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26" r:id="rId4"/>
    <p:sldId id="331" r:id="rId5"/>
    <p:sldId id="332" r:id="rId6"/>
    <p:sldId id="333" r:id="rId7"/>
    <p:sldId id="334" r:id="rId8"/>
    <p:sldId id="335" r:id="rId9"/>
    <p:sldId id="336" r:id="rId10"/>
    <p:sldId id="32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na Dorosh" userId="447b4288-2218-45d5-a6f2-56519e27a23c" providerId="ADAL" clId="{F104B782-858D-475C-886B-5524B365D4CC}"/>
    <pc:docChg chg="modSld">
      <pc:chgData name="Maryna Dorosh" userId="447b4288-2218-45d5-a6f2-56519e27a23c" providerId="ADAL" clId="{F104B782-858D-475C-886B-5524B365D4CC}" dt="2020-07-16T08:14:59.620" v="41" actId="20577"/>
      <pc:docMkLst>
        <pc:docMk/>
      </pc:docMkLst>
      <pc:sldChg chg="modSp mod">
        <pc:chgData name="Maryna Dorosh" userId="447b4288-2218-45d5-a6f2-56519e27a23c" providerId="ADAL" clId="{F104B782-858D-475C-886B-5524B365D4CC}" dt="2020-07-16T08:14:59.620" v="41" actId="20577"/>
        <pc:sldMkLst>
          <pc:docMk/>
          <pc:sldMk cId="1513714515" sldId="329"/>
        </pc:sldMkLst>
        <pc:spChg chg="mod">
          <ac:chgData name="Maryna Dorosh" userId="447b4288-2218-45d5-a6f2-56519e27a23c" providerId="ADAL" clId="{F104B782-858D-475C-886B-5524B365D4CC}" dt="2020-07-16T08:14:59.620" v="41" actId="20577"/>
          <ac:spMkLst>
            <pc:docMk/>
            <pc:sldMk cId="1513714515" sldId="329"/>
            <ac:spMk id="9" creationId="{1FCE6C83-25ED-4991-A666-0ACA74BCB8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16.07.2020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16.07.2020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16.07.2020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16.07.2020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16.07.2020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16.07.2020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16.07.2020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16.07.2020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16.07.2020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16.07.2020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16.07.2020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E8EE85-5BCB-4BCE-8F9A-78DC55C3C821}"/>
              </a:ext>
            </a:extLst>
          </p:cNvPr>
          <p:cNvSpPr/>
          <p:nvPr/>
        </p:nvSpPr>
        <p:spPr>
          <a:xfrm>
            <a:off x="275977" y="159312"/>
            <a:ext cx="4037801" cy="4659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4800" b="1" dirty="0"/>
              <a:t>Вікіпедія: простір необмежених можливостей і прихованих обмежень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BCAC5D9-87AB-4A48-8C41-F7C571916323}"/>
              </a:ext>
            </a:extLst>
          </p:cNvPr>
          <p:cNvGrpSpPr/>
          <p:nvPr/>
        </p:nvGrpSpPr>
        <p:grpSpPr>
          <a:xfrm>
            <a:off x="4589755" y="1405360"/>
            <a:ext cx="7412855" cy="4603643"/>
            <a:chOff x="4589755" y="1405360"/>
            <a:chExt cx="7412855" cy="4603643"/>
          </a:xfrm>
        </p:grpSpPr>
        <p:pic>
          <p:nvPicPr>
            <p:cNvPr id="9" name="Графіка 8">
              <a:extLst>
                <a:ext uri="{FF2B5EF4-FFF2-40B4-BE49-F238E27FC236}">
                  <a16:creationId xmlns:a16="http://schemas.microsoft.com/office/drawing/2014/main" id="{1DA116BF-AD77-4E2E-AA0A-805555BBC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9755" y="1405360"/>
              <a:ext cx="7412855" cy="460364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8ABEAC9-109A-4C54-BB2F-16AC787AB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362" y="2489266"/>
              <a:ext cx="1105861" cy="1102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8EDA9068-4F48-45B3-808A-3E703FCC6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866" y="2134034"/>
            <a:ext cx="9082268" cy="3403648"/>
          </a:xfrm>
          <a:prstGeom prst="rect">
            <a:avLst/>
          </a:prstGeom>
        </p:spPr>
      </p:pic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637D8A71-B63E-4B15-BCA4-32246909CBB0}"/>
              </a:ext>
            </a:extLst>
          </p:cNvPr>
          <p:cNvSpPr/>
          <p:nvPr/>
        </p:nvSpPr>
        <p:spPr>
          <a:xfrm>
            <a:off x="0" y="0"/>
            <a:ext cx="12192000" cy="1322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Як читати Вікіпедію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6D10017-52A1-4A14-B64A-57E16A9BDF38}"/>
              </a:ext>
            </a:extLst>
          </p:cNvPr>
          <p:cNvSpPr/>
          <p:nvPr/>
        </p:nvSpPr>
        <p:spPr>
          <a:xfrm>
            <a:off x="1795021" y="2268559"/>
            <a:ext cx="2466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dirty="0"/>
              <a:t>Інформація має бути підтверджена достовірними джерелами.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8D76EE0-D4DA-49AB-8FFC-328C2042DFFB}"/>
              </a:ext>
            </a:extLst>
          </p:cNvPr>
          <p:cNvSpPr/>
          <p:nvPr/>
        </p:nvSpPr>
        <p:spPr>
          <a:xfrm>
            <a:off x="4787485" y="2268559"/>
            <a:ext cx="268604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dirty="0"/>
              <a:t>Звертайте увагу на історію версій: якщо змін надто багато за короткий час – інформація сумнівна.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FCE6C83-25ED-4991-A666-0ACA74BCB85E}"/>
              </a:ext>
            </a:extLst>
          </p:cNvPr>
          <p:cNvSpPr/>
          <p:nvPr/>
        </p:nvSpPr>
        <p:spPr>
          <a:xfrm>
            <a:off x="7998173" y="2268559"/>
            <a:ext cx="239880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dirty="0"/>
              <a:t>Критично оцінюйте статті з історичних та політичних тем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B9A068F-039A-4788-80F1-8C74363CA8A3}"/>
              </a:ext>
            </a:extLst>
          </p:cNvPr>
          <p:cNvSpPr/>
          <p:nvPr/>
        </p:nvSpPr>
        <p:spPr>
          <a:xfrm>
            <a:off x="2583863" y="1117207"/>
            <a:ext cx="888528" cy="888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uk-UA" sz="2800" b="1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D3411F0-4FF8-4303-950E-CBCBDBB057BD}"/>
              </a:ext>
            </a:extLst>
          </p:cNvPr>
          <p:cNvSpPr/>
          <p:nvPr/>
        </p:nvSpPr>
        <p:spPr>
          <a:xfrm>
            <a:off x="5651736" y="1117459"/>
            <a:ext cx="888528" cy="888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uk-UA" sz="2800" b="1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FCCADEB-7CD4-4ADF-9676-91063010BE0E}"/>
              </a:ext>
            </a:extLst>
          </p:cNvPr>
          <p:cNvSpPr/>
          <p:nvPr/>
        </p:nvSpPr>
        <p:spPr>
          <a:xfrm>
            <a:off x="8753312" y="1117207"/>
            <a:ext cx="888528" cy="888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endParaRPr lang="uk-UA" sz="2800" b="1" dirty="0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E6963ECC-8041-47D4-BE69-8CA546E2E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3215" y="1478776"/>
            <a:ext cx="4927223" cy="17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1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E7E0C0F-63C4-4B7D-95C1-4836255562F3}"/>
              </a:ext>
            </a:extLst>
          </p:cNvPr>
          <p:cNvSpPr/>
          <p:nvPr/>
        </p:nvSpPr>
        <p:spPr>
          <a:xfrm>
            <a:off x="0" y="327553"/>
            <a:ext cx="12192000" cy="1332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Вікіпедія – це</a:t>
            </a:r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0824AB-B725-4F97-A6DB-AC61E11A0AD0}"/>
              </a:ext>
            </a:extLst>
          </p:cNvPr>
          <p:cNvSpPr/>
          <p:nvPr/>
        </p:nvSpPr>
        <p:spPr>
          <a:xfrm>
            <a:off x="855216" y="1824232"/>
            <a:ext cx="10481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ea typeface="Calibri" panose="020F0502020204030204" pitchFamily="34" charset="0"/>
              </a:rPr>
              <a:t> загальнодоступна вільна багатомовна онлайн-енциклопедія</a:t>
            </a:r>
            <a:endParaRPr lang="uk-UA" sz="3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58212C-6FA5-4076-A249-C5930D4DC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48" r="1969" b="9748"/>
          <a:stretch/>
        </p:blipFill>
        <p:spPr>
          <a:xfrm>
            <a:off x="5160701" y="3024561"/>
            <a:ext cx="6554864" cy="99685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7C12175-E39D-41D3-AC04-115F50092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" r="1437"/>
          <a:stretch/>
        </p:blipFill>
        <p:spPr>
          <a:xfrm>
            <a:off x="356586" y="4130903"/>
            <a:ext cx="11478827" cy="27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6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E7E0C0F-63C4-4B7D-95C1-4836255562F3}"/>
              </a:ext>
            </a:extLst>
          </p:cNvPr>
          <p:cNvSpPr/>
          <p:nvPr/>
        </p:nvSpPr>
        <p:spPr>
          <a:xfrm>
            <a:off x="0" y="0"/>
            <a:ext cx="12192000" cy="151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0824AB-B725-4F97-A6DB-AC61E11A0AD0}"/>
              </a:ext>
            </a:extLst>
          </p:cNvPr>
          <p:cNvSpPr/>
          <p:nvPr/>
        </p:nvSpPr>
        <p:spPr>
          <a:xfrm>
            <a:off x="523617" y="183048"/>
            <a:ext cx="1048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ea typeface="Calibri" panose="020F0502020204030204" pitchFamily="34" charset="0"/>
              </a:rPr>
              <a:t>Реєстрація автора</a:t>
            </a:r>
            <a:endParaRPr lang="uk-UA" sz="36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56260E7-1DA7-4820-8D11-2ADB48CF872D}"/>
              </a:ext>
            </a:extLst>
          </p:cNvPr>
          <p:cNvSpPr/>
          <p:nvPr/>
        </p:nvSpPr>
        <p:spPr>
          <a:xfrm>
            <a:off x="232410" y="37667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CE0157E-9726-4F9F-A35B-018E494BA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" y="1054211"/>
            <a:ext cx="6096000" cy="116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B239C90-4A73-47FA-B4D3-71C3438AF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8410" y="1153602"/>
            <a:ext cx="5863590" cy="47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F1A6EE31-13B5-4AC8-BB05-D7E5F2550429}"/>
              </a:ext>
            </a:extLst>
          </p:cNvPr>
          <p:cNvCxnSpPr>
            <a:cxnSpLocks/>
          </p:cNvCxnSpPr>
          <p:nvPr/>
        </p:nvCxnSpPr>
        <p:spPr>
          <a:xfrm flipV="1">
            <a:off x="4196080" y="1376040"/>
            <a:ext cx="544596" cy="840595"/>
          </a:xfrm>
          <a:prstGeom prst="straightConnector1">
            <a:avLst/>
          </a:prstGeom>
          <a:ln w="34925" cap="rnd"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BD6F21D9-EAEA-4D93-8581-3621473EFE02}"/>
              </a:ext>
            </a:extLst>
          </p:cNvPr>
          <p:cNvCxnSpPr>
            <a:cxnSpLocks/>
          </p:cNvCxnSpPr>
          <p:nvPr/>
        </p:nvCxnSpPr>
        <p:spPr>
          <a:xfrm flipV="1">
            <a:off x="5492103" y="1376040"/>
            <a:ext cx="544596" cy="840595"/>
          </a:xfrm>
          <a:prstGeom prst="straightConnector1">
            <a:avLst/>
          </a:prstGeom>
          <a:ln w="34925" cap="rnd"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4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E7E0C0F-63C4-4B7D-95C1-4836255562F3}"/>
              </a:ext>
            </a:extLst>
          </p:cNvPr>
          <p:cNvSpPr/>
          <p:nvPr/>
        </p:nvSpPr>
        <p:spPr>
          <a:xfrm>
            <a:off x="0" y="0"/>
            <a:ext cx="12192000" cy="151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0824AB-B725-4F97-A6DB-AC61E11A0AD0}"/>
              </a:ext>
            </a:extLst>
          </p:cNvPr>
          <p:cNvSpPr/>
          <p:nvPr/>
        </p:nvSpPr>
        <p:spPr>
          <a:xfrm>
            <a:off x="523617" y="183048"/>
            <a:ext cx="1048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ea typeface="Calibri" panose="020F0502020204030204" pitchFamily="34" charset="0"/>
              </a:rPr>
              <a:t>Вільний доступ</a:t>
            </a:r>
            <a:endParaRPr lang="uk-UA" sz="36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56260E7-1DA7-4820-8D11-2ADB48CF872D}"/>
              </a:ext>
            </a:extLst>
          </p:cNvPr>
          <p:cNvSpPr/>
          <p:nvPr/>
        </p:nvSpPr>
        <p:spPr>
          <a:xfrm>
            <a:off x="232410" y="37667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A2E3C62-A141-42B8-99B6-B3236801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4594"/>
            <a:ext cx="12192000" cy="458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325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E7E0C0F-63C4-4B7D-95C1-4836255562F3}"/>
              </a:ext>
            </a:extLst>
          </p:cNvPr>
          <p:cNvSpPr/>
          <p:nvPr/>
        </p:nvSpPr>
        <p:spPr>
          <a:xfrm>
            <a:off x="0" y="0"/>
            <a:ext cx="12192000" cy="151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0824AB-B725-4F97-A6DB-AC61E11A0AD0}"/>
              </a:ext>
            </a:extLst>
          </p:cNvPr>
          <p:cNvSpPr/>
          <p:nvPr/>
        </p:nvSpPr>
        <p:spPr>
          <a:xfrm>
            <a:off x="523617" y="183048"/>
            <a:ext cx="1048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ea typeface="Calibri" panose="020F0502020204030204" pitchFamily="34" charset="0"/>
              </a:rPr>
              <a:t>Редагування статті</a:t>
            </a:r>
            <a:endParaRPr lang="uk-UA" sz="36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56260E7-1DA7-4820-8D11-2ADB48CF872D}"/>
              </a:ext>
            </a:extLst>
          </p:cNvPr>
          <p:cNvSpPr/>
          <p:nvPr/>
        </p:nvSpPr>
        <p:spPr>
          <a:xfrm>
            <a:off x="232410" y="37667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FD06DBB-69AD-43DA-9369-DC22BFDB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7933"/>
            <a:ext cx="12192000" cy="545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Сполучна лінія: уступом 12">
            <a:extLst>
              <a:ext uri="{FF2B5EF4-FFF2-40B4-BE49-F238E27FC236}">
                <a16:creationId xmlns:a16="http://schemas.microsoft.com/office/drawing/2014/main" id="{BD03994E-A921-41B9-8724-7EDEB22D8325}"/>
              </a:ext>
            </a:extLst>
          </p:cNvPr>
          <p:cNvCxnSpPr>
            <a:cxnSpLocks/>
          </p:cNvCxnSpPr>
          <p:nvPr/>
        </p:nvCxnSpPr>
        <p:spPr>
          <a:xfrm>
            <a:off x="4748630" y="506213"/>
            <a:ext cx="1578864" cy="802270"/>
          </a:xfrm>
          <a:prstGeom prst="bentConnector2">
            <a:avLst/>
          </a:prstGeom>
          <a:ln w="34925" cap="rnd">
            <a:round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3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E7E0C0F-63C4-4B7D-95C1-4836255562F3}"/>
              </a:ext>
            </a:extLst>
          </p:cNvPr>
          <p:cNvSpPr/>
          <p:nvPr/>
        </p:nvSpPr>
        <p:spPr>
          <a:xfrm>
            <a:off x="0" y="0"/>
            <a:ext cx="12192000" cy="151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0824AB-B725-4F97-A6DB-AC61E11A0AD0}"/>
              </a:ext>
            </a:extLst>
          </p:cNvPr>
          <p:cNvSpPr/>
          <p:nvPr/>
        </p:nvSpPr>
        <p:spPr>
          <a:xfrm>
            <a:off x="523617" y="183048"/>
            <a:ext cx="1048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ea typeface="Calibri" panose="020F0502020204030204" pitchFamily="34" charset="0"/>
              </a:rPr>
              <a:t>Українська версія статті</a:t>
            </a:r>
            <a:endParaRPr lang="uk-UA" sz="36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56260E7-1DA7-4820-8D11-2ADB48CF872D}"/>
              </a:ext>
            </a:extLst>
          </p:cNvPr>
          <p:cNvSpPr/>
          <p:nvPr/>
        </p:nvSpPr>
        <p:spPr>
          <a:xfrm>
            <a:off x="232410" y="37667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80675C9-654F-406B-86F6-835D7CEE4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80" t="2917" r="791"/>
          <a:stretch/>
        </p:blipFill>
        <p:spPr bwMode="auto">
          <a:xfrm>
            <a:off x="71377" y="902352"/>
            <a:ext cx="11989443" cy="502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871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E7E0C0F-63C4-4B7D-95C1-4836255562F3}"/>
              </a:ext>
            </a:extLst>
          </p:cNvPr>
          <p:cNvSpPr/>
          <p:nvPr/>
        </p:nvSpPr>
        <p:spPr>
          <a:xfrm>
            <a:off x="0" y="0"/>
            <a:ext cx="12192000" cy="151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0824AB-B725-4F97-A6DB-AC61E11A0AD0}"/>
              </a:ext>
            </a:extLst>
          </p:cNvPr>
          <p:cNvSpPr/>
          <p:nvPr/>
        </p:nvSpPr>
        <p:spPr>
          <a:xfrm>
            <a:off x="523617" y="183048"/>
            <a:ext cx="1048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ea typeface="Calibri" panose="020F0502020204030204" pitchFamily="34" charset="0"/>
              </a:rPr>
              <a:t>Російська версія статті</a:t>
            </a:r>
            <a:endParaRPr lang="uk-UA" sz="36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56260E7-1DA7-4820-8D11-2ADB48CF872D}"/>
              </a:ext>
            </a:extLst>
          </p:cNvPr>
          <p:cNvSpPr/>
          <p:nvPr/>
        </p:nvSpPr>
        <p:spPr>
          <a:xfrm>
            <a:off x="232410" y="37667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0A52651-1357-49A2-919B-4553EF085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85" t="3313"/>
          <a:stretch/>
        </p:blipFill>
        <p:spPr bwMode="auto">
          <a:xfrm>
            <a:off x="491490" y="860585"/>
            <a:ext cx="11169570" cy="520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605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E7E0C0F-63C4-4B7D-95C1-4836255562F3}"/>
              </a:ext>
            </a:extLst>
          </p:cNvPr>
          <p:cNvSpPr/>
          <p:nvPr/>
        </p:nvSpPr>
        <p:spPr>
          <a:xfrm>
            <a:off x="0" y="0"/>
            <a:ext cx="12192000" cy="151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0824AB-B725-4F97-A6DB-AC61E11A0AD0}"/>
              </a:ext>
            </a:extLst>
          </p:cNvPr>
          <p:cNvSpPr/>
          <p:nvPr/>
        </p:nvSpPr>
        <p:spPr>
          <a:xfrm>
            <a:off x="523617" y="183048"/>
            <a:ext cx="1048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ea typeface="Calibri" panose="020F0502020204030204" pitchFamily="34" charset="0"/>
              </a:rPr>
              <a:t>Історія змін у Вікіпедії</a:t>
            </a:r>
            <a:endParaRPr lang="uk-UA" sz="36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56260E7-1DA7-4820-8D11-2ADB48CF872D}"/>
              </a:ext>
            </a:extLst>
          </p:cNvPr>
          <p:cNvSpPr/>
          <p:nvPr/>
        </p:nvSpPr>
        <p:spPr>
          <a:xfrm>
            <a:off x="232410" y="37667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7AD7623-4434-498D-9A75-D26AFA845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92"/>
          <a:stretch/>
        </p:blipFill>
        <p:spPr bwMode="auto">
          <a:xfrm>
            <a:off x="0" y="1015767"/>
            <a:ext cx="12191999" cy="578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C04CC13A-79B3-4592-9404-83317E08B39E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176893" y="506213"/>
            <a:ext cx="2455299" cy="509554"/>
          </a:xfrm>
          <a:prstGeom prst="bentConnector2">
            <a:avLst/>
          </a:prstGeom>
          <a:ln w="34925" cap="rnd">
            <a:round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99E7917-0F3C-4A72-B0C8-BB91D8A21461}"/>
              </a:ext>
            </a:extLst>
          </p:cNvPr>
          <p:cNvSpPr/>
          <p:nvPr/>
        </p:nvSpPr>
        <p:spPr>
          <a:xfrm>
            <a:off x="6809232" y="1015767"/>
            <a:ext cx="1645920" cy="398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815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68A0B03-BFB4-45EF-8BAE-19A3C4D11174}"/>
              </a:ext>
            </a:extLst>
          </p:cNvPr>
          <p:cNvSpPr/>
          <p:nvPr/>
        </p:nvSpPr>
        <p:spPr>
          <a:xfrm>
            <a:off x="0" y="0"/>
            <a:ext cx="12192000" cy="1322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Вади Вікіпедії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FB4D0556-4318-4DB2-8D4E-13F8B79B0B13}"/>
              </a:ext>
            </a:extLst>
          </p:cNvPr>
          <p:cNvSpPr txBox="1">
            <a:spLocks/>
          </p:cNvSpPr>
          <p:nvPr/>
        </p:nvSpPr>
        <p:spPr>
          <a:xfrm>
            <a:off x="1254760" y="1681481"/>
            <a:ext cx="10332720" cy="425757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800"/>
              </a:spcBef>
              <a:buNone/>
            </a:pPr>
            <a:r>
              <a:rPr lang="uk-UA" dirty="0"/>
              <a:t>Статті постійно у процесі редагування.</a:t>
            </a:r>
          </a:p>
          <a:p>
            <a:pPr marL="0" indent="0" fontAlgn="base">
              <a:lnSpc>
                <a:spcPct val="100000"/>
              </a:lnSpc>
              <a:spcBef>
                <a:spcPts val="800"/>
              </a:spcBef>
              <a:buNone/>
            </a:pPr>
            <a:r>
              <a:rPr lang="uk-UA" dirty="0"/>
              <a:t>Більшість статей незакінчені.</a:t>
            </a:r>
          </a:p>
          <a:p>
            <a:pPr marL="0" indent="0" fontAlgn="base">
              <a:lnSpc>
                <a:spcPct val="100000"/>
              </a:lnSpc>
              <a:spcBef>
                <a:spcPts val="800"/>
              </a:spcBef>
              <a:buNone/>
            </a:pPr>
            <a:r>
              <a:rPr lang="uk-UA" dirty="0"/>
              <a:t>Суб’єктивний підхід до створення статей.</a:t>
            </a:r>
          </a:p>
          <a:p>
            <a:pPr marL="0" indent="0" fontAlgn="base">
              <a:lnSpc>
                <a:spcPct val="100000"/>
              </a:lnSpc>
              <a:spcBef>
                <a:spcPts val="800"/>
              </a:spcBef>
              <a:buNone/>
            </a:pPr>
            <a:r>
              <a:rPr lang="uk-UA" dirty="0"/>
              <a:t>Переважно анонімні автори.</a:t>
            </a:r>
          </a:p>
          <a:p>
            <a:pPr marL="0" indent="0" fontAlgn="base">
              <a:lnSpc>
                <a:spcPct val="100000"/>
              </a:lnSpc>
              <a:spcBef>
                <a:spcPts val="800"/>
              </a:spcBef>
              <a:buNone/>
            </a:pPr>
            <a:r>
              <a:rPr lang="uk-UA" dirty="0"/>
              <a:t>Автори часто порушують вимогу вказувати джерела інформації.</a:t>
            </a:r>
          </a:p>
          <a:p>
            <a:pPr marL="0" indent="0" fontAlgn="base">
              <a:lnSpc>
                <a:spcPct val="100000"/>
              </a:lnSpc>
              <a:spcBef>
                <a:spcPts val="800"/>
              </a:spcBef>
              <a:buNone/>
            </a:pPr>
            <a:r>
              <a:rPr lang="uk-UA" dirty="0"/>
              <a:t>Не завжди актуальна інформація.</a:t>
            </a:r>
          </a:p>
          <a:p>
            <a:pPr marL="0" indent="0" fontAlgn="base">
              <a:lnSpc>
                <a:spcPct val="100000"/>
              </a:lnSpc>
              <a:spcBef>
                <a:spcPts val="800"/>
              </a:spcBef>
              <a:buNone/>
            </a:pPr>
            <a:r>
              <a:rPr lang="uk-UA" dirty="0"/>
              <a:t>Редакторами статей </a:t>
            </a:r>
            <a:r>
              <a:rPr lang="uk-UA" dirty="0" err="1"/>
              <a:t>рідко</a:t>
            </a:r>
            <a:r>
              <a:rPr lang="uk-UA" dirty="0"/>
              <a:t> є профільні фахівці.</a:t>
            </a:r>
          </a:p>
          <a:p>
            <a:pPr marL="0" indent="0" fontAlgn="base">
              <a:lnSpc>
                <a:spcPct val="100000"/>
              </a:lnSpc>
              <a:spcBef>
                <a:spcPts val="800"/>
              </a:spcBef>
              <a:buNone/>
            </a:pPr>
            <a:r>
              <a:rPr lang="uk-UA" dirty="0"/>
              <a:t>Вандалізм.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67726B6-817B-4FD6-A8A4-B5AA816B4F67}"/>
              </a:ext>
            </a:extLst>
          </p:cNvPr>
          <p:cNvSpPr/>
          <p:nvPr/>
        </p:nvSpPr>
        <p:spPr>
          <a:xfrm>
            <a:off x="704167" y="1755969"/>
            <a:ext cx="415974" cy="41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uk-UA" sz="2800" b="1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F9E4DF5-660E-470B-B260-CA90E66D5260}"/>
              </a:ext>
            </a:extLst>
          </p:cNvPr>
          <p:cNvSpPr/>
          <p:nvPr/>
        </p:nvSpPr>
        <p:spPr>
          <a:xfrm>
            <a:off x="704167" y="2283654"/>
            <a:ext cx="415974" cy="41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uk-UA" sz="28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08325D9-2290-406E-B1BB-A0742FC74574}"/>
              </a:ext>
            </a:extLst>
          </p:cNvPr>
          <p:cNvSpPr/>
          <p:nvPr/>
        </p:nvSpPr>
        <p:spPr>
          <a:xfrm>
            <a:off x="704167" y="2811339"/>
            <a:ext cx="415974" cy="41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endParaRPr lang="uk-UA" sz="2800" b="1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5EE93F9-3D83-4953-90DB-456FC677914C}"/>
              </a:ext>
            </a:extLst>
          </p:cNvPr>
          <p:cNvSpPr/>
          <p:nvPr/>
        </p:nvSpPr>
        <p:spPr>
          <a:xfrm>
            <a:off x="704167" y="3339024"/>
            <a:ext cx="415974" cy="41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  <a:endParaRPr lang="uk-UA" sz="2800" b="1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DC21851-AB3E-49E6-A4B6-78D4E72DBECB}"/>
              </a:ext>
            </a:extLst>
          </p:cNvPr>
          <p:cNvSpPr/>
          <p:nvPr/>
        </p:nvSpPr>
        <p:spPr>
          <a:xfrm>
            <a:off x="704167" y="3866709"/>
            <a:ext cx="415974" cy="41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  <a:endParaRPr lang="uk-UA" sz="2800" b="1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5E0A939-AC17-4BD1-82C7-396552278859}"/>
              </a:ext>
            </a:extLst>
          </p:cNvPr>
          <p:cNvSpPr/>
          <p:nvPr/>
        </p:nvSpPr>
        <p:spPr>
          <a:xfrm>
            <a:off x="704167" y="4394394"/>
            <a:ext cx="415974" cy="41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  <a:endParaRPr lang="uk-UA" sz="2800" b="1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50868B4-8AE6-4843-8163-28331E568A5B}"/>
              </a:ext>
            </a:extLst>
          </p:cNvPr>
          <p:cNvSpPr/>
          <p:nvPr/>
        </p:nvSpPr>
        <p:spPr>
          <a:xfrm>
            <a:off x="704167" y="4922079"/>
            <a:ext cx="415974" cy="41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  <a:endParaRPr lang="uk-UA" sz="2800" b="1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24FE507-CFAA-49AC-BB4A-B03D2665237C}"/>
              </a:ext>
            </a:extLst>
          </p:cNvPr>
          <p:cNvSpPr/>
          <p:nvPr/>
        </p:nvSpPr>
        <p:spPr>
          <a:xfrm>
            <a:off x="704167" y="5449764"/>
            <a:ext cx="415974" cy="415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629176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6DA041"/>
      </a:hlink>
      <a:folHlink>
        <a:srgbClr val="6DA041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122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Maryna Dorosh</cp:lastModifiedBy>
  <cp:revision>176</cp:revision>
  <dcterms:created xsi:type="dcterms:W3CDTF">2018-04-01T13:17:58Z</dcterms:created>
  <dcterms:modified xsi:type="dcterms:W3CDTF">2020-07-16T08:15:02Z</dcterms:modified>
</cp:coreProperties>
</file>