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70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6AFF6-473F-4F25-8348-A11953578D26}" v="1" dt="2020-05-18T08:15:5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" userId="447b4288-2218-45d5-a6f2-56519e27a23c" providerId="ADAL" clId="{A676AFF6-473F-4F25-8348-A11953578D26}"/>
    <pc:docChg chg="modSld">
      <pc:chgData name="Maryna" userId="447b4288-2218-45d5-a6f2-56519e27a23c" providerId="ADAL" clId="{A676AFF6-473F-4F25-8348-A11953578D26}" dt="2020-05-18T08:16:12.549" v="2" actId="255"/>
      <pc:docMkLst>
        <pc:docMk/>
      </pc:docMkLst>
      <pc:sldChg chg="modSp mod">
        <pc:chgData name="Maryna" userId="447b4288-2218-45d5-a6f2-56519e27a23c" providerId="ADAL" clId="{A676AFF6-473F-4F25-8348-A11953578D26}" dt="2020-05-18T08:16:12.549" v="2" actId="255"/>
        <pc:sldMkLst>
          <pc:docMk/>
          <pc:sldMk cId="3293493562" sldId="270"/>
        </pc:sldMkLst>
        <pc:spChg chg="mod">
          <ac:chgData name="Maryna" userId="447b4288-2218-45d5-a6f2-56519e27a23c" providerId="ADAL" clId="{A676AFF6-473F-4F25-8348-A11953578D26}" dt="2020-05-18T08:16:12.549" v="2" actId="255"/>
          <ac:spMkLst>
            <pc:docMk/>
            <pc:sldMk cId="3293493562" sldId="270"/>
            <ac:spMk id="5" creationId="{61FA7E83-B0AE-4EFE-8105-94BFFCEFB8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6164263"/>
            <a:ext cx="12192000" cy="693737"/>
            <a:chOff x="0" y="3883"/>
            <a:chExt cx="7680" cy="43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883"/>
              <a:ext cx="76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3" y="3886"/>
              <a:ext cx="7668" cy="360"/>
              <a:chOff x="3" y="3886"/>
              <a:chExt cx="7668" cy="360"/>
            </a:xfrm>
          </p:grpSpPr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3" y="4116"/>
                <a:ext cx="310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7279" y="4077"/>
                <a:ext cx="392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1249" y="4016"/>
                <a:ext cx="37" cy="19"/>
              </a:xfrm>
              <a:custGeom>
                <a:avLst/>
                <a:gdLst>
                  <a:gd name="T0" fmla="*/ 0 w 12"/>
                  <a:gd name="T1" fmla="*/ 5 h 6"/>
                  <a:gd name="T2" fmla="*/ 2 w 12"/>
                  <a:gd name="T3" fmla="*/ 5 h 6"/>
                  <a:gd name="T4" fmla="*/ 6 w 12"/>
                  <a:gd name="T5" fmla="*/ 3 h 6"/>
                  <a:gd name="T6" fmla="*/ 9 w 12"/>
                  <a:gd name="T7" fmla="*/ 5 h 6"/>
                  <a:gd name="T8" fmla="*/ 11 w 12"/>
                  <a:gd name="T9" fmla="*/ 5 h 6"/>
                  <a:gd name="T10" fmla="*/ 11 w 12"/>
                  <a:gd name="T11" fmla="*/ 3 h 6"/>
                  <a:gd name="T12" fmla="*/ 6 w 12"/>
                  <a:gd name="T13" fmla="*/ 0 h 6"/>
                  <a:gd name="T14" fmla="*/ 0 w 12"/>
                  <a:gd name="T15" fmla="*/ 3 h 6"/>
                  <a:gd name="T16" fmla="*/ 0 w 12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10" y="6"/>
                      <a:pt x="11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1" name="Oval 8"/>
              <p:cNvSpPr>
                <a:spLocks noChangeArrowheads="1"/>
              </p:cNvSpPr>
              <p:nvPr/>
            </p:nvSpPr>
            <p:spPr bwMode="auto">
              <a:xfrm>
                <a:off x="1258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1309" y="4016"/>
                <a:ext cx="38" cy="19"/>
              </a:xfrm>
              <a:custGeom>
                <a:avLst/>
                <a:gdLst>
                  <a:gd name="T0" fmla="*/ 1 w 12"/>
                  <a:gd name="T1" fmla="*/ 3 h 6"/>
                  <a:gd name="T2" fmla="*/ 1 w 12"/>
                  <a:gd name="T3" fmla="*/ 5 h 6"/>
                  <a:gd name="T4" fmla="*/ 3 w 12"/>
                  <a:gd name="T5" fmla="*/ 5 h 6"/>
                  <a:gd name="T6" fmla="*/ 6 w 12"/>
                  <a:gd name="T7" fmla="*/ 3 h 6"/>
                  <a:gd name="T8" fmla="*/ 10 w 12"/>
                  <a:gd name="T9" fmla="*/ 5 h 6"/>
                  <a:gd name="T10" fmla="*/ 12 w 12"/>
                  <a:gd name="T11" fmla="*/ 5 h 6"/>
                  <a:gd name="T12" fmla="*/ 12 w 12"/>
                  <a:gd name="T13" fmla="*/ 3 h 6"/>
                  <a:gd name="T14" fmla="*/ 6 w 12"/>
                  <a:gd name="T15" fmla="*/ 0 h 6"/>
                  <a:gd name="T16" fmla="*/ 1 w 1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" y="3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2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Oval 10"/>
              <p:cNvSpPr>
                <a:spLocks noChangeArrowheads="1"/>
              </p:cNvSpPr>
              <p:nvPr/>
            </p:nvSpPr>
            <p:spPr bwMode="auto">
              <a:xfrm>
                <a:off x="1321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11"/>
              <p:cNvSpPr>
                <a:spLocks noEditPoints="1"/>
              </p:cNvSpPr>
              <p:nvPr/>
            </p:nvSpPr>
            <p:spPr bwMode="auto">
              <a:xfrm>
                <a:off x="1258" y="4094"/>
                <a:ext cx="79" cy="42"/>
              </a:xfrm>
              <a:custGeom>
                <a:avLst/>
                <a:gdLst>
                  <a:gd name="T0" fmla="*/ 4 w 25"/>
                  <a:gd name="T1" fmla="*/ 4 h 13"/>
                  <a:gd name="T2" fmla="*/ 7 w 25"/>
                  <a:gd name="T3" fmla="*/ 2 h 13"/>
                  <a:gd name="T4" fmla="*/ 9 w 25"/>
                  <a:gd name="T5" fmla="*/ 3 h 13"/>
                  <a:gd name="T6" fmla="*/ 13 w 25"/>
                  <a:gd name="T7" fmla="*/ 4 h 13"/>
                  <a:gd name="T8" fmla="*/ 16 w 25"/>
                  <a:gd name="T9" fmla="*/ 3 h 13"/>
                  <a:gd name="T10" fmla="*/ 18 w 25"/>
                  <a:gd name="T11" fmla="*/ 2 h 13"/>
                  <a:gd name="T12" fmla="*/ 21 w 25"/>
                  <a:gd name="T13" fmla="*/ 4 h 13"/>
                  <a:gd name="T14" fmla="*/ 19 w 25"/>
                  <a:gd name="T15" fmla="*/ 9 h 13"/>
                  <a:gd name="T16" fmla="*/ 13 w 25"/>
                  <a:gd name="T17" fmla="*/ 10 h 13"/>
                  <a:gd name="T18" fmla="*/ 6 w 25"/>
                  <a:gd name="T19" fmla="*/ 9 h 13"/>
                  <a:gd name="T20" fmla="*/ 4 w 25"/>
                  <a:gd name="T21" fmla="*/ 4 h 13"/>
                  <a:gd name="T22" fmla="*/ 4 w 25"/>
                  <a:gd name="T23" fmla="*/ 11 h 13"/>
                  <a:gd name="T24" fmla="*/ 13 w 25"/>
                  <a:gd name="T25" fmla="*/ 13 h 13"/>
                  <a:gd name="T26" fmla="*/ 21 w 25"/>
                  <a:gd name="T27" fmla="*/ 11 h 13"/>
                  <a:gd name="T28" fmla="*/ 23 w 25"/>
                  <a:gd name="T29" fmla="*/ 3 h 13"/>
                  <a:gd name="T30" fmla="*/ 18 w 25"/>
                  <a:gd name="T31" fmla="*/ 0 h 13"/>
                  <a:gd name="T32" fmla="*/ 15 w 25"/>
                  <a:gd name="T33" fmla="*/ 0 h 13"/>
                  <a:gd name="T34" fmla="*/ 13 w 25"/>
                  <a:gd name="T35" fmla="*/ 1 h 13"/>
                  <a:gd name="T36" fmla="*/ 10 w 25"/>
                  <a:gd name="T37" fmla="*/ 0 h 13"/>
                  <a:gd name="T38" fmla="*/ 7 w 25"/>
                  <a:gd name="T39" fmla="*/ 0 h 13"/>
                  <a:gd name="T40" fmla="*/ 2 w 25"/>
                  <a:gd name="T41" fmla="*/ 3 h 13"/>
                  <a:gd name="T42" fmla="*/ 4 w 25"/>
                  <a:gd name="T4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3">
                    <a:moveTo>
                      <a:pt x="4" y="4"/>
                    </a:move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11" y="4"/>
                      <a:pt x="13" y="4"/>
                    </a:cubicBezTo>
                    <a:cubicBezTo>
                      <a:pt x="14" y="4"/>
                      <a:pt x="16" y="3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9" y="2"/>
                      <a:pt x="20" y="3"/>
                      <a:pt x="21" y="4"/>
                    </a:cubicBezTo>
                    <a:cubicBezTo>
                      <a:pt x="22" y="6"/>
                      <a:pt x="21" y="8"/>
                      <a:pt x="19" y="9"/>
                    </a:cubicBezTo>
                    <a:cubicBezTo>
                      <a:pt x="18" y="10"/>
                      <a:pt x="15" y="10"/>
                      <a:pt x="13" y="10"/>
                    </a:cubicBezTo>
                    <a:cubicBezTo>
                      <a:pt x="10" y="10"/>
                      <a:pt x="7" y="10"/>
                      <a:pt x="6" y="9"/>
                    </a:cubicBezTo>
                    <a:cubicBezTo>
                      <a:pt x="4" y="8"/>
                      <a:pt x="3" y="6"/>
                      <a:pt x="4" y="4"/>
                    </a:cubicBezTo>
                    <a:moveTo>
                      <a:pt x="4" y="11"/>
                    </a:moveTo>
                    <a:cubicBezTo>
                      <a:pt x="6" y="12"/>
                      <a:pt x="9" y="13"/>
                      <a:pt x="13" y="13"/>
                    </a:cubicBezTo>
                    <a:cubicBezTo>
                      <a:pt x="16" y="13"/>
                      <a:pt x="19" y="12"/>
                      <a:pt x="21" y="11"/>
                    </a:cubicBezTo>
                    <a:cubicBezTo>
                      <a:pt x="24" y="10"/>
                      <a:pt x="25" y="6"/>
                      <a:pt x="23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1" y="10"/>
                      <a:pt x="4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>
                <a:off x="1280" y="4110"/>
                <a:ext cx="35" cy="9"/>
              </a:xfrm>
              <a:custGeom>
                <a:avLst/>
                <a:gdLst>
                  <a:gd name="T0" fmla="*/ 1 w 11"/>
                  <a:gd name="T1" fmla="*/ 2 h 3"/>
                  <a:gd name="T2" fmla="*/ 6 w 11"/>
                  <a:gd name="T3" fmla="*/ 3 h 3"/>
                  <a:gd name="T4" fmla="*/ 10 w 11"/>
                  <a:gd name="T5" fmla="*/ 2 h 3"/>
                  <a:gd name="T6" fmla="*/ 11 w 11"/>
                  <a:gd name="T7" fmla="*/ 1 h 3"/>
                  <a:gd name="T8" fmla="*/ 9 w 11"/>
                  <a:gd name="T9" fmla="*/ 0 h 3"/>
                  <a:gd name="T10" fmla="*/ 6 w 11"/>
                  <a:gd name="T11" fmla="*/ 0 h 3"/>
                  <a:gd name="T12" fmla="*/ 2 w 11"/>
                  <a:gd name="T13" fmla="*/ 0 h 3"/>
                  <a:gd name="T14" fmla="*/ 0 w 11"/>
                  <a:gd name="T15" fmla="*/ 1 h 3"/>
                  <a:gd name="T16" fmla="*/ 1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1258" y="3990"/>
                <a:ext cx="79" cy="13"/>
              </a:xfrm>
              <a:custGeom>
                <a:avLst/>
                <a:gdLst>
                  <a:gd name="T0" fmla="*/ 1 w 25"/>
                  <a:gd name="T1" fmla="*/ 2 h 4"/>
                  <a:gd name="T2" fmla="*/ 13 w 25"/>
                  <a:gd name="T3" fmla="*/ 4 h 4"/>
                  <a:gd name="T4" fmla="*/ 24 w 25"/>
                  <a:gd name="T5" fmla="*/ 2 h 4"/>
                  <a:gd name="T6" fmla="*/ 25 w 25"/>
                  <a:gd name="T7" fmla="*/ 1 h 4"/>
                  <a:gd name="T8" fmla="*/ 23 w 25"/>
                  <a:gd name="T9" fmla="*/ 0 h 4"/>
                  <a:gd name="T10" fmla="*/ 13 w 25"/>
                  <a:gd name="T11" fmla="*/ 1 h 4"/>
                  <a:gd name="T12" fmla="*/ 2 w 25"/>
                  <a:gd name="T13" fmla="*/ 0 h 4"/>
                  <a:gd name="T14" fmla="*/ 0 w 25"/>
                  <a:gd name="T15" fmla="*/ 1 h 4"/>
                  <a:gd name="T16" fmla="*/ 1 w 2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2"/>
                    </a:moveTo>
                    <a:cubicBezTo>
                      <a:pt x="5" y="4"/>
                      <a:pt x="10" y="4"/>
                      <a:pt x="13" y="4"/>
                    </a:cubicBezTo>
                    <a:cubicBezTo>
                      <a:pt x="15" y="4"/>
                      <a:pt x="20" y="4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5" y="1"/>
                      <a:pt x="13" y="1"/>
                    </a:cubicBezTo>
                    <a:cubicBezTo>
                      <a:pt x="10" y="1"/>
                      <a:pt x="5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1264" y="3971"/>
                <a:ext cx="67" cy="12"/>
              </a:xfrm>
              <a:custGeom>
                <a:avLst/>
                <a:gdLst>
                  <a:gd name="T0" fmla="*/ 1 w 21"/>
                  <a:gd name="T1" fmla="*/ 3 h 4"/>
                  <a:gd name="T2" fmla="*/ 11 w 21"/>
                  <a:gd name="T3" fmla="*/ 4 h 4"/>
                  <a:gd name="T4" fmla="*/ 20 w 21"/>
                  <a:gd name="T5" fmla="*/ 3 h 4"/>
                  <a:gd name="T6" fmla="*/ 21 w 21"/>
                  <a:gd name="T7" fmla="*/ 1 h 4"/>
                  <a:gd name="T8" fmla="*/ 19 w 21"/>
                  <a:gd name="T9" fmla="*/ 1 h 4"/>
                  <a:gd name="T10" fmla="*/ 11 w 21"/>
                  <a:gd name="T11" fmla="*/ 2 h 4"/>
                  <a:gd name="T12" fmla="*/ 2 w 21"/>
                  <a:gd name="T13" fmla="*/ 1 h 4"/>
                  <a:gd name="T14" fmla="*/ 0 w 21"/>
                  <a:gd name="T15" fmla="*/ 1 h 4"/>
                  <a:gd name="T16" fmla="*/ 1 w 2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">
                    <a:moveTo>
                      <a:pt x="1" y="3"/>
                    </a:moveTo>
                    <a:cubicBezTo>
                      <a:pt x="3" y="4"/>
                      <a:pt x="7" y="4"/>
                      <a:pt x="11" y="4"/>
                    </a:cubicBezTo>
                    <a:cubicBezTo>
                      <a:pt x="14" y="4"/>
                      <a:pt x="18" y="4"/>
                      <a:pt x="20" y="3"/>
                    </a:cubicBezTo>
                    <a:cubicBezTo>
                      <a:pt x="20" y="3"/>
                      <a:pt x="21" y="2"/>
                      <a:pt x="21" y="1"/>
                    </a:cubicBezTo>
                    <a:cubicBezTo>
                      <a:pt x="20" y="1"/>
                      <a:pt x="19" y="0"/>
                      <a:pt x="19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15"/>
              <p:cNvSpPr>
                <a:spLocks noEditPoints="1"/>
              </p:cNvSpPr>
              <p:nvPr/>
            </p:nvSpPr>
            <p:spPr bwMode="auto">
              <a:xfrm>
                <a:off x="1160" y="3928"/>
                <a:ext cx="275" cy="311"/>
              </a:xfrm>
              <a:custGeom>
                <a:avLst/>
                <a:gdLst>
                  <a:gd name="T0" fmla="*/ 3 w 87"/>
                  <a:gd name="T1" fmla="*/ 91 h 96"/>
                  <a:gd name="T2" fmla="*/ 40 w 87"/>
                  <a:gd name="T3" fmla="*/ 85 h 96"/>
                  <a:gd name="T4" fmla="*/ 52 w 87"/>
                  <a:gd name="T5" fmla="*/ 79 h 96"/>
                  <a:gd name="T6" fmla="*/ 32 w 87"/>
                  <a:gd name="T7" fmla="*/ 85 h 96"/>
                  <a:gd name="T8" fmla="*/ 3 w 87"/>
                  <a:gd name="T9" fmla="*/ 88 h 96"/>
                  <a:gd name="T10" fmla="*/ 13 w 87"/>
                  <a:gd name="T11" fmla="*/ 67 h 96"/>
                  <a:gd name="T12" fmla="*/ 24 w 87"/>
                  <a:gd name="T13" fmla="*/ 65 h 96"/>
                  <a:gd name="T14" fmla="*/ 44 w 87"/>
                  <a:gd name="T15" fmla="*/ 73 h 96"/>
                  <a:gd name="T16" fmla="*/ 65 w 87"/>
                  <a:gd name="T17" fmla="*/ 62 h 96"/>
                  <a:gd name="T18" fmla="*/ 67 w 87"/>
                  <a:gd name="T19" fmla="*/ 66 h 96"/>
                  <a:gd name="T20" fmla="*/ 54 w 87"/>
                  <a:gd name="T21" fmla="*/ 78 h 96"/>
                  <a:gd name="T22" fmla="*/ 58 w 87"/>
                  <a:gd name="T23" fmla="*/ 77 h 96"/>
                  <a:gd name="T24" fmla="*/ 84 w 87"/>
                  <a:gd name="T25" fmla="*/ 93 h 96"/>
                  <a:gd name="T26" fmla="*/ 19 w 87"/>
                  <a:gd name="T27" fmla="*/ 29 h 96"/>
                  <a:gd name="T28" fmla="*/ 21 w 87"/>
                  <a:gd name="T29" fmla="*/ 33 h 96"/>
                  <a:gd name="T30" fmla="*/ 22 w 87"/>
                  <a:gd name="T31" fmla="*/ 45 h 96"/>
                  <a:gd name="T32" fmla="*/ 35 w 87"/>
                  <a:gd name="T33" fmla="*/ 49 h 96"/>
                  <a:gd name="T34" fmla="*/ 52 w 87"/>
                  <a:gd name="T35" fmla="*/ 49 h 96"/>
                  <a:gd name="T36" fmla="*/ 65 w 87"/>
                  <a:gd name="T37" fmla="*/ 45 h 96"/>
                  <a:gd name="T38" fmla="*/ 66 w 87"/>
                  <a:gd name="T39" fmla="*/ 33 h 96"/>
                  <a:gd name="T40" fmla="*/ 68 w 87"/>
                  <a:gd name="T41" fmla="*/ 29 h 96"/>
                  <a:gd name="T42" fmla="*/ 55 w 87"/>
                  <a:gd name="T43" fmla="*/ 68 h 96"/>
                  <a:gd name="T44" fmla="*/ 23 w 87"/>
                  <a:gd name="T45" fmla="*/ 59 h 96"/>
                  <a:gd name="T46" fmla="*/ 19 w 87"/>
                  <a:gd name="T47" fmla="*/ 29 h 96"/>
                  <a:gd name="T48" fmla="*/ 11 w 87"/>
                  <a:gd name="T49" fmla="*/ 35 h 96"/>
                  <a:gd name="T50" fmla="*/ 16 w 87"/>
                  <a:gd name="T51" fmla="*/ 30 h 96"/>
                  <a:gd name="T52" fmla="*/ 44 w 87"/>
                  <a:gd name="T53" fmla="*/ 3 h 96"/>
                  <a:gd name="T54" fmla="*/ 68 w 87"/>
                  <a:gd name="T55" fmla="*/ 26 h 96"/>
                  <a:gd name="T56" fmla="*/ 63 w 87"/>
                  <a:gd name="T57" fmla="*/ 35 h 96"/>
                  <a:gd name="T58" fmla="*/ 58 w 87"/>
                  <a:gd name="T59" fmla="*/ 48 h 96"/>
                  <a:gd name="T60" fmla="*/ 54 w 87"/>
                  <a:gd name="T61" fmla="*/ 47 h 96"/>
                  <a:gd name="T62" fmla="*/ 34 w 87"/>
                  <a:gd name="T63" fmla="*/ 46 h 96"/>
                  <a:gd name="T64" fmla="*/ 25 w 87"/>
                  <a:gd name="T65" fmla="*/ 44 h 96"/>
                  <a:gd name="T66" fmla="*/ 24 w 87"/>
                  <a:gd name="T67" fmla="*/ 33 h 96"/>
                  <a:gd name="T68" fmla="*/ 19 w 87"/>
                  <a:gd name="T69" fmla="*/ 26 h 96"/>
                  <a:gd name="T70" fmla="*/ 44 w 87"/>
                  <a:gd name="T71" fmla="*/ 3 h 96"/>
                  <a:gd name="T72" fmla="*/ 71 w 87"/>
                  <a:gd name="T73" fmla="*/ 30 h 96"/>
                  <a:gd name="T74" fmla="*/ 71 w 87"/>
                  <a:gd name="T75" fmla="*/ 40 h 96"/>
                  <a:gd name="T76" fmla="*/ 71 w 87"/>
                  <a:gd name="T77" fmla="*/ 30 h 96"/>
                  <a:gd name="T78" fmla="*/ 72 w 87"/>
                  <a:gd name="T79" fmla="*/ 63 h 96"/>
                  <a:gd name="T80" fmla="*/ 71 w 87"/>
                  <a:gd name="T81" fmla="*/ 46 h 96"/>
                  <a:gd name="T82" fmla="*/ 71 w 87"/>
                  <a:gd name="T83" fmla="*/ 43 h 96"/>
                  <a:gd name="T84" fmla="*/ 71 w 87"/>
                  <a:gd name="T85" fmla="*/ 27 h 96"/>
                  <a:gd name="T86" fmla="*/ 71 w 87"/>
                  <a:gd name="T87" fmla="*/ 27 h 96"/>
                  <a:gd name="T88" fmla="*/ 44 w 87"/>
                  <a:gd name="T89" fmla="*/ 0 h 96"/>
                  <a:gd name="T90" fmla="*/ 16 w 87"/>
                  <a:gd name="T91" fmla="*/ 27 h 96"/>
                  <a:gd name="T92" fmla="*/ 8 w 87"/>
                  <a:gd name="T93" fmla="*/ 35 h 96"/>
                  <a:gd name="T94" fmla="*/ 16 w 87"/>
                  <a:gd name="T95" fmla="*/ 43 h 96"/>
                  <a:gd name="T96" fmla="*/ 20 w 87"/>
                  <a:gd name="T97" fmla="*/ 60 h 96"/>
                  <a:gd name="T98" fmla="*/ 0 w 87"/>
                  <a:gd name="T99" fmla="*/ 90 h 96"/>
                  <a:gd name="T100" fmla="*/ 1 w 87"/>
                  <a:gd name="T101" fmla="*/ 96 h 96"/>
                  <a:gd name="T102" fmla="*/ 87 w 87"/>
                  <a:gd name="T10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6">
                    <a:moveTo>
                      <a:pt x="3" y="93"/>
                    </a:moveTo>
                    <a:cubicBezTo>
                      <a:pt x="3" y="92"/>
                      <a:pt x="3" y="92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6" y="91"/>
                      <a:pt x="28" y="89"/>
                      <a:pt x="40" y="85"/>
                    </a:cubicBezTo>
                    <a:cubicBezTo>
                      <a:pt x="44" y="84"/>
                      <a:pt x="48" y="82"/>
                      <a:pt x="51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1" y="78"/>
                      <a:pt x="50" y="78"/>
                    </a:cubicBezTo>
                    <a:cubicBezTo>
                      <a:pt x="44" y="81"/>
                      <a:pt x="38" y="83"/>
                      <a:pt x="32" y="85"/>
                    </a:cubicBezTo>
                    <a:cubicBezTo>
                      <a:pt x="26" y="86"/>
                      <a:pt x="20" y="87"/>
                      <a:pt x="14" y="88"/>
                    </a:cubicBezTo>
                    <a:cubicBezTo>
                      <a:pt x="11" y="88"/>
                      <a:pt x="7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79"/>
                      <a:pt x="8" y="72"/>
                      <a:pt x="13" y="67"/>
                    </a:cubicBezTo>
                    <a:cubicBezTo>
                      <a:pt x="17" y="64"/>
                      <a:pt x="20" y="63"/>
                      <a:pt x="22" y="6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9" y="70"/>
                      <a:pt x="36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51" y="73"/>
                      <a:pt x="58" y="70"/>
                      <a:pt x="63" y="65"/>
                    </a:cubicBezTo>
                    <a:cubicBezTo>
                      <a:pt x="64" y="64"/>
                      <a:pt x="65" y="63"/>
                      <a:pt x="65" y="62"/>
                    </a:cubicBezTo>
                    <a:cubicBezTo>
                      <a:pt x="66" y="62"/>
                      <a:pt x="68" y="63"/>
                      <a:pt x="69" y="6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59" y="73"/>
                      <a:pt x="55" y="76"/>
                    </a:cubicBezTo>
                    <a:cubicBezTo>
                      <a:pt x="54" y="76"/>
                      <a:pt x="54" y="77"/>
                      <a:pt x="54" y="78"/>
                    </a:cubicBezTo>
                    <a:cubicBezTo>
                      <a:pt x="55" y="78"/>
                      <a:pt x="56" y="78"/>
                      <a:pt x="56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66" y="72"/>
                      <a:pt x="70" y="68"/>
                      <a:pt x="72" y="66"/>
                    </a:cubicBezTo>
                    <a:cubicBezTo>
                      <a:pt x="78" y="70"/>
                      <a:pt x="84" y="78"/>
                      <a:pt x="84" y="93"/>
                    </a:cubicBezTo>
                    <a:lnTo>
                      <a:pt x="3" y="93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30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7"/>
                      <a:pt x="21" y="42"/>
                      <a:pt x="22" y="45"/>
                    </a:cubicBezTo>
                    <a:cubicBezTo>
                      <a:pt x="24" y="49"/>
                      <a:pt x="26" y="51"/>
                      <a:pt x="29" y="51"/>
                    </a:cubicBezTo>
                    <a:cubicBezTo>
                      <a:pt x="31" y="51"/>
                      <a:pt x="33" y="50"/>
                      <a:pt x="35" y="49"/>
                    </a:cubicBezTo>
                    <a:cubicBezTo>
                      <a:pt x="37" y="47"/>
                      <a:pt x="40" y="47"/>
                      <a:pt x="44" y="47"/>
                    </a:cubicBezTo>
                    <a:cubicBezTo>
                      <a:pt x="47" y="47"/>
                      <a:pt x="50" y="48"/>
                      <a:pt x="52" y="49"/>
                    </a:cubicBezTo>
                    <a:cubicBezTo>
                      <a:pt x="54" y="50"/>
                      <a:pt x="55" y="51"/>
                      <a:pt x="58" y="51"/>
                    </a:cubicBezTo>
                    <a:cubicBezTo>
                      <a:pt x="61" y="51"/>
                      <a:pt x="64" y="48"/>
                      <a:pt x="65" y="45"/>
                    </a:cubicBezTo>
                    <a:cubicBezTo>
                      <a:pt x="66" y="42"/>
                      <a:pt x="66" y="37"/>
                      <a:pt x="66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2"/>
                      <a:pt x="66" y="30"/>
                      <a:pt x="68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5"/>
                      <a:pt x="62" y="64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43" y="73"/>
                      <a:pt x="29" y="69"/>
                      <a:pt x="23" y="59"/>
                    </a:cubicBezTo>
                    <a:cubicBezTo>
                      <a:pt x="20" y="55"/>
                      <a:pt x="19" y="50"/>
                      <a:pt x="19" y="46"/>
                    </a:cubicBezTo>
                    <a:lnTo>
                      <a:pt x="19" y="29"/>
                    </a:lnTo>
                    <a:close/>
                    <a:moveTo>
                      <a:pt x="16" y="40"/>
                    </a:moveTo>
                    <a:cubicBezTo>
                      <a:pt x="13" y="40"/>
                      <a:pt x="11" y="38"/>
                      <a:pt x="11" y="35"/>
                    </a:cubicBezTo>
                    <a:cubicBezTo>
                      <a:pt x="11" y="32"/>
                      <a:pt x="13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0"/>
                      <a:pt x="16" y="40"/>
                      <a:pt x="16" y="40"/>
                    </a:cubicBezTo>
                    <a:close/>
                    <a:moveTo>
                      <a:pt x="44" y="3"/>
                    </a:moveTo>
                    <a:cubicBezTo>
                      <a:pt x="56" y="3"/>
                      <a:pt x="67" y="13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7" y="26"/>
                      <a:pt x="67" y="26"/>
                      <a:pt x="66" y="26"/>
                    </a:cubicBezTo>
                    <a:cubicBezTo>
                      <a:pt x="63" y="28"/>
                      <a:pt x="63" y="32"/>
                      <a:pt x="63" y="35"/>
                    </a:cubicBezTo>
                    <a:cubicBezTo>
                      <a:pt x="63" y="38"/>
                      <a:pt x="63" y="41"/>
                      <a:pt x="62" y="44"/>
                    </a:cubicBezTo>
                    <a:cubicBezTo>
                      <a:pt x="61" y="46"/>
                      <a:pt x="60" y="48"/>
                      <a:pt x="58" y="48"/>
                    </a:cubicBezTo>
                    <a:cubicBezTo>
                      <a:pt x="56" y="48"/>
                      <a:pt x="55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2" y="46"/>
                      <a:pt x="49" y="44"/>
                      <a:pt x="44" y="44"/>
                    </a:cubicBezTo>
                    <a:cubicBezTo>
                      <a:pt x="41" y="44"/>
                      <a:pt x="37" y="45"/>
                      <a:pt x="34" y="46"/>
                    </a:cubicBezTo>
                    <a:cubicBezTo>
                      <a:pt x="32" y="47"/>
                      <a:pt x="31" y="48"/>
                      <a:pt x="29" y="48"/>
                    </a:cubicBezTo>
                    <a:cubicBezTo>
                      <a:pt x="27" y="48"/>
                      <a:pt x="26" y="46"/>
                      <a:pt x="25" y="44"/>
                    </a:cubicBezTo>
                    <a:cubicBezTo>
                      <a:pt x="24" y="41"/>
                      <a:pt x="24" y="37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1"/>
                      <a:pt x="24" y="29"/>
                      <a:pt x="22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13"/>
                      <a:pt x="31" y="3"/>
                      <a:pt x="44" y="3"/>
                    </a:cubicBezTo>
                    <a:moveTo>
                      <a:pt x="71" y="3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74" y="30"/>
                      <a:pt x="76" y="32"/>
                      <a:pt x="76" y="35"/>
                    </a:cubicBezTo>
                    <a:cubicBezTo>
                      <a:pt x="76" y="38"/>
                      <a:pt x="74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30"/>
                    </a:lnTo>
                    <a:close/>
                    <a:moveTo>
                      <a:pt x="82" y="73"/>
                    </a:moveTo>
                    <a:cubicBezTo>
                      <a:pt x="80" y="69"/>
                      <a:pt x="76" y="65"/>
                      <a:pt x="72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9" y="56"/>
                      <a:pt x="71" y="51"/>
                      <a:pt x="71" y="46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3"/>
                      <a:pt x="79" y="40"/>
                      <a:pt x="79" y="35"/>
                    </a:cubicBezTo>
                    <a:cubicBezTo>
                      <a:pt x="79" y="31"/>
                      <a:pt x="75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12"/>
                      <a:pt x="58" y="0"/>
                      <a:pt x="44" y="0"/>
                    </a:cubicBezTo>
                    <a:cubicBezTo>
                      <a:pt x="29" y="0"/>
                      <a:pt x="16" y="12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2" y="27"/>
                      <a:pt x="8" y="31"/>
                      <a:pt x="8" y="35"/>
                    </a:cubicBezTo>
                    <a:cubicBezTo>
                      <a:pt x="8" y="40"/>
                      <a:pt x="12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51"/>
                      <a:pt x="18" y="56"/>
                      <a:pt x="20" y="60"/>
                    </a:cubicBezTo>
                    <a:cubicBezTo>
                      <a:pt x="18" y="61"/>
                      <a:pt x="15" y="62"/>
                      <a:pt x="12" y="65"/>
                    </a:cubicBezTo>
                    <a:cubicBezTo>
                      <a:pt x="7" y="69"/>
                      <a:pt x="1" y="77"/>
                      <a:pt x="0" y="90"/>
                    </a:cubicBezTo>
                    <a:cubicBezTo>
                      <a:pt x="0" y="91"/>
                      <a:pt x="0" y="93"/>
                      <a:pt x="0" y="94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7" y="95"/>
                      <a:pt x="87" y="94"/>
                    </a:cubicBezTo>
                    <a:cubicBezTo>
                      <a:pt x="87" y="86"/>
                      <a:pt x="85" y="79"/>
                      <a:pt x="82" y="7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16"/>
              <p:cNvSpPr>
                <a:spLocks/>
              </p:cNvSpPr>
              <p:nvPr/>
            </p:nvSpPr>
            <p:spPr bwMode="auto">
              <a:xfrm>
                <a:off x="2045" y="409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2 w 3"/>
                  <a:gd name="T29" fmla="*/ 0 h 4"/>
                  <a:gd name="T30" fmla="*/ 2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3 h 4"/>
                  <a:gd name="T44" fmla="*/ 2 w 3"/>
                  <a:gd name="T45" fmla="*/ 3 h 4"/>
                  <a:gd name="T46" fmla="*/ 2 w 3"/>
                  <a:gd name="T47" fmla="*/ 4 h 4"/>
                  <a:gd name="T48" fmla="*/ 2 w 3"/>
                  <a:gd name="T49" fmla="*/ 4 h 4"/>
                  <a:gd name="T50" fmla="*/ 1 w 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17"/>
              <p:cNvSpPr>
                <a:spLocks noEditPoints="1"/>
              </p:cNvSpPr>
              <p:nvPr/>
            </p:nvSpPr>
            <p:spPr bwMode="auto">
              <a:xfrm>
                <a:off x="1919" y="3919"/>
                <a:ext cx="262" cy="291"/>
              </a:xfrm>
              <a:custGeom>
                <a:avLst/>
                <a:gdLst>
                  <a:gd name="T0" fmla="*/ 48 w 83"/>
                  <a:gd name="T1" fmla="*/ 82 h 90"/>
                  <a:gd name="T2" fmla="*/ 49 w 83"/>
                  <a:gd name="T3" fmla="*/ 77 h 90"/>
                  <a:gd name="T4" fmla="*/ 75 w 83"/>
                  <a:gd name="T5" fmla="*/ 22 h 90"/>
                  <a:gd name="T6" fmla="*/ 36 w 83"/>
                  <a:gd name="T7" fmla="*/ 75 h 90"/>
                  <a:gd name="T8" fmla="*/ 11 w 83"/>
                  <a:gd name="T9" fmla="*/ 70 h 90"/>
                  <a:gd name="T10" fmla="*/ 41 w 83"/>
                  <a:gd name="T11" fmla="*/ 66 h 90"/>
                  <a:gd name="T12" fmla="*/ 72 w 83"/>
                  <a:gd name="T13" fmla="*/ 70 h 90"/>
                  <a:gd name="T14" fmla="*/ 47 w 83"/>
                  <a:gd name="T15" fmla="*/ 75 h 90"/>
                  <a:gd name="T16" fmla="*/ 40 w 83"/>
                  <a:gd name="T17" fmla="*/ 86 h 90"/>
                  <a:gd name="T18" fmla="*/ 3 w 83"/>
                  <a:gd name="T19" fmla="*/ 81 h 90"/>
                  <a:gd name="T20" fmla="*/ 8 w 83"/>
                  <a:gd name="T21" fmla="*/ 75 h 90"/>
                  <a:gd name="T22" fmla="*/ 40 w 83"/>
                  <a:gd name="T23" fmla="*/ 81 h 90"/>
                  <a:gd name="T24" fmla="*/ 11 w 83"/>
                  <a:gd name="T25" fmla="*/ 22 h 90"/>
                  <a:gd name="T26" fmla="*/ 14 w 83"/>
                  <a:gd name="T27" fmla="*/ 66 h 90"/>
                  <a:gd name="T28" fmla="*/ 18 w 83"/>
                  <a:gd name="T29" fmla="*/ 16 h 90"/>
                  <a:gd name="T30" fmla="*/ 25 w 83"/>
                  <a:gd name="T31" fmla="*/ 21 h 90"/>
                  <a:gd name="T32" fmla="*/ 37 w 83"/>
                  <a:gd name="T33" fmla="*/ 40 h 90"/>
                  <a:gd name="T34" fmla="*/ 41 w 83"/>
                  <a:gd name="T35" fmla="*/ 52 h 90"/>
                  <a:gd name="T36" fmla="*/ 46 w 83"/>
                  <a:gd name="T37" fmla="*/ 40 h 90"/>
                  <a:gd name="T38" fmla="*/ 58 w 83"/>
                  <a:gd name="T39" fmla="*/ 21 h 90"/>
                  <a:gd name="T40" fmla="*/ 65 w 83"/>
                  <a:gd name="T41" fmla="*/ 16 h 90"/>
                  <a:gd name="T42" fmla="*/ 41 w 83"/>
                  <a:gd name="T43" fmla="*/ 62 h 90"/>
                  <a:gd name="T44" fmla="*/ 18 w 83"/>
                  <a:gd name="T45" fmla="*/ 16 h 90"/>
                  <a:gd name="T46" fmla="*/ 39 w 83"/>
                  <a:gd name="T47" fmla="*/ 11 h 90"/>
                  <a:gd name="T48" fmla="*/ 44 w 83"/>
                  <a:gd name="T49" fmla="*/ 11 h 90"/>
                  <a:gd name="T50" fmla="*/ 56 w 83"/>
                  <a:gd name="T51" fmla="*/ 18 h 90"/>
                  <a:gd name="T52" fmla="*/ 44 w 83"/>
                  <a:gd name="T53" fmla="*/ 36 h 90"/>
                  <a:gd name="T54" fmla="*/ 37 w 83"/>
                  <a:gd name="T55" fmla="*/ 18 h 90"/>
                  <a:gd name="T56" fmla="*/ 69 w 83"/>
                  <a:gd name="T57" fmla="*/ 19 h 90"/>
                  <a:gd name="T58" fmla="*/ 72 w 83"/>
                  <a:gd name="T59" fmla="*/ 22 h 90"/>
                  <a:gd name="T60" fmla="*/ 69 w 83"/>
                  <a:gd name="T61" fmla="*/ 19 h 90"/>
                  <a:gd name="T62" fmla="*/ 68 w 83"/>
                  <a:gd name="T63" fmla="*/ 13 h 90"/>
                  <a:gd name="T64" fmla="*/ 68 w 83"/>
                  <a:gd name="T65" fmla="*/ 13 h 90"/>
                  <a:gd name="T66" fmla="*/ 68 w 83"/>
                  <a:gd name="T67" fmla="*/ 13 h 90"/>
                  <a:gd name="T68" fmla="*/ 68 w 83"/>
                  <a:gd name="T69" fmla="*/ 13 h 90"/>
                  <a:gd name="T70" fmla="*/ 60 w 83"/>
                  <a:gd name="T71" fmla="*/ 12 h 90"/>
                  <a:gd name="T72" fmla="*/ 47 w 83"/>
                  <a:gd name="T73" fmla="*/ 9 h 90"/>
                  <a:gd name="T74" fmla="*/ 37 w 83"/>
                  <a:gd name="T75" fmla="*/ 0 h 90"/>
                  <a:gd name="T76" fmla="*/ 25 w 83"/>
                  <a:gd name="T77" fmla="*/ 9 h 90"/>
                  <a:gd name="T78" fmla="*/ 16 w 83"/>
                  <a:gd name="T79" fmla="*/ 12 h 90"/>
                  <a:gd name="T80" fmla="*/ 15 w 83"/>
                  <a:gd name="T81" fmla="*/ 13 h 90"/>
                  <a:gd name="T82" fmla="*/ 15 w 83"/>
                  <a:gd name="T83" fmla="*/ 13 h 90"/>
                  <a:gd name="T84" fmla="*/ 15 w 83"/>
                  <a:gd name="T85" fmla="*/ 13 h 90"/>
                  <a:gd name="T86" fmla="*/ 15 w 83"/>
                  <a:gd name="T87" fmla="*/ 13 h 90"/>
                  <a:gd name="T88" fmla="*/ 1 w 83"/>
                  <a:gd name="T89" fmla="*/ 19 h 90"/>
                  <a:gd name="T90" fmla="*/ 1 w 83"/>
                  <a:gd name="T91" fmla="*/ 85 h 90"/>
                  <a:gd name="T92" fmla="*/ 51 w 83"/>
                  <a:gd name="T93" fmla="*/ 85 h 90"/>
                  <a:gd name="T94" fmla="*/ 83 w 83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90">
                    <a:moveTo>
                      <a:pt x="80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7" y="84"/>
                      <a:pt x="45" y="86"/>
                      <a:pt x="43" y="86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6" y="81"/>
                      <a:pt x="48" y="79"/>
                      <a:pt x="49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5" y="76"/>
                      <a:pt x="75" y="7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81"/>
                    </a:lnTo>
                    <a:close/>
                    <a:moveTo>
                      <a:pt x="36" y="75"/>
                    </a:moveTo>
                    <a:cubicBezTo>
                      <a:pt x="36" y="74"/>
                      <a:pt x="35" y="74"/>
                      <a:pt x="3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6" y="69"/>
                      <a:pt x="36" y="69"/>
                    </a:cubicBezTo>
                    <a:cubicBezTo>
                      <a:pt x="37" y="67"/>
                      <a:pt x="39" y="66"/>
                      <a:pt x="41" y="66"/>
                    </a:cubicBezTo>
                    <a:cubicBezTo>
                      <a:pt x="44" y="66"/>
                      <a:pt x="46" y="67"/>
                      <a:pt x="47" y="69"/>
                    </a:cubicBezTo>
                    <a:cubicBezTo>
                      <a:pt x="47" y="69"/>
                      <a:pt x="48" y="70"/>
                      <a:pt x="48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4"/>
                      <a:pt x="47" y="74"/>
                      <a:pt x="47" y="75"/>
                    </a:cubicBezTo>
                    <a:cubicBezTo>
                      <a:pt x="46" y="77"/>
                      <a:pt x="44" y="78"/>
                      <a:pt x="41" y="78"/>
                    </a:cubicBezTo>
                    <a:cubicBezTo>
                      <a:pt x="39" y="78"/>
                      <a:pt x="37" y="77"/>
                      <a:pt x="36" y="75"/>
                    </a:cubicBezTo>
                    <a:moveTo>
                      <a:pt x="40" y="86"/>
                    </a:moveTo>
                    <a:cubicBezTo>
                      <a:pt x="38" y="86"/>
                      <a:pt x="36" y="84"/>
                      <a:pt x="35" y="82"/>
                    </a:cubicBezTo>
                    <a:cubicBezTo>
                      <a:pt x="34" y="82"/>
                      <a:pt x="34" y="81"/>
                      <a:pt x="3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6"/>
                      <a:pt x="9" y="77"/>
                      <a:pt x="10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9"/>
                      <a:pt x="37" y="81"/>
                      <a:pt x="40" y="81"/>
                    </a:cubicBezTo>
                    <a:lnTo>
                      <a:pt x="40" y="86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1" y="66"/>
                      <a:pt x="11" y="66"/>
                      <a:pt x="11" y="66"/>
                    </a:cubicBezTo>
                    <a:lnTo>
                      <a:pt x="11" y="22"/>
                    </a:lnTo>
                    <a:close/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6" y="40"/>
                      <a:pt x="37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1"/>
                      <a:pt x="40" y="52"/>
                      <a:pt x="41" y="52"/>
                    </a:cubicBezTo>
                    <a:cubicBezTo>
                      <a:pt x="42" y="52"/>
                      <a:pt x="43" y="51"/>
                      <a:pt x="43" y="5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7" y="39"/>
                      <a:pt x="47" y="3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60" y="20"/>
                      <a:pt x="60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7" y="64"/>
                      <a:pt x="45" y="62"/>
                      <a:pt x="41" y="62"/>
                    </a:cubicBezTo>
                    <a:cubicBezTo>
                      <a:pt x="38" y="62"/>
                      <a:pt x="35" y="64"/>
                      <a:pt x="34" y="66"/>
                    </a:cubicBezTo>
                    <a:cubicBezTo>
                      <a:pt x="18" y="66"/>
                      <a:pt x="18" y="66"/>
                      <a:pt x="18" y="66"/>
                    </a:cubicBezTo>
                    <a:lnTo>
                      <a:pt x="18" y="16"/>
                    </a:lnTo>
                    <a:close/>
                    <a:moveTo>
                      <a:pt x="27" y="13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8" y="18"/>
                      <a:pt x="37" y="18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7" y="13"/>
                    </a:lnTo>
                    <a:close/>
                    <a:moveTo>
                      <a:pt x="69" y="19"/>
                    </a:move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69" y="66"/>
                      <a:pt x="69" y="66"/>
                      <a:pt x="69" y="66"/>
                    </a:cubicBezTo>
                    <a:lnTo>
                      <a:pt x="69" y="19"/>
                    </a:lnTo>
                    <a:close/>
                    <a:moveTo>
                      <a:pt x="82" y="19"/>
                    </a:moveTo>
                    <a:cubicBezTo>
                      <a:pt x="74" y="19"/>
                      <a:pt x="74" y="19"/>
                      <a:pt x="74" y="19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4" y="88"/>
                      <a:pt x="38" y="90"/>
                      <a:pt x="41" y="90"/>
                    </a:cubicBezTo>
                    <a:cubicBezTo>
                      <a:pt x="45" y="90"/>
                      <a:pt x="49" y="88"/>
                      <a:pt x="5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3" y="19"/>
                      <a:pt x="82" y="1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18"/>
              <p:cNvSpPr>
                <a:spLocks/>
              </p:cNvSpPr>
              <p:nvPr/>
            </p:nvSpPr>
            <p:spPr bwMode="auto">
              <a:xfrm>
                <a:off x="6659" y="3886"/>
                <a:ext cx="256" cy="350"/>
              </a:xfrm>
              <a:custGeom>
                <a:avLst/>
                <a:gdLst>
                  <a:gd name="T0" fmla="*/ 79 w 81"/>
                  <a:gd name="T1" fmla="*/ 86 h 108"/>
                  <a:gd name="T2" fmla="*/ 81 w 81"/>
                  <a:gd name="T3" fmla="*/ 84 h 108"/>
                  <a:gd name="T4" fmla="*/ 81 w 81"/>
                  <a:gd name="T5" fmla="*/ 11 h 108"/>
                  <a:gd name="T6" fmla="*/ 79 w 81"/>
                  <a:gd name="T7" fmla="*/ 9 h 108"/>
                  <a:gd name="T8" fmla="*/ 22 w 81"/>
                  <a:gd name="T9" fmla="*/ 9 h 108"/>
                  <a:gd name="T10" fmla="*/ 11 w 81"/>
                  <a:gd name="T11" fmla="*/ 0 h 108"/>
                  <a:gd name="T12" fmla="*/ 0 w 81"/>
                  <a:gd name="T13" fmla="*/ 11 h 108"/>
                  <a:gd name="T14" fmla="*/ 0 w 81"/>
                  <a:gd name="T15" fmla="*/ 11 h 108"/>
                  <a:gd name="T16" fmla="*/ 0 w 81"/>
                  <a:gd name="T17" fmla="*/ 97 h 108"/>
                  <a:gd name="T18" fmla="*/ 0 w 81"/>
                  <a:gd name="T19" fmla="*/ 97 h 108"/>
                  <a:gd name="T20" fmla="*/ 11 w 81"/>
                  <a:gd name="T21" fmla="*/ 108 h 108"/>
                  <a:gd name="T22" fmla="*/ 75 w 81"/>
                  <a:gd name="T23" fmla="*/ 108 h 108"/>
                  <a:gd name="T24" fmla="*/ 77 w 81"/>
                  <a:gd name="T25" fmla="*/ 106 h 108"/>
                  <a:gd name="T26" fmla="*/ 75 w 81"/>
                  <a:gd name="T27" fmla="*/ 104 h 108"/>
                  <a:gd name="T28" fmla="*/ 11 w 81"/>
                  <a:gd name="T29" fmla="*/ 104 h 108"/>
                  <a:gd name="T30" fmla="*/ 4 w 81"/>
                  <a:gd name="T31" fmla="*/ 97 h 108"/>
                  <a:gd name="T32" fmla="*/ 4 w 81"/>
                  <a:gd name="T33" fmla="*/ 97 h 108"/>
                  <a:gd name="T34" fmla="*/ 4 w 81"/>
                  <a:gd name="T35" fmla="*/ 97 h 108"/>
                  <a:gd name="T36" fmla="*/ 11 w 81"/>
                  <a:gd name="T37" fmla="*/ 89 h 108"/>
                  <a:gd name="T38" fmla="*/ 19 w 81"/>
                  <a:gd name="T39" fmla="*/ 97 h 108"/>
                  <a:gd name="T40" fmla="*/ 21 w 81"/>
                  <a:gd name="T41" fmla="*/ 98 h 108"/>
                  <a:gd name="T42" fmla="*/ 21 w 81"/>
                  <a:gd name="T43" fmla="*/ 98 h 108"/>
                  <a:gd name="T44" fmla="*/ 79 w 81"/>
                  <a:gd name="T45" fmla="*/ 98 h 108"/>
                  <a:gd name="T46" fmla="*/ 81 w 81"/>
                  <a:gd name="T47" fmla="*/ 97 h 108"/>
                  <a:gd name="T48" fmla="*/ 81 w 81"/>
                  <a:gd name="T49" fmla="*/ 90 h 108"/>
                  <a:gd name="T50" fmla="*/ 79 w 81"/>
                  <a:gd name="T51" fmla="*/ 88 h 108"/>
                  <a:gd name="T52" fmla="*/ 78 w 81"/>
                  <a:gd name="T53" fmla="*/ 90 h 108"/>
                  <a:gd name="T54" fmla="*/ 78 w 81"/>
                  <a:gd name="T55" fmla="*/ 95 h 108"/>
                  <a:gd name="T56" fmla="*/ 22 w 81"/>
                  <a:gd name="T57" fmla="*/ 95 h 108"/>
                  <a:gd name="T58" fmla="*/ 22 w 81"/>
                  <a:gd name="T59" fmla="*/ 44 h 108"/>
                  <a:gd name="T60" fmla="*/ 21 w 81"/>
                  <a:gd name="T61" fmla="*/ 42 h 108"/>
                  <a:gd name="T62" fmla="*/ 19 w 81"/>
                  <a:gd name="T63" fmla="*/ 44 h 108"/>
                  <a:gd name="T64" fmla="*/ 19 w 81"/>
                  <a:gd name="T65" fmla="*/ 89 h 108"/>
                  <a:gd name="T66" fmla="*/ 11 w 81"/>
                  <a:gd name="T67" fmla="*/ 86 h 108"/>
                  <a:gd name="T68" fmla="*/ 4 w 81"/>
                  <a:gd name="T69" fmla="*/ 89 h 108"/>
                  <a:gd name="T70" fmla="*/ 4 w 81"/>
                  <a:gd name="T71" fmla="*/ 11 h 108"/>
                  <a:gd name="T72" fmla="*/ 4 w 81"/>
                  <a:gd name="T73" fmla="*/ 11 h 108"/>
                  <a:gd name="T74" fmla="*/ 11 w 81"/>
                  <a:gd name="T75" fmla="*/ 3 h 108"/>
                  <a:gd name="T76" fmla="*/ 19 w 81"/>
                  <a:gd name="T77" fmla="*/ 11 h 108"/>
                  <a:gd name="T78" fmla="*/ 19 w 81"/>
                  <a:gd name="T79" fmla="*/ 38 h 108"/>
                  <a:gd name="T80" fmla="*/ 21 w 81"/>
                  <a:gd name="T81" fmla="*/ 40 h 108"/>
                  <a:gd name="T82" fmla="*/ 22 w 81"/>
                  <a:gd name="T83" fmla="*/ 38 h 108"/>
                  <a:gd name="T84" fmla="*/ 22 w 81"/>
                  <a:gd name="T85" fmla="*/ 12 h 108"/>
                  <a:gd name="T86" fmla="*/ 78 w 81"/>
                  <a:gd name="T87" fmla="*/ 12 h 108"/>
                  <a:gd name="T88" fmla="*/ 78 w 81"/>
                  <a:gd name="T89" fmla="*/ 84 h 108"/>
                  <a:gd name="T90" fmla="*/ 79 w 81"/>
                  <a:gd name="T91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108">
                    <a:moveTo>
                      <a:pt x="79" y="86"/>
                    </a:moveTo>
                    <a:cubicBezTo>
                      <a:pt x="80" y="86"/>
                      <a:pt x="81" y="85"/>
                      <a:pt x="81" y="84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0" y="9"/>
                      <a:pt x="7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5" y="108"/>
                      <a:pt x="11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6" y="108"/>
                      <a:pt x="77" y="107"/>
                      <a:pt x="77" y="106"/>
                    </a:cubicBezTo>
                    <a:cubicBezTo>
                      <a:pt x="77" y="105"/>
                      <a:pt x="76" y="104"/>
                      <a:pt x="75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7" y="104"/>
                      <a:pt x="4" y="101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2"/>
                      <a:pt x="7" y="89"/>
                      <a:pt x="11" y="89"/>
                    </a:cubicBezTo>
                    <a:cubicBezTo>
                      <a:pt x="16" y="89"/>
                      <a:pt x="19" y="92"/>
                      <a:pt x="19" y="97"/>
                    </a:cubicBezTo>
                    <a:cubicBezTo>
                      <a:pt x="19" y="97"/>
                      <a:pt x="20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1" y="97"/>
                      <a:pt x="81" y="9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9"/>
                      <a:pt x="80" y="88"/>
                      <a:pt x="79" y="88"/>
                    </a:cubicBezTo>
                    <a:cubicBezTo>
                      <a:pt x="78" y="88"/>
                      <a:pt x="78" y="89"/>
                      <a:pt x="78" y="90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1" y="42"/>
                      <a:pt x="21" y="42"/>
                    </a:cubicBezTo>
                    <a:cubicBezTo>
                      <a:pt x="20" y="42"/>
                      <a:pt x="19" y="43"/>
                      <a:pt x="19" y="44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7" y="87"/>
                      <a:pt x="14" y="86"/>
                      <a:pt x="11" y="86"/>
                    </a:cubicBezTo>
                    <a:cubicBezTo>
                      <a:pt x="8" y="86"/>
                      <a:pt x="6" y="87"/>
                      <a:pt x="4" y="8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6"/>
                      <a:pt x="7" y="3"/>
                      <a:pt x="11" y="3"/>
                    </a:cubicBezTo>
                    <a:cubicBezTo>
                      <a:pt x="16" y="3"/>
                      <a:pt x="19" y="6"/>
                      <a:pt x="19" y="11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20" y="40"/>
                      <a:pt x="21" y="40"/>
                    </a:cubicBezTo>
                    <a:cubicBezTo>
                      <a:pt x="21" y="40"/>
                      <a:pt x="22" y="39"/>
                      <a:pt x="22" y="38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6"/>
                      <a:pt x="79" y="8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19"/>
              <p:cNvSpPr>
                <a:spLocks/>
              </p:cNvSpPr>
              <p:nvPr/>
            </p:nvSpPr>
            <p:spPr bwMode="auto">
              <a:xfrm>
                <a:off x="6735" y="4081"/>
                <a:ext cx="73" cy="9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0"/>
              <p:cNvSpPr>
                <a:spLocks/>
              </p:cNvSpPr>
              <p:nvPr/>
            </p:nvSpPr>
            <p:spPr bwMode="auto">
              <a:xfrm>
                <a:off x="6735" y="4103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"/>
              <p:cNvSpPr>
                <a:spLocks/>
              </p:cNvSpPr>
              <p:nvPr/>
            </p:nvSpPr>
            <p:spPr bwMode="auto">
              <a:xfrm>
                <a:off x="6735" y="4126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1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1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"/>
              <p:cNvSpPr>
                <a:spLocks/>
              </p:cNvSpPr>
              <p:nvPr/>
            </p:nvSpPr>
            <p:spPr bwMode="auto">
              <a:xfrm>
                <a:off x="6735" y="4145"/>
                <a:ext cx="73" cy="13"/>
              </a:xfrm>
              <a:custGeom>
                <a:avLst/>
                <a:gdLst>
                  <a:gd name="T0" fmla="*/ 22 w 23"/>
                  <a:gd name="T1" fmla="*/ 0 h 4"/>
                  <a:gd name="T2" fmla="*/ 2 w 23"/>
                  <a:gd name="T3" fmla="*/ 0 h 4"/>
                  <a:gd name="T4" fmla="*/ 0 w 23"/>
                  <a:gd name="T5" fmla="*/ 2 h 4"/>
                  <a:gd name="T6" fmla="*/ 2 w 23"/>
                  <a:gd name="T7" fmla="*/ 4 h 4"/>
                  <a:gd name="T8" fmla="*/ 22 w 23"/>
                  <a:gd name="T9" fmla="*/ 4 h 4"/>
                  <a:gd name="T10" fmla="*/ 23 w 23"/>
                  <a:gd name="T11" fmla="*/ 2 h 4"/>
                  <a:gd name="T12" fmla="*/ 22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3"/>
              <p:cNvSpPr>
                <a:spLocks/>
              </p:cNvSpPr>
              <p:nvPr/>
            </p:nvSpPr>
            <p:spPr bwMode="auto">
              <a:xfrm>
                <a:off x="6735" y="4168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4"/>
              <p:cNvSpPr>
                <a:spLocks/>
              </p:cNvSpPr>
              <p:nvPr/>
            </p:nvSpPr>
            <p:spPr bwMode="auto">
              <a:xfrm>
                <a:off x="6820" y="3951"/>
                <a:ext cx="73" cy="10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2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2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5"/>
              <p:cNvSpPr>
                <a:spLocks/>
              </p:cNvSpPr>
              <p:nvPr/>
            </p:nvSpPr>
            <p:spPr bwMode="auto">
              <a:xfrm>
                <a:off x="6820" y="3974"/>
                <a:ext cx="73" cy="9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1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1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6"/>
              <p:cNvSpPr>
                <a:spLocks/>
              </p:cNvSpPr>
              <p:nvPr/>
            </p:nvSpPr>
            <p:spPr bwMode="auto">
              <a:xfrm>
                <a:off x="6820" y="3993"/>
                <a:ext cx="73" cy="13"/>
              </a:xfrm>
              <a:custGeom>
                <a:avLst/>
                <a:gdLst>
                  <a:gd name="T0" fmla="*/ 1 w 23"/>
                  <a:gd name="T1" fmla="*/ 4 h 4"/>
                  <a:gd name="T2" fmla="*/ 21 w 23"/>
                  <a:gd name="T3" fmla="*/ 4 h 4"/>
                  <a:gd name="T4" fmla="*/ 23 w 23"/>
                  <a:gd name="T5" fmla="*/ 2 h 4"/>
                  <a:gd name="T6" fmla="*/ 21 w 23"/>
                  <a:gd name="T7" fmla="*/ 0 h 4"/>
                  <a:gd name="T8" fmla="*/ 1 w 23"/>
                  <a:gd name="T9" fmla="*/ 0 h 4"/>
                  <a:gd name="T10" fmla="*/ 0 w 23"/>
                  <a:gd name="T11" fmla="*/ 2 h 4"/>
                  <a:gd name="T12" fmla="*/ 1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7"/>
              <p:cNvSpPr>
                <a:spLocks/>
              </p:cNvSpPr>
              <p:nvPr/>
            </p:nvSpPr>
            <p:spPr bwMode="auto">
              <a:xfrm>
                <a:off x="6820" y="4145"/>
                <a:ext cx="73" cy="13"/>
              </a:xfrm>
              <a:custGeom>
                <a:avLst/>
                <a:gdLst>
                  <a:gd name="T0" fmla="*/ 21 w 23"/>
                  <a:gd name="T1" fmla="*/ 0 h 4"/>
                  <a:gd name="T2" fmla="*/ 1 w 23"/>
                  <a:gd name="T3" fmla="*/ 0 h 4"/>
                  <a:gd name="T4" fmla="*/ 0 w 23"/>
                  <a:gd name="T5" fmla="*/ 2 h 4"/>
                  <a:gd name="T6" fmla="*/ 1 w 23"/>
                  <a:gd name="T7" fmla="*/ 4 h 4"/>
                  <a:gd name="T8" fmla="*/ 21 w 23"/>
                  <a:gd name="T9" fmla="*/ 4 h 4"/>
                  <a:gd name="T10" fmla="*/ 23 w 23"/>
                  <a:gd name="T11" fmla="*/ 2 h 4"/>
                  <a:gd name="T12" fmla="*/ 21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8"/>
              <p:cNvSpPr>
                <a:spLocks/>
              </p:cNvSpPr>
              <p:nvPr/>
            </p:nvSpPr>
            <p:spPr bwMode="auto">
              <a:xfrm>
                <a:off x="6820" y="4168"/>
                <a:ext cx="73" cy="10"/>
              </a:xfrm>
              <a:custGeom>
                <a:avLst/>
                <a:gdLst>
                  <a:gd name="T0" fmla="*/ 21 w 23"/>
                  <a:gd name="T1" fmla="*/ 0 h 3"/>
                  <a:gd name="T2" fmla="*/ 1 w 23"/>
                  <a:gd name="T3" fmla="*/ 0 h 3"/>
                  <a:gd name="T4" fmla="*/ 0 w 23"/>
                  <a:gd name="T5" fmla="*/ 2 h 3"/>
                  <a:gd name="T6" fmla="*/ 1 w 23"/>
                  <a:gd name="T7" fmla="*/ 3 h 3"/>
                  <a:gd name="T8" fmla="*/ 21 w 23"/>
                  <a:gd name="T9" fmla="*/ 3 h 3"/>
                  <a:gd name="T10" fmla="*/ 23 w 23"/>
                  <a:gd name="T11" fmla="*/ 2 h 3"/>
                  <a:gd name="T12" fmla="*/ 21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6782" y="4210"/>
                <a:ext cx="124" cy="10"/>
              </a:xfrm>
              <a:custGeom>
                <a:avLst/>
                <a:gdLst>
                  <a:gd name="T0" fmla="*/ 37 w 39"/>
                  <a:gd name="T1" fmla="*/ 0 h 3"/>
                  <a:gd name="T2" fmla="*/ 1 w 39"/>
                  <a:gd name="T3" fmla="*/ 0 h 3"/>
                  <a:gd name="T4" fmla="*/ 0 w 39"/>
                  <a:gd name="T5" fmla="*/ 1 h 3"/>
                  <a:gd name="T6" fmla="*/ 1 w 39"/>
                  <a:gd name="T7" fmla="*/ 3 h 3"/>
                  <a:gd name="T8" fmla="*/ 37 w 39"/>
                  <a:gd name="T9" fmla="*/ 3 h 3"/>
                  <a:gd name="T10" fmla="*/ 39 w 39"/>
                  <a:gd name="T11" fmla="*/ 1 h 3"/>
                  <a:gd name="T12" fmla="*/ 37 w 3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">
                    <a:moveTo>
                      <a:pt x="3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6675" y="4178"/>
                <a:ext cx="98" cy="42"/>
              </a:xfrm>
              <a:custGeom>
                <a:avLst/>
                <a:gdLst>
                  <a:gd name="T0" fmla="*/ 6 w 31"/>
                  <a:gd name="T1" fmla="*/ 4 h 13"/>
                  <a:gd name="T2" fmla="*/ 9 w 31"/>
                  <a:gd name="T3" fmla="*/ 7 h 13"/>
                  <a:gd name="T4" fmla="*/ 11 w 31"/>
                  <a:gd name="T5" fmla="*/ 8 h 13"/>
                  <a:gd name="T6" fmla="*/ 12 w 31"/>
                  <a:gd name="T7" fmla="*/ 7 h 13"/>
                  <a:gd name="T8" fmla="*/ 6 w 31"/>
                  <a:gd name="T9" fmla="*/ 0 h 13"/>
                  <a:gd name="T10" fmla="*/ 0 w 31"/>
                  <a:gd name="T11" fmla="*/ 7 h 13"/>
                  <a:gd name="T12" fmla="*/ 6 w 31"/>
                  <a:gd name="T13" fmla="*/ 13 h 13"/>
                  <a:gd name="T14" fmla="*/ 30 w 31"/>
                  <a:gd name="T15" fmla="*/ 13 h 13"/>
                  <a:gd name="T16" fmla="*/ 31 w 31"/>
                  <a:gd name="T17" fmla="*/ 11 h 13"/>
                  <a:gd name="T18" fmla="*/ 30 w 31"/>
                  <a:gd name="T19" fmla="*/ 10 h 13"/>
                  <a:gd name="T20" fmla="*/ 6 w 31"/>
                  <a:gd name="T21" fmla="*/ 10 h 13"/>
                  <a:gd name="T22" fmla="*/ 3 w 31"/>
                  <a:gd name="T23" fmla="*/ 7 h 13"/>
                  <a:gd name="T24" fmla="*/ 6 w 31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3">
                    <a:moveTo>
                      <a:pt x="6" y="4"/>
                    </a:moveTo>
                    <a:cubicBezTo>
                      <a:pt x="8" y="4"/>
                      <a:pt x="9" y="5"/>
                      <a:pt x="9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3" y="5"/>
                      <a:pt x="5" y="4"/>
                      <a:pt x="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31"/>
              <p:cNvSpPr>
                <a:spLocks noEditPoints="1"/>
              </p:cNvSpPr>
              <p:nvPr/>
            </p:nvSpPr>
            <p:spPr bwMode="auto">
              <a:xfrm>
                <a:off x="6735" y="3951"/>
                <a:ext cx="73" cy="120"/>
              </a:xfrm>
              <a:custGeom>
                <a:avLst/>
                <a:gdLst>
                  <a:gd name="T0" fmla="*/ 20 w 23"/>
                  <a:gd name="T1" fmla="*/ 34 h 37"/>
                  <a:gd name="T2" fmla="*/ 11 w 23"/>
                  <a:gd name="T3" fmla="*/ 34 h 37"/>
                  <a:gd name="T4" fmla="*/ 11 w 23"/>
                  <a:gd name="T5" fmla="*/ 28 h 37"/>
                  <a:gd name="T6" fmla="*/ 14 w 23"/>
                  <a:gd name="T7" fmla="*/ 28 h 37"/>
                  <a:gd name="T8" fmla="*/ 15 w 23"/>
                  <a:gd name="T9" fmla="*/ 27 h 37"/>
                  <a:gd name="T10" fmla="*/ 15 w 23"/>
                  <a:gd name="T11" fmla="*/ 26 h 37"/>
                  <a:gd name="T12" fmla="*/ 15 w 23"/>
                  <a:gd name="T13" fmla="*/ 13 h 37"/>
                  <a:gd name="T14" fmla="*/ 16 w 23"/>
                  <a:gd name="T15" fmla="*/ 11 h 37"/>
                  <a:gd name="T16" fmla="*/ 15 w 23"/>
                  <a:gd name="T17" fmla="*/ 4 h 37"/>
                  <a:gd name="T18" fmla="*/ 15 w 23"/>
                  <a:gd name="T19" fmla="*/ 3 h 37"/>
                  <a:gd name="T20" fmla="*/ 20 w 23"/>
                  <a:gd name="T21" fmla="*/ 3 h 37"/>
                  <a:gd name="T22" fmla="*/ 20 w 23"/>
                  <a:gd name="T23" fmla="*/ 34 h 37"/>
                  <a:gd name="T24" fmla="*/ 3 w 23"/>
                  <a:gd name="T25" fmla="*/ 16 h 37"/>
                  <a:gd name="T26" fmla="*/ 8 w 23"/>
                  <a:gd name="T27" fmla="*/ 15 h 37"/>
                  <a:gd name="T28" fmla="*/ 12 w 23"/>
                  <a:gd name="T29" fmla="*/ 15 h 37"/>
                  <a:gd name="T30" fmla="*/ 12 w 23"/>
                  <a:gd name="T31" fmla="*/ 24 h 37"/>
                  <a:gd name="T32" fmla="*/ 10 w 23"/>
                  <a:gd name="T33" fmla="*/ 24 h 37"/>
                  <a:gd name="T34" fmla="*/ 8 w 23"/>
                  <a:gd name="T35" fmla="*/ 26 h 37"/>
                  <a:gd name="T36" fmla="*/ 8 w 23"/>
                  <a:gd name="T37" fmla="*/ 34 h 37"/>
                  <a:gd name="T38" fmla="*/ 3 w 23"/>
                  <a:gd name="T39" fmla="*/ 34 h 37"/>
                  <a:gd name="T40" fmla="*/ 3 w 23"/>
                  <a:gd name="T41" fmla="*/ 16 h 37"/>
                  <a:gd name="T42" fmla="*/ 11 w 23"/>
                  <a:gd name="T43" fmla="*/ 3 h 37"/>
                  <a:gd name="T44" fmla="*/ 13 w 23"/>
                  <a:gd name="T45" fmla="*/ 10 h 37"/>
                  <a:gd name="T46" fmla="*/ 8 w 23"/>
                  <a:gd name="T47" fmla="*/ 12 h 37"/>
                  <a:gd name="T48" fmla="*/ 3 w 23"/>
                  <a:gd name="T49" fmla="*/ 13 h 37"/>
                  <a:gd name="T50" fmla="*/ 3 w 23"/>
                  <a:gd name="T51" fmla="*/ 3 h 37"/>
                  <a:gd name="T52" fmla="*/ 11 w 23"/>
                  <a:gd name="T53" fmla="*/ 3 h 37"/>
                  <a:gd name="T54" fmla="*/ 23 w 23"/>
                  <a:gd name="T55" fmla="*/ 2 h 37"/>
                  <a:gd name="T56" fmla="*/ 22 w 23"/>
                  <a:gd name="T57" fmla="*/ 0 h 37"/>
                  <a:gd name="T58" fmla="*/ 2 w 23"/>
                  <a:gd name="T59" fmla="*/ 0 h 37"/>
                  <a:gd name="T60" fmla="*/ 0 w 23"/>
                  <a:gd name="T61" fmla="*/ 2 h 37"/>
                  <a:gd name="T62" fmla="*/ 0 w 23"/>
                  <a:gd name="T63" fmla="*/ 35 h 37"/>
                  <a:gd name="T64" fmla="*/ 2 w 23"/>
                  <a:gd name="T65" fmla="*/ 37 h 37"/>
                  <a:gd name="T66" fmla="*/ 22 w 23"/>
                  <a:gd name="T67" fmla="*/ 37 h 37"/>
                  <a:gd name="T68" fmla="*/ 23 w 23"/>
                  <a:gd name="T69" fmla="*/ 35 h 37"/>
                  <a:gd name="T70" fmla="*/ 23 w 23"/>
                  <a:gd name="T7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7"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7" y="9"/>
                      <a:pt x="17" y="6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0" y="34"/>
                    </a:lnTo>
                    <a:close/>
                    <a:moveTo>
                      <a:pt x="3" y="16"/>
                    </a:moveTo>
                    <a:cubicBezTo>
                      <a:pt x="5" y="16"/>
                      <a:pt x="6" y="16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8" y="25"/>
                      <a:pt x="8" y="2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3" y="16"/>
                    </a:lnTo>
                    <a:close/>
                    <a:moveTo>
                      <a:pt x="11" y="3"/>
                    </a:moveTo>
                    <a:cubicBezTo>
                      <a:pt x="12" y="5"/>
                      <a:pt x="14" y="8"/>
                      <a:pt x="13" y="10"/>
                    </a:cubicBezTo>
                    <a:cubicBezTo>
                      <a:pt x="13" y="11"/>
                      <a:pt x="12" y="12"/>
                      <a:pt x="8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1" y="3"/>
                    </a:lnTo>
                    <a:close/>
                    <a:moveTo>
                      <a:pt x="23" y="2"/>
                    </a:moveTo>
                    <a:cubicBezTo>
                      <a:pt x="23" y="1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6"/>
                      <a:pt x="23" y="35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32"/>
              <p:cNvSpPr>
                <a:spLocks noEditPoints="1"/>
              </p:cNvSpPr>
              <p:nvPr/>
            </p:nvSpPr>
            <p:spPr bwMode="auto">
              <a:xfrm>
                <a:off x="6820" y="4016"/>
                <a:ext cx="73" cy="116"/>
              </a:xfrm>
              <a:custGeom>
                <a:avLst/>
                <a:gdLst>
                  <a:gd name="T0" fmla="*/ 3 w 23"/>
                  <a:gd name="T1" fmla="*/ 33 h 36"/>
                  <a:gd name="T2" fmla="*/ 3 w 23"/>
                  <a:gd name="T3" fmla="*/ 29 h 36"/>
                  <a:gd name="T4" fmla="*/ 8 w 23"/>
                  <a:gd name="T5" fmla="*/ 22 h 36"/>
                  <a:gd name="T6" fmla="*/ 15 w 23"/>
                  <a:gd name="T7" fmla="*/ 29 h 36"/>
                  <a:gd name="T8" fmla="*/ 18 w 23"/>
                  <a:gd name="T9" fmla="*/ 28 h 36"/>
                  <a:gd name="T10" fmla="*/ 18 w 23"/>
                  <a:gd name="T11" fmla="*/ 26 h 36"/>
                  <a:gd name="T12" fmla="*/ 16 w 23"/>
                  <a:gd name="T13" fmla="*/ 24 h 36"/>
                  <a:gd name="T14" fmla="*/ 19 w 23"/>
                  <a:gd name="T15" fmla="*/ 21 h 36"/>
                  <a:gd name="T16" fmla="*/ 19 w 23"/>
                  <a:gd name="T17" fmla="*/ 33 h 36"/>
                  <a:gd name="T18" fmla="*/ 3 w 23"/>
                  <a:gd name="T19" fmla="*/ 33 h 36"/>
                  <a:gd name="T20" fmla="*/ 19 w 23"/>
                  <a:gd name="T21" fmla="*/ 3 h 36"/>
                  <a:gd name="T22" fmla="*/ 19 w 23"/>
                  <a:gd name="T23" fmla="*/ 16 h 36"/>
                  <a:gd name="T24" fmla="*/ 13 w 23"/>
                  <a:gd name="T25" fmla="*/ 22 h 36"/>
                  <a:gd name="T26" fmla="*/ 9 w 23"/>
                  <a:gd name="T27" fmla="*/ 19 h 36"/>
                  <a:gd name="T28" fmla="*/ 8 w 23"/>
                  <a:gd name="T29" fmla="*/ 19 h 36"/>
                  <a:gd name="T30" fmla="*/ 7 w 23"/>
                  <a:gd name="T31" fmla="*/ 19 h 36"/>
                  <a:gd name="T32" fmla="*/ 3 w 23"/>
                  <a:gd name="T33" fmla="*/ 24 h 36"/>
                  <a:gd name="T34" fmla="*/ 3 w 23"/>
                  <a:gd name="T35" fmla="*/ 3 h 36"/>
                  <a:gd name="T36" fmla="*/ 19 w 23"/>
                  <a:gd name="T37" fmla="*/ 3 h 36"/>
                  <a:gd name="T38" fmla="*/ 23 w 23"/>
                  <a:gd name="T39" fmla="*/ 1 h 36"/>
                  <a:gd name="T40" fmla="*/ 21 w 23"/>
                  <a:gd name="T41" fmla="*/ 0 h 36"/>
                  <a:gd name="T42" fmla="*/ 1 w 23"/>
                  <a:gd name="T43" fmla="*/ 0 h 36"/>
                  <a:gd name="T44" fmla="*/ 0 w 23"/>
                  <a:gd name="T45" fmla="*/ 1 h 36"/>
                  <a:gd name="T46" fmla="*/ 0 w 23"/>
                  <a:gd name="T47" fmla="*/ 35 h 36"/>
                  <a:gd name="T48" fmla="*/ 1 w 23"/>
                  <a:gd name="T49" fmla="*/ 36 h 36"/>
                  <a:gd name="T50" fmla="*/ 21 w 23"/>
                  <a:gd name="T51" fmla="*/ 36 h 36"/>
                  <a:gd name="T52" fmla="*/ 23 w 23"/>
                  <a:gd name="T53" fmla="*/ 35 h 36"/>
                  <a:gd name="T54" fmla="*/ 23 w 23"/>
                  <a:gd name="T5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3" y="33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8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3" y="33"/>
                    </a:lnTo>
                    <a:close/>
                    <a:moveTo>
                      <a:pt x="19" y="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9" y="3"/>
                    </a:lnTo>
                    <a:close/>
                    <a:moveTo>
                      <a:pt x="23" y="1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3" y="36"/>
                      <a:pt x="23" y="35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33"/>
              <p:cNvSpPr>
                <a:spLocks noEditPoints="1"/>
              </p:cNvSpPr>
              <p:nvPr/>
            </p:nvSpPr>
            <p:spPr bwMode="auto">
              <a:xfrm>
                <a:off x="6833" y="4032"/>
                <a:ext cx="38" cy="39"/>
              </a:xfrm>
              <a:custGeom>
                <a:avLst/>
                <a:gdLst>
                  <a:gd name="T0" fmla="*/ 6 w 12"/>
                  <a:gd name="T1" fmla="*/ 3 h 12"/>
                  <a:gd name="T2" fmla="*/ 8 w 12"/>
                  <a:gd name="T3" fmla="*/ 6 h 12"/>
                  <a:gd name="T4" fmla="*/ 6 w 12"/>
                  <a:gd name="T5" fmla="*/ 9 h 12"/>
                  <a:gd name="T6" fmla="*/ 3 w 12"/>
                  <a:gd name="T7" fmla="*/ 6 h 12"/>
                  <a:gd name="T8" fmla="*/ 6 w 12"/>
                  <a:gd name="T9" fmla="*/ 3 h 12"/>
                  <a:gd name="T10" fmla="*/ 6 w 12"/>
                  <a:gd name="T11" fmla="*/ 12 h 12"/>
                  <a:gd name="T12" fmla="*/ 12 w 12"/>
                  <a:gd name="T13" fmla="*/ 6 h 12"/>
                  <a:gd name="T14" fmla="*/ 6 w 12"/>
                  <a:gd name="T15" fmla="*/ 0 h 12"/>
                  <a:gd name="T16" fmla="*/ 0 w 12"/>
                  <a:gd name="T17" fmla="*/ 6 h 12"/>
                  <a:gd name="T18" fmla="*/ 6 w 12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6" y="9"/>
                    </a:cubicBezTo>
                    <a:cubicBezTo>
                      <a:pt x="4" y="9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34"/>
              <p:cNvSpPr>
                <a:spLocks/>
              </p:cNvSpPr>
              <p:nvPr/>
            </p:nvSpPr>
            <p:spPr bwMode="auto">
              <a:xfrm>
                <a:off x="6751" y="4003"/>
                <a:ext cx="19" cy="13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1 h 4"/>
                  <a:gd name="T4" fmla="*/ 4 w 6"/>
                  <a:gd name="T5" fmla="*/ 0 h 4"/>
                  <a:gd name="T6" fmla="*/ 1 w 6"/>
                  <a:gd name="T7" fmla="*/ 1 h 4"/>
                  <a:gd name="T8" fmla="*/ 0 w 6"/>
                  <a:gd name="T9" fmla="*/ 3 h 4"/>
                  <a:gd name="T10" fmla="*/ 2 w 6"/>
                  <a:gd name="T11" fmla="*/ 4 h 4"/>
                  <a:gd name="T12" fmla="*/ 2 w 6"/>
                  <a:gd name="T13" fmla="*/ 4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35"/>
              <p:cNvSpPr>
                <a:spLocks/>
              </p:cNvSpPr>
              <p:nvPr/>
            </p:nvSpPr>
            <p:spPr bwMode="auto">
              <a:xfrm>
                <a:off x="6163" y="4006"/>
                <a:ext cx="19" cy="75"/>
              </a:xfrm>
              <a:custGeom>
                <a:avLst/>
                <a:gdLst>
                  <a:gd name="T0" fmla="*/ 1 w 6"/>
                  <a:gd name="T1" fmla="*/ 0 h 23"/>
                  <a:gd name="T2" fmla="*/ 0 w 6"/>
                  <a:gd name="T3" fmla="*/ 1 h 23"/>
                  <a:gd name="T4" fmla="*/ 1 w 6"/>
                  <a:gd name="T5" fmla="*/ 2 h 23"/>
                  <a:gd name="T6" fmla="*/ 3 w 6"/>
                  <a:gd name="T7" fmla="*/ 4 h 23"/>
                  <a:gd name="T8" fmla="*/ 3 w 6"/>
                  <a:gd name="T9" fmla="*/ 19 h 23"/>
                  <a:gd name="T10" fmla="*/ 1 w 6"/>
                  <a:gd name="T11" fmla="*/ 20 h 23"/>
                  <a:gd name="T12" fmla="*/ 0 w 6"/>
                  <a:gd name="T13" fmla="*/ 22 h 23"/>
                  <a:gd name="T14" fmla="*/ 1 w 6"/>
                  <a:gd name="T15" fmla="*/ 23 h 23"/>
                  <a:gd name="T16" fmla="*/ 6 w 6"/>
                  <a:gd name="T17" fmla="*/ 19 h 23"/>
                  <a:gd name="T18" fmla="*/ 6 w 6"/>
                  <a:gd name="T19" fmla="*/ 4 h 23"/>
                  <a:gd name="T20" fmla="*/ 1 w 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4" y="23"/>
                      <a:pt x="6" y="21"/>
                      <a:pt x="6" y="1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6056" y="4061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2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008" y="4061"/>
                <a:ext cx="10" cy="10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6040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39"/>
              <p:cNvSpPr>
                <a:spLocks/>
              </p:cNvSpPr>
              <p:nvPr/>
            </p:nvSpPr>
            <p:spPr bwMode="auto">
              <a:xfrm>
                <a:off x="6024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40"/>
              <p:cNvSpPr>
                <a:spLocks/>
              </p:cNvSpPr>
              <p:nvPr/>
            </p:nvSpPr>
            <p:spPr bwMode="auto">
              <a:xfrm>
                <a:off x="5945" y="4006"/>
                <a:ext cx="183" cy="20"/>
              </a:xfrm>
              <a:custGeom>
                <a:avLst/>
                <a:gdLst>
                  <a:gd name="T0" fmla="*/ 0 w 58"/>
                  <a:gd name="T1" fmla="*/ 4 h 6"/>
                  <a:gd name="T2" fmla="*/ 1 w 58"/>
                  <a:gd name="T3" fmla="*/ 6 h 6"/>
                  <a:gd name="T4" fmla="*/ 1 w 58"/>
                  <a:gd name="T5" fmla="*/ 6 h 6"/>
                  <a:gd name="T6" fmla="*/ 3 w 58"/>
                  <a:gd name="T7" fmla="*/ 5 h 6"/>
                  <a:gd name="T8" fmla="*/ 5 w 58"/>
                  <a:gd name="T9" fmla="*/ 3 h 6"/>
                  <a:gd name="T10" fmla="*/ 52 w 58"/>
                  <a:gd name="T11" fmla="*/ 3 h 6"/>
                  <a:gd name="T12" fmla="*/ 55 w 58"/>
                  <a:gd name="T13" fmla="*/ 5 h 6"/>
                  <a:gd name="T14" fmla="*/ 57 w 58"/>
                  <a:gd name="T15" fmla="*/ 6 h 6"/>
                  <a:gd name="T16" fmla="*/ 58 w 58"/>
                  <a:gd name="T17" fmla="*/ 4 h 6"/>
                  <a:gd name="T18" fmla="*/ 52 w 58"/>
                  <a:gd name="T19" fmla="*/ 0 h 6"/>
                  <a:gd name="T20" fmla="*/ 5 w 58"/>
                  <a:gd name="T21" fmla="*/ 0 h 6"/>
                  <a:gd name="T22" fmla="*/ 0 w 5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4"/>
                      <a:pt x="55" y="5"/>
                    </a:cubicBezTo>
                    <a:cubicBezTo>
                      <a:pt x="55" y="6"/>
                      <a:pt x="56" y="6"/>
                      <a:pt x="57" y="6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2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41"/>
              <p:cNvSpPr>
                <a:spLocks/>
              </p:cNvSpPr>
              <p:nvPr/>
            </p:nvSpPr>
            <p:spPr bwMode="auto">
              <a:xfrm>
                <a:off x="5961" y="3912"/>
                <a:ext cx="151" cy="91"/>
              </a:xfrm>
              <a:custGeom>
                <a:avLst/>
                <a:gdLst>
                  <a:gd name="T0" fmla="*/ 1 w 48"/>
                  <a:gd name="T1" fmla="*/ 28 h 28"/>
                  <a:gd name="T2" fmla="*/ 2 w 48"/>
                  <a:gd name="T3" fmla="*/ 26 h 28"/>
                  <a:gd name="T4" fmla="*/ 2 w 48"/>
                  <a:gd name="T5" fmla="*/ 3 h 28"/>
                  <a:gd name="T6" fmla="*/ 46 w 48"/>
                  <a:gd name="T7" fmla="*/ 3 h 28"/>
                  <a:gd name="T8" fmla="*/ 46 w 48"/>
                  <a:gd name="T9" fmla="*/ 26 h 28"/>
                  <a:gd name="T10" fmla="*/ 47 w 48"/>
                  <a:gd name="T11" fmla="*/ 28 h 28"/>
                  <a:gd name="T12" fmla="*/ 48 w 48"/>
                  <a:gd name="T13" fmla="*/ 26 h 28"/>
                  <a:gd name="T14" fmla="*/ 48 w 48"/>
                  <a:gd name="T15" fmla="*/ 2 h 28"/>
                  <a:gd name="T16" fmla="*/ 47 w 48"/>
                  <a:gd name="T17" fmla="*/ 0 h 28"/>
                  <a:gd name="T18" fmla="*/ 1 w 48"/>
                  <a:gd name="T19" fmla="*/ 0 h 28"/>
                  <a:gd name="T20" fmla="*/ 0 w 48"/>
                  <a:gd name="T21" fmla="*/ 2 h 28"/>
                  <a:gd name="T22" fmla="*/ 0 w 48"/>
                  <a:gd name="T23" fmla="*/ 26 h 28"/>
                  <a:gd name="T24" fmla="*/ 1 w 4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8">
                    <a:moveTo>
                      <a:pt x="1" y="28"/>
                    </a:moveTo>
                    <a:cubicBezTo>
                      <a:pt x="2" y="28"/>
                      <a:pt x="2" y="27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7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8"/>
                      <a:pt x="1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42"/>
              <p:cNvSpPr>
                <a:spLocks noEditPoints="1"/>
              </p:cNvSpPr>
              <p:nvPr/>
            </p:nvSpPr>
            <p:spPr bwMode="auto">
              <a:xfrm>
                <a:off x="5917" y="3987"/>
                <a:ext cx="240" cy="220"/>
              </a:xfrm>
              <a:custGeom>
                <a:avLst/>
                <a:gdLst>
                  <a:gd name="T0" fmla="*/ 68 w 76"/>
                  <a:gd name="T1" fmla="*/ 66 h 68"/>
                  <a:gd name="T2" fmla="*/ 8 w 76"/>
                  <a:gd name="T3" fmla="*/ 66 h 68"/>
                  <a:gd name="T4" fmla="*/ 2 w 76"/>
                  <a:gd name="T5" fmla="*/ 60 h 68"/>
                  <a:gd name="T6" fmla="*/ 2 w 76"/>
                  <a:gd name="T7" fmla="*/ 21 h 68"/>
                  <a:gd name="T8" fmla="*/ 2 w 76"/>
                  <a:gd name="T9" fmla="*/ 21 h 68"/>
                  <a:gd name="T10" fmla="*/ 2 w 76"/>
                  <a:gd name="T11" fmla="*/ 21 h 68"/>
                  <a:gd name="T12" fmla="*/ 8 w 76"/>
                  <a:gd name="T13" fmla="*/ 15 h 68"/>
                  <a:gd name="T14" fmla="*/ 12 w 76"/>
                  <a:gd name="T15" fmla="*/ 15 h 68"/>
                  <a:gd name="T16" fmla="*/ 16 w 76"/>
                  <a:gd name="T17" fmla="*/ 18 h 68"/>
                  <a:gd name="T18" fmla="*/ 38 w 76"/>
                  <a:gd name="T19" fmla="*/ 32 h 68"/>
                  <a:gd name="T20" fmla="*/ 60 w 76"/>
                  <a:gd name="T21" fmla="*/ 18 h 68"/>
                  <a:gd name="T22" fmla="*/ 64 w 76"/>
                  <a:gd name="T23" fmla="*/ 15 h 68"/>
                  <a:gd name="T24" fmla="*/ 68 w 76"/>
                  <a:gd name="T25" fmla="*/ 15 h 68"/>
                  <a:gd name="T26" fmla="*/ 73 w 76"/>
                  <a:gd name="T27" fmla="*/ 21 h 68"/>
                  <a:gd name="T28" fmla="*/ 73 w 76"/>
                  <a:gd name="T29" fmla="*/ 21 h 68"/>
                  <a:gd name="T30" fmla="*/ 73 w 76"/>
                  <a:gd name="T31" fmla="*/ 21 h 68"/>
                  <a:gd name="T32" fmla="*/ 73 w 76"/>
                  <a:gd name="T33" fmla="*/ 60 h 68"/>
                  <a:gd name="T34" fmla="*/ 68 w 76"/>
                  <a:gd name="T35" fmla="*/ 66 h 68"/>
                  <a:gd name="T36" fmla="*/ 51 w 76"/>
                  <a:gd name="T37" fmla="*/ 25 h 68"/>
                  <a:gd name="T38" fmla="*/ 38 w 76"/>
                  <a:gd name="T39" fmla="*/ 30 h 68"/>
                  <a:gd name="T40" fmla="*/ 24 w 76"/>
                  <a:gd name="T41" fmla="*/ 25 h 68"/>
                  <a:gd name="T42" fmla="*/ 38 w 76"/>
                  <a:gd name="T43" fmla="*/ 20 h 68"/>
                  <a:gd name="T44" fmla="*/ 51 w 76"/>
                  <a:gd name="T45" fmla="*/ 25 h 68"/>
                  <a:gd name="T46" fmla="*/ 76 w 76"/>
                  <a:gd name="T47" fmla="*/ 7 h 68"/>
                  <a:gd name="T48" fmla="*/ 69 w 76"/>
                  <a:gd name="T49" fmla="*/ 0 h 68"/>
                  <a:gd name="T50" fmla="*/ 65 w 76"/>
                  <a:gd name="T51" fmla="*/ 0 h 68"/>
                  <a:gd name="T52" fmla="*/ 64 w 76"/>
                  <a:gd name="T53" fmla="*/ 2 h 68"/>
                  <a:gd name="T54" fmla="*/ 65 w 76"/>
                  <a:gd name="T55" fmla="*/ 3 h 68"/>
                  <a:gd name="T56" fmla="*/ 69 w 76"/>
                  <a:gd name="T57" fmla="*/ 3 h 68"/>
                  <a:gd name="T58" fmla="*/ 73 w 76"/>
                  <a:gd name="T59" fmla="*/ 7 h 68"/>
                  <a:gd name="T60" fmla="*/ 73 w 76"/>
                  <a:gd name="T61" fmla="*/ 15 h 68"/>
                  <a:gd name="T62" fmla="*/ 68 w 76"/>
                  <a:gd name="T63" fmla="*/ 13 h 68"/>
                  <a:gd name="T64" fmla="*/ 64 w 76"/>
                  <a:gd name="T65" fmla="*/ 13 h 68"/>
                  <a:gd name="T66" fmla="*/ 58 w 76"/>
                  <a:gd name="T67" fmla="*/ 17 h 68"/>
                  <a:gd name="T68" fmla="*/ 53 w 76"/>
                  <a:gd name="T69" fmla="*/ 23 h 68"/>
                  <a:gd name="T70" fmla="*/ 38 w 76"/>
                  <a:gd name="T71" fmla="*/ 17 h 68"/>
                  <a:gd name="T72" fmla="*/ 22 w 76"/>
                  <a:gd name="T73" fmla="*/ 23 h 68"/>
                  <a:gd name="T74" fmla="*/ 18 w 76"/>
                  <a:gd name="T75" fmla="*/ 17 h 68"/>
                  <a:gd name="T76" fmla="*/ 12 w 76"/>
                  <a:gd name="T77" fmla="*/ 13 h 68"/>
                  <a:gd name="T78" fmla="*/ 8 w 76"/>
                  <a:gd name="T79" fmla="*/ 13 h 68"/>
                  <a:gd name="T80" fmla="*/ 2 w 76"/>
                  <a:gd name="T81" fmla="*/ 15 h 68"/>
                  <a:gd name="T82" fmla="*/ 2 w 76"/>
                  <a:gd name="T83" fmla="*/ 7 h 68"/>
                  <a:gd name="T84" fmla="*/ 6 w 76"/>
                  <a:gd name="T85" fmla="*/ 3 h 68"/>
                  <a:gd name="T86" fmla="*/ 11 w 76"/>
                  <a:gd name="T87" fmla="*/ 3 h 68"/>
                  <a:gd name="T88" fmla="*/ 12 w 76"/>
                  <a:gd name="T89" fmla="*/ 2 h 68"/>
                  <a:gd name="T90" fmla="*/ 11 w 76"/>
                  <a:gd name="T91" fmla="*/ 0 h 68"/>
                  <a:gd name="T92" fmla="*/ 6 w 76"/>
                  <a:gd name="T93" fmla="*/ 0 h 68"/>
                  <a:gd name="T94" fmla="*/ 0 w 76"/>
                  <a:gd name="T95" fmla="*/ 7 h 68"/>
                  <a:gd name="T96" fmla="*/ 0 w 76"/>
                  <a:gd name="T97" fmla="*/ 60 h 68"/>
                  <a:gd name="T98" fmla="*/ 8 w 76"/>
                  <a:gd name="T99" fmla="*/ 68 h 68"/>
                  <a:gd name="T100" fmla="*/ 68 w 76"/>
                  <a:gd name="T101" fmla="*/ 68 h 68"/>
                  <a:gd name="T102" fmla="*/ 76 w 76"/>
                  <a:gd name="T103" fmla="*/ 60 h 68"/>
                  <a:gd name="T104" fmla="*/ 76 w 76"/>
                  <a:gd name="T10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68">
                    <a:moveTo>
                      <a:pt x="68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5" y="66"/>
                      <a:pt x="2" y="63"/>
                      <a:pt x="2" y="6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8"/>
                      <a:pt x="5" y="15"/>
                      <a:pt x="8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5" y="16"/>
                      <a:pt x="16" y="18"/>
                    </a:cubicBezTo>
                    <a:cubicBezTo>
                      <a:pt x="19" y="27"/>
                      <a:pt x="28" y="32"/>
                      <a:pt x="38" y="32"/>
                    </a:cubicBezTo>
                    <a:cubicBezTo>
                      <a:pt x="48" y="32"/>
                      <a:pt x="56" y="27"/>
                      <a:pt x="60" y="18"/>
                    </a:cubicBezTo>
                    <a:cubicBezTo>
                      <a:pt x="61" y="16"/>
                      <a:pt x="62" y="15"/>
                      <a:pt x="64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1" y="15"/>
                      <a:pt x="73" y="18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3"/>
                      <a:pt x="71" y="66"/>
                      <a:pt x="68" y="66"/>
                    </a:cubicBezTo>
                    <a:moveTo>
                      <a:pt x="51" y="25"/>
                    </a:moveTo>
                    <a:cubicBezTo>
                      <a:pt x="48" y="28"/>
                      <a:pt x="43" y="30"/>
                      <a:pt x="38" y="30"/>
                    </a:cubicBezTo>
                    <a:cubicBezTo>
                      <a:pt x="33" y="30"/>
                      <a:pt x="28" y="28"/>
                      <a:pt x="24" y="25"/>
                    </a:cubicBezTo>
                    <a:cubicBezTo>
                      <a:pt x="28" y="22"/>
                      <a:pt x="33" y="20"/>
                      <a:pt x="38" y="20"/>
                    </a:cubicBezTo>
                    <a:cubicBezTo>
                      <a:pt x="43" y="20"/>
                      <a:pt x="48" y="22"/>
                      <a:pt x="51" y="25"/>
                    </a:cubicBezTo>
                    <a:moveTo>
                      <a:pt x="76" y="7"/>
                    </a:moveTo>
                    <a:cubicBezTo>
                      <a:pt x="76" y="3"/>
                      <a:pt x="73" y="0"/>
                      <a:pt x="6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4" y="1"/>
                      <a:pt x="64" y="2"/>
                    </a:cubicBezTo>
                    <a:cubicBezTo>
                      <a:pt x="64" y="2"/>
                      <a:pt x="65" y="3"/>
                      <a:pt x="65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3"/>
                      <a:pt x="73" y="5"/>
                      <a:pt x="73" y="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3"/>
                      <a:pt x="70" y="13"/>
                      <a:pt x="68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3"/>
                      <a:pt x="59" y="14"/>
                      <a:pt x="58" y="17"/>
                    </a:cubicBezTo>
                    <a:cubicBezTo>
                      <a:pt x="57" y="19"/>
                      <a:pt x="55" y="21"/>
                      <a:pt x="53" y="23"/>
                    </a:cubicBezTo>
                    <a:cubicBezTo>
                      <a:pt x="49" y="19"/>
                      <a:pt x="44" y="17"/>
                      <a:pt x="38" y="17"/>
                    </a:cubicBezTo>
                    <a:cubicBezTo>
                      <a:pt x="32" y="17"/>
                      <a:pt x="27" y="19"/>
                      <a:pt x="22" y="23"/>
                    </a:cubicBezTo>
                    <a:cubicBezTo>
                      <a:pt x="20" y="21"/>
                      <a:pt x="19" y="19"/>
                      <a:pt x="18" y="17"/>
                    </a:cubicBezTo>
                    <a:cubicBezTo>
                      <a:pt x="17" y="14"/>
                      <a:pt x="15" y="13"/>
                      <a:pt x="12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4" y="13"/>
                      <a:pt x="2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4" y="3"/>
                      <a:pt x="6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3" y="68"/>
                      <a:pt x="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2" y="68"/>
                      <a:pt x="76" y="65"/>
                      <a:pt x="76" y="60"/>
                    </a:cubicBez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43"/>
              <p:cNvSpPr>
                <a:spLocks/>
              </p:cNvSpPr>
              <p:nvPr/>
            </p:nvSpPr>
            <p:spPr bwMode="auto">
              <a:xfrm>
                <a:off x="5986" y="3941"/>
                <a:ext cx="101" cy="10"/>
              </a:xfrm>
              <a:custGeom>
                <a:avLst/>
                <a:gdLst>
                  <a:gd name="T0" fmla="*/ 31 w 32"/>
                  <a:gd name="T1" fmla="*/ 0 h 3"/>
                  <a:gd name="T2" fmla="*/ 1 w 32"/>
                  <a:gd name="T3" fmla="*/ 0 h 3"/>
                  <a:gd name="T4" fmla="*/ 0 w 32"/>
                  <a:gd name="T5" fmla="*/ 1 h 3"/>
                  <a:gd name="T6" fmla="*/ 1 w 32"/>
                  <a:gd name="T7" fmla="*/ 3 h 3"/>
                  <a:gd name="T8" fmla="*/ 31 w 32"/>
                  <a:gd name="T9" fmla="*/ 3 h 3"/>
                  <a:gd name="T10" fmla="*/ 32 w 32"/>
                  <a:gd name="T11" fmla="*/ 1 h 3"/>
                  <a:gd name="T12" fmla="*/ 31 w 3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44"/>
              <p:cNvSpPr>
                <a:spLocks/>
              </p:cNvSpPr>
              <p:nvPr/>
            </p:nvSpPr>
            <p:spPr bwMode="auto">
              <a:xfrm>
                <a:off x="6018" y="3983"/>
                <a:ext cx="69" cy="10"/>
              </a:xfrm>
              <a:custGeom>
                <a:avLst/>
                <a:gdLst>
                  <a:gd name="T0" fmla="*/ 21 w 22"/>
                  <a:gd name="T1" fmla="*/ 0 h 3"/>
                  <a:gd name="T2" fmla="*/ 1 w 22"/>
                  <a:gd name="T3" fmla="*/ 0 h 3"/>
                  <a:gd name="T4" fmla="*/ 0 w 22"/>
                  <a:gd name="T5" fmla="*/ 2 h 3"/>
                  <a:gd name="T6" fmla="*/ 1 w 22"/>
                  <a:gd name="T7" fmla="*/ 3 h 3"/>
                  <a:gd name="T8" fmla="*/ 21 w 22"/>
                  <a:gd name="T9" fmla="*/ 3 h 3"/>
                  <a:gd name="T10" fmla="*/ 22 w 22"/>
                  <a:gd name="T11" fmla="*/ 2 h 3"/>
                  <a:gd name="T12" fmla="*/ 21 w 2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45"/>
              <p:cNvSpPr>
                <a:spLocks/>
              </p:cNvSpPr>
              <p:nvPr/>
            </p:nvSpPr>
            <p:spPr bwMode="auto">
              <a:xfrm>
                <a:off x="5986" y="3983"/>
                <a:ext cx="25" cy="10"/>
              </a:xfrm>
              <a:custGeom>
                <a:avLst/>
                <a:gdLst>
                  <a:gd name="T0" fmla="*/ 1 w 8"/>
                  <a:gd name="T1" fmla="*/ 3 h 3"/>
                  <a:gd name="T2" fmla="*/ 7 w 8"/>
                  <a:gd name="T3" fmla="*/ 3 h 3"/>
                  <a:gd name="T4" fmla="*/ 8 w 8"/>
                  <a:gd name="T5" fmla="*/ 2 h 3"/>
                  <a:gd name="T6" fmla="*/ 7 w 8"/>
                  <a:gd name="T7" fmla="*/ 0 h 3"/>
                  <a:gd name="T8" fmla="*/ 1 w 8"/>
                  <a:gd name="T9" fmla="*/ 0 h 3"/>
                  <a:gd name="T10" fmla="*/ 0 w 8"/>
                  <a:gd name="T11" fmla="*/ 2 h 3"/>
                  <a:gd name="T12" fmla="*/ 1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46"/>
              <p:cNvSpPr>
                <a:spLocks/>
              </p:cNvSpPr>
              <p:nvPr/>
            </p:nvSpPr>
            <p:spPr bwMode="auto">
              <a:xfrm>
                <a:off x="6056" y="3964"/>
                <a:ext cx="31" cy="7"/>
              </a:xfrm>
              <a:custGeom>
                <a:avLst/>
                <a:gdLst>
                  <a:gd name="T0" fmla="*/ 9 w 10"/>
                  <a:gd name="T1" fmla="*/ 0 h 2"/>
                  <a:gd name="T2" fmla="*/ 2 w 10"/>
                  <a:gd name="T3" fmla="*/ 0 h 2"/>
                  <a:gd name="T4" fmla="*/ 0 w 10"/>
                  <a:gd name="T5" fmla="*/ 1 h 2"/>
                  <a:gd name="T6" fmla="*/ 2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47"/>
              <p:cNvSpPr>
                <a:spLocks/>
              </p:cNvSpPr>
              <p:nvPr/>
            </p:nvSpPr>
            <p:spPr bwMode="auto">
              <a:xfrm>
                <a:off x="5986" y="3964"/>
                <a:ext cx="66" cy="7"/>
              </a:xfrm>
              <a:custGeom>
                <a:avLst/>
                <a:gdLst>
                  <a:gd name="T0" fmla="*/ 1 w 21"/>
                  <a:gd name="T1" fmla="*/ 2 h 2"/>
                  <a:gd name="T2" fmla="*/ 19 w 21"/>
                  <a:gd name="T3" fmla="*/ 2 h 2"/>
                  <a:gd name="T4" fmla="*/ 21 w 21"/>
                  <a:gd name="T5" fmla="*/ 1 h 2"/>
                  <a:gd name="T6" fmla="*/ 19 w 21"/>
                  <a:gd name="T7" fmla="*/ 0 h 2"/>
                  <a:gd name="T8" fmla="*/ 1 w 21"/>
                  <a:gd name="T9" fmla="*/ 0 h 2"/>
                  <a:gd name="T10" fmla="*/ 0 w 21"/>
                  <a:gd name="T11" fmla="*/ 1 h 2"/>
                  <a:gd name="T12" fmla="*/ 1 w 2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48"/>
              <p:cNvSpPr>
                <a:spLocks noEditPoints="1"/>
              </p:cNvSpPr>
              <p:nvPr/>
            </p:nvSpPr>
            <p:spPr bwMode="auto">
              <a:xfrm>
                <a:off x="592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49"/>
              <p:cNvSpPr>
                <a:spLocks noEditPoints="1"/>
              </p:cNvSpPr>
              <p:nvPr/>
            </p:nvSpPr>
            <p:spPr bwMode="auto">
              <a:xfrm>
                <a:off x="6002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3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50"/>
              <p:cNvSpPr>
                <a:spLocks noEditPoints="1"/>
              </p:cNvSpPr>
              <p:nvPr/>
            </p:nvSpPr>
            <p:spPr bwMode="auto">
              <a:xfrm>
                <a:off x="6075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2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51"/>
              <p:cNvSpPr>
                <a:spLocks noEditPoints="1"/>
              </p:cNvSpPr>
              <p:nvPr/>
            </p:nvSpPr>
            <p:spPr bwMode="auto">
              <a:xfrm>
                <a:off x="610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52"/>
              <p:cNvSpPr>
                <a:spLocks noEditPoints="1"/>
              </p:cNvSpPr>
              <p:nvPr/>
            </p:nvSpPr>
            <p:spPr bwMode="auto">
              <a:xfrm>
                <a:off x="5964" y="4162"/>
                <a:ext cx="35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53"/>
              <p:cNvSpPr>
                <a:spLocks noEditPoints="1"/>
              </p:cNvSpPr>
              <p:nvPr/>
            </p:nvSpPr>
            <p:spPr bwMode="auto">
              <a:xfrm>
                <a:off x="6037" y="4162"/>
                <a:ext cx="34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54"/>
              <p:cNvSpPr>
                <a:spLocks noEditPoints="1"/>
              </p:cNvSpPr>
              <p:nvPr/>
            </p:nvSpPr>
            <p:spPr bwMode="auto">
              <a:xfrm>
                <a:off x="5929" y="4094"/>
                <a:ext cx="35" cy="35"/>
              </a:xfrm>
              <a:custGeom>
                <a:avLst/>
                <a:gdLst>
                  <a:gd name="T0" fmla="*/ 5 w 11"/>
                  <a:gd name="T1" fmla="*/ 3 h 11"/>
                  <a:gd name="T2" fmla="*/ 8 w 11"/>
                  <a:gd name="T3" fmla="*/ 5 h 11"/>
                  <a:gd name="T4" fmla="*/ 5 w 11"/>
                  <a:gd name="T5" fmla="*/ 8 h 11"/>
                  <a:gd name="T6" fmla="*/ 3 w 11"/>
                  <a:gd name="T7" fmla="*/ 5 h 11"/>
                  <a:gd name="T8" fmla="*/ 5 w 11"/>
                  <a:gd name="T9" fmla="*/ 3 h 11"/>
                  <a:gd name="T10" fmla="*/ 5 w 11"/>
                  <a:gd name="T11" fmla="*/ 11 h 11"/>
                  <a:gd name="T12" fmla="*/ 11 w 11"/>
                  <a:gd name="T13" fmla="*/ 5 h 11"/>
                  <a:gd name="T14" fmla="*/ 5 w 11"/>
                  <a:gd name="T15" fmla="*/ 0 h 11"/>
                  <a:gd name="T16" fmla="*/ 0 w 11"/>
                  <a:gd name="T17" fmla="*/ 5 h 11"/>
                  <a:gd name="T18" fmla="*/ 5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55"/>
              <p:cNvSpPr>
                <a:spLocks noEditPoints="1"/>
              </p:cNvSpPr>
              <p:nvPr/>
            </p:nvSpPr>
            <p:spPr bwMode="auto">
              <a:xfrm>
                <a:off x="6002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3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/>
            </p:nvSpPr>
            <p:spPr bwMode="auto">
              <a:xfrm>
                <a:off x="6075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2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6" y="3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57"/>
              <p:cNvSpPr>
                <a:spLocks noEditPoints="1"/>
              </p:cNvSpPr>
              <p:nvPr/>
            </p:nvSpPr>
            <p:spPr bwMode="auto">
              <a:xfrm>
                <a:off x="6109" y="4094"/>
                <a:ext cx="35" cy="35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5 h 11"/>
                  <a:gd name="T4" fmla="*/ 5 w 11"/>
                  <a:gd name="T5" fmla="*/ 3 h 11"/>
                  <a:gd name="T6" fmla="*/ 8 w 11"/>
                  <a:gd name="T7" fmla="*/ 5 h 11"/>
                  <a:gd name="T8" fmla="*/ 5 w 11"/>
                  <a:gd name="T9" fmla="*/ 8 h 11"/>
                  <a:gd name="T10" fmla="*/ 5 w 11"/>
                  <a:gd name="T11" fmla="*/ 0 h 11"/>
                  <a:gd name="T12" fmla="*/ 0 w 11"/>
                  <a:gd name="T13" fmla="*/ 5 h 11"/>
                  <a:gd name="T14" fmla="*/ 5 w 11"/>
                  <a:gd name="T15" fmla="*/ 11 h 11"/>
                  <a:gd name="T16" fmla="*/ 11 w 11"/>
                  <a:gd name="T17" fmla="*/ 5 h 11"/>
                  <a:gd name="T18" fmla="*/ 5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58"/>
              <p:cNvSpPr>
                <a:spLocks noEditPoints="1"/>
              </p:cNvSpPr>
              <p:nvPr/>
            </p:nvSpPr>
            <p:spPr bwMode="auto">
              <a:xfrm>
                <a:off x="5964" y="4094"/>
                <a:ext cx="35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9" y="11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59"/>
              <p:cNvSpPr>
                <a:spLocks noEditPoints="1"/>
              </p:cNvSpPr>
              <p:nvPr/>
            </p:nvSpPr>
            <p:spPr bwMode="auto">
              <a:xfrm>
                <a:off x="6037" y="4094"/>
                <a:ext cx="34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60"/>
              <p:cNvSpPr>
                <a:spLocks noEditPoints="1"/>
              </p:cNvSpPr>
              <p:nvPr/>
            </p:nvSpPr>
            <p:spPr bwMode="auto">
              <a:xfrm>
                <a:off x="5983" y="4126"/>
                <a:ext cx="35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61"/>
              <p:cNvSpPr>
                <a:spLocks noEditPoints="1"/>
              </p:cNvSpPr>
              <p:nvPr/>
            </p:nvSpPr>
            <p:spPr bwMode="auto">
              <a:xfrm>
                <a:off x="6056" y="4126"/>
                <a:ext cx="34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62"/>
              <p:cNvSpPr>
                <a:spLocks noEditPoints="1"/>
              </p:cNvSpPr>
              <p:nvPr/>
            </p:nvSpPr>
            <p:spPr bwMode="auto">
              <a:xfrm>
                <a:off x="6090" y="4126"/>
                <a:ext cx="35" cy="36"/>
              </a:xfrm>
              <a:custGeom>
                <a:avLst/>
                <a:gdLst>
                  <a:gd name="T0" fmla="*/ 6 w 11"/>
                  <a:gd name="T1" fmla="*/ 8 h 11"/>
                  <a:gd name="T2" fmla="*/ 3 w 11"/>
                  <a:gd name="T3" fmla="*/ 6 h 11"/>
                  <a:gd name="T4" fmla="*/ 6 w 11"/>
                  <a:gd name="T5" fmla="*/ 3 h 11"/>
                  <a:gd name="T6" fmla="*/ 8 w 11"/>
                  <a:gd name="T7" fmla="*/ 6 h 11"/>
                  <a:gd name="T8" fmla="*/ 6 w 11"/>
                  <a:gd name="T9" fmla="*/ 8 h 11"/>
                  <a:gd name="T10" fmla="*/ 11 w 11"/>
                  <a:gd name="T11" fmla="*/ 6 h 11"/>
                  <a:gd name="T12" fmla="*/ 6 w 11"/>
                  <a:gd name="T13" fmla="*/ 0 h 11"/>
                  <a:gd name="T14" fmla="*/ 0 w 11"/>
                  <a:gd name="T15" fmla="*/ 6 h 11"/>
                  <a:gd name="T16" fmla="*/ 6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63"/>
              <p:cNvSpPr>
                <a:spLocks noEditPoints="1"/>
              </p:cNvSpPr>
              <p:nvPr/>
            </p:nvSpPr>
            <p:spPr bwMode="auto">
              <a:xfrm>
                <a:off x="5948" y="4126"/>
                <a:ext cx="32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8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4" y="8"/>
                      <a:pt x="2" y="7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64"/>
              <p:cNvSpPr>
                <a:spLocks noEditPoints="1"/>
              </p:cNvSpPr>
              <p:nvPr/>
            </p:nvSpPr>
            <p:spPr bwMode="auto">
              <a:xfrm>
                <a:off x="6021" y="4126"/>
                <a:ext cx="31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7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65"/>
              <p:cNvSpPr>
                <a:spLocks/>
              </p:cNvSpPr>
              <p:nvPr/>
            </p:nvSpPr>
            <p:spPr bwMode="auto">
              <a:xfrm>
                <a:off x="658" y="4136"/>
                <a:ext cx="9" cy="19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4 h 6"/>
                  <a:gd name="T8" fmla="*/ 2 w 3"/>
                  <a:gd name="T9" fmla="*/ 6 h 6"/>
                  <a:gd name="T10" fmla="*/ 2 w 3"/>
                  <a:gd name="T11" fmla="*/ 6 h 6"/>
                  <a:gd name="T12" fmla="*/ 3 w 3"/>
                  <a:gd name="T13" fmla="*/ 4 h 6"/>
                  <a:gd name="T14" fmla="*/ 3 w 3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66"/>
              <p:cNvSpPr>
                <a:spLocks/>
              </p:cNvSpPr>
              <p:nvPr/>
            </p:nvSpPr>
            <p:spPr bwMode="auto">
              <a:xfrm>
                <a:off x="468" y="3971"/>
                <a:ext cx="148" cy="103"/>
              </a:xfrm>
              <a:custGeom>
                <a:avLst/>
                <a:gdLst>
                  <a:gd name="T0" fmla="*/ 45 w 47"/>
                  <a:gd name="T1" fmla="*/ 7 h 32"/>
                  <a:gd name="T2" fmla="*/ 39 w 47"/>
                  <a:gd name="T3" fmla="*/ 7 h 32"/>
                  <a:gd name="T4" fmla="*/ 24 w 47"/>
                  <a:gd name="T5" fmla="*/ 3 h 32"/>
                  <a:gd name="T6" fmla="*/ 23 w 47"/>
                  <a:gd name="T7" fmla="*/ 3 h 32"/>
                  <a:gd name="T8" fmla="*/ 7 w 47"/>
                  <a:gd name="T9" fmla="*/ 8 h 32"/>
                  <a:gd name="T10" fmla="*/ 3 w 47"/>
                  <a:gd name="T11" fmla="*/ 1 h 32"/>
                  <a:gd name="T12" fmla="*/ 1 w 47"/>
                  <a:gd name="T13" fmla="*/ 0 h 32"/>
                  <a:gd name="T14" fmla="*/ 0 w 47"/>
                  <a:gd name="T15" fmla="*/ 2 h 32"/>
                  <a:gd name="T16" fmla="*/ 5 w 47"/>
                  <a:gd name="T17" fmla="*/ 11 h 32"/>
                  <a:gd name="T18" fmla="*/ 7 w 47"/>
                  <a:gd name="T19" fmla="*/ 17 h 32"/>
                  <a:gd name="T20" fmla="*/ 5 w 47"/>
                  <a:gd name="T21" fmla="*/ 29 h 32"/>
                  <a:gd name="T22" fmla="*/ 6 w 47"/>
                  <a:gd name="T23" fmla="*/ 31 h 32"/>
                  <a:gd name="T24" fmla="*/ 7 w 47"/>
                  <a:gd name="T25" fmla="*/ 31 h 32"/>
                  <a:gd name="T26" fmla="*/ 8 w 47"/>
                  <a:gd name="T27" fmla="*/ 29 h 32"/>
                  <a:gd name="T28" fmla="*/ 10 w 47"/>
                  <a:gd name="T29" fmla="*/ 19 h 32"/>
                  <a:gd name="T30" fmla="*/ 13 w 47"/>
                  <a:gd name="T31" fmla="*/ 19 h 32"/>
                  <a:gd name="T32" fmla="*/ 13 w 47"/>
                  <a:gd name="T33" fmla="*/ 19 h 32"/>
                  <a:gd name="T34" fmla="*/ 15 w 47"/>
                  <a:gd name="T35" fmla="*/ 18 h 32"/>
                  <a:gd name="T36" fmla="*/ 13 w 47"/>
                  <a:gd name="T37" fmla="*/ 16 h 32"/>
                  <a:gd name="T38" fmla="*/ 10 w 47"/>
                  <a:gd name="T39" fmla="*/ 15 h 32"/>
                  <a:gd name="T40" fmla="*/ 9 w 47"/>
                  <a:gd name="T41" fmla="*/ 11 h 32"/>
                  <a:gd name="T42" fmla="*/ 23 w 47"/>
                  <a:gd name="T43" fmla="*/ 6 h 32"/>
                  <a:gd name="T44" fmla="*/ 38 w 47"/>
                  <a:gd name="T45" fmla="*/ 10 h 32"/>
                  <a:gd name="T46" fmla="*/ 40 w 47"/>
                  <a:gd name="T47" fmla="*/ 17 h 32"/>
                  <a:gd name="T48" fmla="*/ 39 w 47"/>
                  <a:gd name="T49" fmla="*/ 18 h 32"/>
                  <a:gd name="T50" fmla="*/ 35 w 47"/>
                  <a:gd name="T51" fmla="*/ 15 h 32"/>
                  <a:gd name="T52" fmla="*/ 33 w 47"/>
                  <a:gd name="T53" fmla="*/ 15 h 32"/>
                  <a:gd name="T54" fmla="*/ 29 w 47"/>
                  <a:gd name="T55" fmla="*/ 18 h 32"/>
                  <a:gd name="T56" fmla="*/ 19 w 47"/>
                  <a:gd name="T57" fmla="*/ 17 h 32"/>
                  <a:gd name="T58" fmla="*/ 17 w 47"/>
                  <a:gd name="T59" fmla="*/ 18 h 32"/>
                  <a:gd name="T60" fmla="*/ 19 w 47"/>
                  <a:gd name="T61" fmla="*/ 20 h 32"/>
                  <a:gd name="T62" fmla="*/ 28 w 47"/>
                  <a:gd name="T63" fmla="*/ 21 h 32"/>
                  <a:gd name="T64" fmla="*/ 33 w 47"/>
                  <a:gd name="T65" fmla="*/ 31 h 32"/>
                  <a:gd name="T66" fmla="*/ 34 w 47"/>
                  <a:gd name="T67" fmla="*/ 32 h 32"/>
                  <a:gd name="T68" fmla="*/ 35 w 47"/>
                  <a:gd name="T69" fmla="*/ 32 h 32"/>
                  <a:gd name="T70" fmla="*/ 36 w 47"/>
                  <a:gd name="T71" fmla="*/ 30 h 32"/>
                  <a:gd name="T72" fmla="*/ 31 w 47"/>
                  <a:gd name="T73" fmla="*/ 20 h 32"/>
                  <a:gd name="T74" fmla="*/ 34 w 47"/>
                  <a:gd name="T75" fmla="*/ 18 h 32"/>
                  <a:gd name="T76" fmla="*/ 38 w 47"/>
                  <a:gd name="T77" fmla="*/ 21 h 32"/>
                  <a:gd name="T78" fmla="*/ 40 w 47"/>
                  <a:gd name="T79" fmla="*/ 21 h 32"/>
                  <a:gd name="T80" fmla="*/ 43 w 47"/>
                  <a:gd name="T81" fmla="*/ 19 h 32"/>
                  <a:gd name="T82" fmla="*/ 44 w 47"/>
                  <a:gd name="T83" fmla="*/ 17 h 32"/>
                  <a:gd name="T84" fmla="*/ 42 w 47"/>
                  <a:gd name="T85" fmla="*/ 11 h 32"/>
                  <a:gd name="T86" fmla="*/ 45 w 47"/>
                  <a:gd name="T87" fmla="*/ 11 h 32"/>
                  <a:gd name="T88" fmla="*/ 45 w 47"/>
                  <a:gd name="T89" fmla="*/ 11 h 32"/>
                  <a:gd name="T90" fmla="*/ 46 w 47"/>
                  <a:gd name="T91" fmla="*/ 9 h 32"/>
                  <a:gd name="T92" fmla="*/ 45 w 47"/>
                  <a:gd name="T9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2">
                    <a:moveTo>
                      <a:pt x="45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0"/>
                      <a:pt x="8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3" y="14"/>
                      <a:pt x="33" y="1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7" y="19"/>
                      <a:pt x="18" y="20"/>
                      <a:pt x="1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30"/>
                      <a:pt x="36" y="3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8"/>
                      <a:pt x="44" y="1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47" y="8"/>
                      <a:pt x="46" y="7"/>
                      <a:pt x="45" y="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67"/>
              <p:cNvSpPr>
                <a:spLocks/>
              </p:cNvSpPr>
              <p:nvPr/>
            </p:nvSpPr>
            <p:spPr bwMode="auto">
              <a:xfrm>
                <a:off x="427" y="4119"/>
                <a:ext cx="54" cy="59"/>
              </a:xfrm>
              <a:custGeom>
                <a:avLst/>
                <a:gdLst>
                  <a:gd name="T0" fmla="*/ 17 w 17"/>
                  <a:gd name="T1" fmla="*/ 11 h 18"/>
                  <a:gd name="T2" fmla="*/ 17 w 17"/>
                  <a:gd name="T3" fmla="*/ 2 h 18"/>
                  <a:gd name="T4" fmla="*/ 15 w 17"/>
                  <a:gd name="T5" fmla="*/ 0 h 18"/>
                  <a:gd name="T6" fmla="*/ 14 w 17"/>
                  <a:gd name="T7" fmla="*/ 2 h 18"/>
                  <a:gd name="T8" fmla="*/ 14 w 17"/>
                  <a:gd name="T9" fmla="*/ 10 h 18"/>
                  <a:gd name="T10" fmla="*/ 13 w 17"/>
                  <a:gd name="T11" fmla="*/ 10 h 18"/>
                  <a:gd name="T12" fmla="*/ 10 w 17"/>
                  <a:gd name="T13" fmla="*/ 3 h 18"/>
                  <a:gd name="T14" fmla="*/ 8 w 17"/>
                  <a:gd name="T15" fmla="*/ 2 h 18"/>
                  <a:gd name="T16" fmla="*/ 7 w 17"/>
                  <a:gd name="T17" fmla="*/ 4 h 18"/>
                  <a:gd name="T18" fmla="*/ 10 w 17"/>
                  <a:gd name="T19" fmla="*/ 12 h 18"/>
                  <a:gd name="T20" fmla="*/ 10 w 17"/>
                  <a:gd name="T21" fmla="*/ 12 h 18"/>
                  <a:gd name="T22" fmla="*/ 4 w 17"/>
                  <a:gd name="T23" fmla="*/ 6 h 18"/>
                  <a:gd name="T24" fmla="*/ 2 w 17"/>
                  <a:gd name="T25" fmla="*/ 6 h 18"/>
                  <a:gd name="T26" fmla="*/ 2 w 17"/>
                  <a:gd name="T27" fmla="*/ 9 h 18"/>
                  <a:gd name="T28" fmla="*/ 7 w 17"/>
                  <a:gd name="T29" fmla="*/ 14 h 18"/>
                  <a:gd name="T30" fmla="*/ 7 w 17"/>
                  <a:gd name="T31" fmla="*/ 14 h 18"/>
                  <a:gd name="T32" fmla="*/ 3 w 17"/>
                  <a:gd name="T33" fmla="*/ 13 h 18"/>
                  <a:gd name="T34" fmla="*/ 0 w 17"/>
                  <a:gd name="T35" fmla="*/ 14 h 18"/>
                  <a:gd name="T36" fmla="*/ 2 w 17"/>
                  <a:gd name="T37" fmla="*/ 16 h 18"/>
                  <a:gd name="T38" fmla="*/ 7 w 17"/>
                  <a:gd name="T39" fmla="*/ 18 h 18"/>
                  <a:gd name="T40" fmla="*/ 8 w 17"/>
                  <a:gd name="T41" fmla="*/ 18 h 18"/>
                  <a:gd name="T42" fmla="*/ 9 w 17"/>
                  <a:gd name="T43" fmla="*/ 18 h 18"/>
                  <a:gd name="T44" fmla="*/ 16 w 17"/>
                  <a:gd name="T45" fmla="*/ 12 h 18"/>
                  <a:gd name="T46" fmla="*/ 17 w 17"/>
                  <a:gd name="T4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68"/>
              <p:cNvSpPr>
                <a:spLocks/>
              </p:cNvSpPr>
              <p:nvPr/>
            </p:nvSpPr>
            <p:spPr bwMode="auto">
              <a:xfrm>
                <a:off x="474" y="4145"/>
                <a:ext cx="35" cy="46"/>
              </a:xfrm>
              <a:custGeom>
                <a:avLst/>
                <a:gdLst>
                  <a:gd name="T0" fmla="*/ 8 w 11"/>
                  <a:gd name="T1" fmla="*/ 1 h 14"/>
                  <a:gd name="T2" fmla="*/ 4 w 11"/>
                  <a:gd name="T3" fmla="*/ 4 h 14"/>
                  <a:gd name="T4" fmla="*/ 4 w 11"/>
                  <a:gd name="T5" fmla="*/ 5 h 14"/>
                  <a:gd name="T6" fmla="*/ 1 w 11"/>
                  <a:gd name="T7" fmla="*/ 12 h 14"/>
                  <a:gd name="T8" fmla="*/ 2 w 11"/>
                  <a:gd name="T9" fmla="*/ 14 h 14"/>
                  <a:gd name="T10" fmla="*/ 2 w 11"/>
                  <a:gd name="T11" fmla="*/ 14 h 14"/>
                  <a:gd name="T12" fmla="*/ 4 w 11"/>
                  <a:gd name="T13" fmla="*/ 13 h 14"/>
                  <a:gd name="T14" fmla="*/ 7 w 11"/>
                  <a:gd name="T15" fmla="*/ 6 h 14"/>
                  <a:gd name="T16" fmla="*/ 10 w 11"/>
                  <a:gd name="T17" fmla="*/ 3 h 14"/>
                  <a:gd name="T18" fmla="*/ 10 w 11"/>
                  <a:gd name="T19" fmla="*/ 1 h 14"/>
                  <a:gd name="T20" fmla="*/ 8 w 11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8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69"/>
              <p:cNvSpPr>
                <a:spLocks/>
              </p:cNvSpPr>
              <p:nvPr/>
            </p:nvSpPr>
            <p:spPr bwMode="auto">
              <a:xfrm>
                <a:off x="455" y="4168"/>
                <a:ext cx="22" cy="1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3 h 6"/>
                  <a:gd name="T4" fmla="*/ 1 w 7"/>
                  <a:gd name="T5" fmla="*/ 5 h 6"/>
                  <a:gd name="T6" fmla="*/ 2 w 7"/>
                  <a:gd name="T7" fmla="*/ 6 h 6"/>
                  <a:gd name="T8" fmla="*/ 3 w 7"/>
                  <a:gd name="T9" fmla="*/ 6 h 6"/>
                  <a:gd name="T10" fmla="*/ 6 w 7"/>
                  <a:gd name="T11" fmla="*/ 4 h 6"/>
                  <a:gd name="T12" fmla="*/ 6 w 7"/>
                  <a:gd name="T13" fmla="*/ 1 h 6"/>
                  <a:gd name="T14" fmla="*/ 4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70"/>
              <p:cNvSpPr>
                <a:spLocks/>
              </p:cNvSpPr>
              <p:nvPr/>
            </p:nvSpPr>
            <p:spPr bwMode="auto">
              <a:xfrm>
                <a:off x="553" y="4094"/>
                <a:ext cx="54" cy="58"/>
              </a:xfrm>
              <a:custGeom>
                <a:avLst/>
                <a:gdLst>
                  <a:gd name="T0" fmla="*/ 15 w 17"/>
                  <a:gd name="T1" fmla="*/ 13 h 18"/>
                  <a:gd name="T2" fmla="*/ 10 w 17"/>
                  <a:gd name="T3" fmla="*/ 14 h 18"/>
                  <a:gd name="T4" fmla="*/ 10 w 17"/>
                  <a:gd name="T5" fmla="*/ 14 h 18"/>
                  <a:gd name="T6" fmla="*/ 15 w 17"/>
                  <a:gd name="T7" fmla="*/ 9 h 18"/>
                  <a:gd name="T8" fmla="*/ 16 w 17"/>
                  <a:gd name="T9" fmla="*/ 6 h 18"/>
                  <a:gd name="T10" fmla="*/ 13 w 17"/>
                  <a:gd name="T11" fmla="*/ 6 h 18"/>
                  <a:gd name="T12" fmla="*/ 7 w 17"/>
                  <a:gd name="T13" fmla="*/ 12 h 18"/>
                  <a:gd name="T14" fmla="*/ 7 w 17"/>
                  <a:gd name="T15" fmla="*/ 12 h 18"/>
                  <a:gd name="T16" fmla="*/ 10 w 17"/>
                  <a:gd name="T17" fmla="*/ 4 h 18"/>
                  <a:gd name="T18" fmla="*/ 9 w 17"/>
                  <a:gd name="T19" fmla="*/ 2 h 18"/>
                  <a:gd name="T20" fmla="*/ 7 w 17"/>
                  <a:gd name="T21" fmla="*/ 3 h 18"/>
                  <a:gd name="T22" fmla="*/ 4 w 17"/>
                  <a:gd name="T23" fmla="*/ 10 h 18"/>
                  <a:gd name="T24" fmla="*/ 3 w 17"/>
                  <a:gd name="T25" fmla="*/ 10 h 18"/>
                  <a:gd name="T26" fmla="*/ 3 w 17"/>
                  <a:gd name="T27" fmla="*/ 2 h 18"/>
                  <a:gd name="T28" fmla="*/ 2 w 17"/>
                  <a:gd name="T29" fmla="*/ 0 h 18"/>
                  <a:gd name="T30" fmla="*/ 0 w 17"/>
                  <a:gd name="T31" fmla="*/ 2 h 18"/>
                  <a:gd name="T32" fmla="*/ 0 w 17"/>
                  <a:gd name="T33" fmla="*/ 11 h 18"/>
                  <a:gd name="T34" fmla="*/ 1 w 17"/>
                  <a:gd name="T35" fmla="*/ 12 h 18"/>
                  <a:gd name="T36" fmla="*/ 9 w 17"/>
                  <a:gd name="T37" fmla="*/ 18 h 18"/>
                  <a:gd name="T38" fmla="*/ 10 w 17"/>
                  <a:gd name="T39" fmla="*/ 18 h 18"/>
                  <a:gd name="T40" fmla="*/ 10 w 17"/>
                  <a:gd name="T41" fmla="*/ 18 h 18"/>
                  <a:gd name="T42" fmla="*/ 16 w 17"/>
                  <a:gd name="T43" fmla="*/ 16 h 18"/>
                  <a:gd name="T44" fmla="*/ 17 w 17"/>
                  <a:gd name="T45" fmla="*/ 14 h 18"/>
                  <a:gd name="T46" fmla="*/ 15 w 17"/>
                  <a:gd name="T4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6" y="13"/>
                      <a:pt x="15" y="12"/>
                      <a:pt x="15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71"/>
              <p:cNvSpPr>
                <a:spLocks/>
              </p:cNvSpPr>
              <p:nvPr/>
            </p:nvSpPr>
            <p:spPr bwMode="auto">
              <a:xfrm>
                <a:off x="525" y="4119"/>
                <a:ext cx="35" cy="46"/>
              </a:xfrm>
              <a:custGeom>
                <a:avLst/>
                <a:gdLst>
                  <a:gd name="T0" fmla="*/ 8 w 11"/>
                  <a:gd name="T1" fmla="*/ 5 h 14"/>
                  <a:gd name="T2" fmla="*/ 7 w 11"/>
                  <a:gd name="T3" fmla="*/ 4 h 14"/>
                  <a:gd name="T4" fmla="*/ 4 w 11"/>
                  <a:gd name="T5" fmla="*/ 1 h 14"/>
                  <a:gd name="T6" fmla="*/ 1 w 11"/>
                  <a:gd name="T7" fmla="*/ 1 h 14"/>
                  <a:gd name="T8" fmla="*/ 1 w 11"/>
                  <a:gd name="T9" fmla="*/ 3 h 14"/>
                  <a:gd name="T10" fmla="*/ 4 w 11"/>
                  <a:gd name="T11" fmla="*/ 6 h 14"/>
                  <a:gd name="T12" fmla="*/ 7 w 11"/>
                  <a:gd name="T13" fmla="*/ 13 h 14"/>
                  <a:gd name="T14" fmla="*/ 9 w 11"/>
                  <a:gd name="T15" fmla="*/ 14 h 14"/>
                  <a:gd name="T16" fmla="*/ 9 w 11"/>
                  <a:gd name="T17" fmla="*/ 14 h 14"/>
                  <a:gd name="T18" fmla="*/ 10 w 11"/>
                  <a:gd name="T19" fmla="*/ 12 h 14"/>
                  <a:gd name="T20" fmla="*/ 8 w 11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0" y="12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72"/>
              <p:cNvSpPr>
                <a:spLocks/>
              </p:cNvSpPr>
              <p:nvPr/>
            </p:nvSpPr>
            <p:spPr bwMode="auto">
              <a:xfrm>
                <a:off x="560" y="4142"/>
                <a:ext cx="19" cy="20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1 h 6"/>
                  <a:gd name="T4" fmla="*/ 0 w 6"/>
                  <a:gd name="T5" fmla="*/ 1 h 6"/>
                  <a:gd name="T6" fmla="*/ 0 w 6"/>
                  <a:gd name="T7" fmla="*/ 4 h 6"/>
                  <a:gd name="T8" fmla="*/ 3 w 6"/>
                  <a:gd name="T9" fmla="*/ 6 h 6"/>
                  <a:gd name="T10" fmla="*/ 4 w 6"/>
                  <a:gd name="T11" fmla="*/ 6 h 6"/>
                  <a:gd name="T12" fmla="*/ 6 w 6"/>
                  <a:gd name="T13" fmla="*/ 5 h 6"/>
                  <a:gd name="T14" fmla="*/ 5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3"/>
                      <a:pt x="5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73"/>
              <p:cNvSpPr>
                <a:spLocks noEditPoints="1"/>
              </p:cNvSpPr>
              <p:nvPr/>
            </p:nvSpPr>
            <p:spPr bwMode="auto">
              <a:xfrm>
                <a:off x="345" y="3886"/>
                <a:ext cx="379" cy="356"/>
              </a:xfrm>
              <a:custGeom>
                <a:avLst/>
                <a:gdLst>
                  <a:gd name="T0" fmla="*/ 11 w 120"/>
                  <a:gd name="T1" fmla="*/ 106 h 110"/>
                  <a:gd name="T2" fmla="*/ 14 w 120"/>
                  <a:gd name="T3" fmla="*/ 61 h 110"/>
                  <a:gd name="T4" fmla="*/ 27 w 120"/>
                  <a:gd name="T5" fmla="*/ 55 h 110"/>
                  <a:gd name="T6" fmla="*/ 28 w 120"/>
                  <a:gd name="T7" fmla="*/ 53 h 110"/>
                  <a:gd name="T8" fmla="*/ 26 w 120"/>
                  <a:gd name="T9" fmla="*/ 52 h 110"/>
                  <a:gd name="T10" fmla="*/ 21 w 120"/>
                  <a:gd name="T11" fmla="*/ 54 h 110"/>
                  <a:gd name="T12" fmla="*/ 28 w 120"/>
                  <a:gd name="T13" fmla="*/ 14 h 110"/>
                  <a:gd name="T14" fmla="*/ 52 w 120"/>
                  <a:gd name="T15" fmla="*/ 11 h 110"/>
                  <a:gd name="T16" fmla="*/ 50 w 120"/>
                  <a:gd name="T17" fmla="*/ 16 h 110"/>
                  <a:gd name="T18" fmla="*/ 51 w 120"/>
                  <a:gd name="T19" fmla="*/ 18 h 110"/>
                  <a:gd name="T20" fmla="*/ 51 w 120"/>
                  <a:gd name="T21" fmla="*/ 18 h 110"/>
                  <a:gd name="T22" fmla="*/ 53 w 120"/>
                  <a:gd name="T23" fmla="*/ 17 h 110"/>
                  <a:gd name="T24" fmla="*/ 58 w 120"/>
                  <a:gd name="T25" fmla="*/ 4 h 110"/>
                  <a:gd name="T26" fmla="*/ 76 w 120"/>
                  <a:gd name="T27" fmla="*/ 4 h 110"/>
                  <a:gd name="T28" fmla="*/ 81 w 120"/>
                  <a:gd name="T29" fmla="*/ 15 h 110"/>
                  <a:gd name="T30" fmla="*/ 82 w 120"/>
                  <a:gd name="T31" fmla="*/ 16 h 110"/>
                  <a:gd name="T32" fmla="*/ 94 w 120"/>
                  <a:gd name="T33" fmla="*/ 17 h 110"/>
                  <a:gd name="T34" fmla="*/ 98 w 120"/>
                  <a:gd name="T35" fmla="*/ 74 h 110"/>
                  <a:gd name="T36" fmla="*/ 100 w 120"/>
                  <a:gd name="T37" fmla="*/ 76 h 110"/>
                  <a:gd name="T38" fmla="*/ 100 w 120"/>
                  <a:gd name="T39" fmla="*/ 76 h 110"/>
                  <a:gd name="T40" fmla="*/ 102 w 120"/>
                  <a:gd name="T41" fmla="*/ 74 h 110"/>
                  <a:gd name="T42" fmla="*/ 101 w 120"/>
                  <a:gd name="T43" fmla="*/ 67 h 110"/>
                  <a:gd name="T44" fmla="*/ 106 w 120"/>
                  <a:gd name="T45" fmla="*/ 68 h 110"/>
                  <a:gd name="T46" fmla="*/ 108 w 120"/>
                  <a:gd name="T47" fmla="*/ 106 h 110"/>
                  <a:gd name="T48" fmla="*/ 11 w 120"/>
                  <a:gd name="T49" fmla="*/ 106 h 110"/>
                  <a:gd name="T50" fmla="*/ 118 w 120"/>
                  <a:gd name="T51" fmla="*/ 106 h 110"/>
                  <a:gd name="T52" fmla="*/ 112 w 120"/>
                  <a:gd name="T53" fmla="*/ 106 h 110"/>
                  <a:gd name="T54" fmla="*/ 110 w 120"/>
                  <a:gd name="T55" fmla="*/ 67 h 110"/>
                  <a:gd name="T56" fmla="*/ 108 w 120"/>
                  <a:gd name="T57" fmla="*/ 65 h 110"/>
                  <a:gd name="T58" fmla="*/ 101 w 120"/>
                  <a:gd name="T59" fmla="*/ 63 h 110"/>
                  <a:gd name="T60" fmla="*/ 97 w 120"/>
                  <a:gd name="T61" fmla="*/ 15 h 110"/>
                  <a:gd name="T62" fmla="*/ 95 w 120"/>
                  <a:gd name="T63" fmla="*/ 14 h 110"/>
                  <a:gd name="T64" fmla="*/ 84 w 120"/>
                  <a:gd name="T65" fmla="*/ 12 h 110"/>
                  <a:gd name="T66" fmla="*/ 79 w 120"/>
                  <a:gd name="T67" fmla="*/ 1 h 110"/>
                  <a:gd name="T68" fmla="*/ 77 w 120"/>
                  <a:gd name="T69" fmla="*/ 0 h 110"/>
                  <a:gd name="T70" fmla="*/ 57 w 120"/>
                  <a:gd name="T71" fmla="*/ 0 h 110"/>
                  <a:gd name="T72" fmla="*/ 55 w 120"/>
                  <a:gd name="T73" fmla="*/ 1 h 110"/>
                  <a:gd name="T74" fmla="*/ 53 w 120"/>
                  <a:gd name="T75" fmla="*/ 7 h 110"/>
                  <a:gd name="T76" fmla="*/ 26 w 120"/>
                  <a:gd name="T77" fmla="*/ 11 h 110"/>
                  <a:gd name="T78" fmla="*/ 24 w 120"/>
                  <a:gd name="T79" fmla="*/ 12 h 110"/>
                  <a:gd name="T80" fmla="*/ 17 w 120"/>
                  <a:gd name="T81" fmla="*/ 56 h 110"/>
                  <a:gd name="T82" fmla="*/ 11 w 120"/>
                  <a:gd name="T83" fmla="*/ 58 h 110"/>
                  <a:gd name="T84" fmla="*/ 10 w 120"/>
                  <a:gd name="T85" fmla="*/ 60 h 110"/>
                  <a:gd name="T86" fmla="*/ 8 w 120"/>
                  <a:gd name="T87" fmla="*/ 106 h 110"/>
                  <a:gd name="T88" fmla="*/ 2 w 120"/>
                  <a:gd name="T89" fmla="*/ 106 h 110"/>
                  <a:gd name="T90" fmla="*/ 0 w 120"/>
                  <a:gd name="T91" fmla="*/ 108 h 110"/>
                  <a:gd name="T92" fmla="*/ 2 w 120"/>
                  <a:gd name="T93" fmla="*/ 110 h 110"/>
                  <a:gd name="T94" fmla="*/ 118 w 120"/>
                  <a:gd name="T95" fmla="*/ 110 h 110"/>
                  <a:gd name="T96" fmla="*/ 120 w 120"/>
                  <a:gd name="T97" fmla="*/ 108 h 110"/>
                  <a:gd name="T98" fmla="*/ 118 w 120"/>
                  <a:gd name="T9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10">
                    <a:moveTo>
                      <a:pt x="11" y="106"/>
                    </a:moveTo>
                    <a:cubicBezTo>
                      <a:pt x="14" y="61"/>
                      <a:pt x="14" y="61"/>
                      <a:pt x="14" y="61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55"/>
                      <a:pt x="29" y="54"/>
                      <a:pt x="28" y="53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50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2" y="16"/>
                      <a:pt x="82" y="16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9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5"/>
                      <a:pt x="102" y="75"/>
                      <a:pt x="102" y="74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106"/>
                      <a:pt x="108" y="106"/>
                      <a:pt x="108" y="106"/>
                    </a:cubicBezTo>
                    <a:lnTo>
                      <a:pt x="11" y="106"/>
                    </a:lnTo>
                    <a:close/>
                    <a:moveTo>
                      <a:pt x="118" y="106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6"/>
                      <a:pt x="109" y="66"/>
                      <a:pt x="108" y="65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1"/>
                      <a:pt x="55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0" y="59"/>
                      <a:pt x="10" y="6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6"/>
                      <a:pt x="0" y="107"/>
                      <a:pt x="0" y="108"/>
                    </a:cubicBezTo>
                    <a:cubicBezTo>
                      <a:pt x="0" y="109"/>
                      <a:pt x="1" y="110"/>
                      <a:pt x="2" y="110"/>
                    </a:cubicBezTo>
                    <a:cubicBezTo>
                      <a:pt x="118" y="110"/>
                      <a:pt x="118" y="110"/>
                      <a:pt x="118" y="110"/>
                    </a:cubicBezTo>
                    <a:cubicBezTo>
                      <a:pt x="119" y="110"/>
                      <a:pt x="120" y="109"/>
                      <a:pt x="120" y="108"/>
                    </a:cubicBezTo>
                    <a:cubicBezTo>
                      <a:pt x="120" y="107"/>
                      <a:pt x="119" y="106"/>
                      <a:pt x="118" y="10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621" y="4022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75"/>
              <p:cNvSpPr>
                <a:spLocks/>
              </p:cNvSpPr>
              <p:nvPr/>
            </p:nvSpPr>
            <p:spPr bwMode="auto">
              <a:xfrm>
                <a:off x="4621" y="3951"/>
                <a:ext cx="63" cy="36"/>
              </a:xfrm>
              <a:custGeom>
                <a:avLst/>
                <a:gdLst>
                  <a:gd name="T0" fmla="*/ 2 w 20"/>
                  <a:gd name="T1" fmla="*/ 11 h 11"/>
                  <a:gd name="T2" fmla="*/ 3 w 20"/>
                  <a:gd name="T3" fmla="*/ 11 h 11"/>
                  <a:gd name="T4" fmla="*/ 19 w 20"/>
                  <a:gd name="T5" fmla="*/ 4 h 11"/>
                  <a:gd name="T6" fmla="*/ 20 w 20"/>
                  <a:gd name="T7" fmla="*/ 2 h 11"/>
                  <a:gd name="T8" fmla="*/ 18 w 20"/>
                  <a:gd name="T9" fmla="*/ 0 h 11"/>
                  <a:gd name="T10" fmla="*/ 1 w 20"/>
                  <a:gd name="T11" fmla="*/ 8 h 11"/>
                  <a:gd name="T12" fmla="*/ 0 w 20"/>
                  <a:gd name="T13" fmla="*/ 10 h 11"/>
                  <a:gd name="T14" fmla="*/ 2 w 20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2" y="11"/>
                    </a:move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6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76"/>
              <p:cNvSpPr>
                <a:spLocks/>
              </p:cNvSpPr>
              <p:nvPr/>
            </p:nvSpPr>
            <p:spPr bwMode="auto">
              <a:xfrm>
                <a:off x="4428" y="3886"/>
                <a:ext cx="341" cy="353"/>
              </a:xfrm>
              <a:custGeom>
                <a:avLst/>
                <a:gdLst>
                  <a:gd name="T0" fmla="*/ 106 w 108"/>
                  <a:gd name="T1" fmla="*/ 28 h 109"/>
                  <a:gd name="T2" fmla="*/ 104 w 108"/>
                  <a:gd name="T3" fmla="*/ 29 h 109"/>
                  <a:gd name="T4" fmla="*/ 104 w 108"/>
                  <a:gd name="T5" fmla="*/ 100 h 109"/>
                  <a:gd name="T6" fmla="*/ 99 w 108"/>
                  <a:gd name="T7" fmla="*/ 105 h 109"/>
                  <a:gd name="T8" fmla="*/ 56 w 108"/>
                  <a:gd name="T9" fmla="*/ 105 h 109"/>
                  <a:gd name="T10" fmla="*/ 56 w 108"/>
                  <a:gd name="T11" fmla="*/ 101 h 109"/>
                  <a:gd name="T12" fmla="*/ 72 w 108"/>
                  <a:gd name="T13" fmla="*/ 98 h 109"/>
                  <a:gd name="T14" fmla="*/ 98 w 108"/>
                  <a:gd name="T15" fmla="*/ 102 h 109"/>
                  <a:gd name="T16" fmla="*/ 100 w 108"/>
                  <a:gd name="T17" fmla="*/ 101 h 109"/>
                  <a:gd name="T18" fmla="*/ 101 w 108"/>
                  <a:gd name="T19" fmla="*/ 100 h 109"/>
                  <a:gd name="T20" fmla="*/ 101 w 108"/>
                  <a:gd name="T21" fmla="*/ 20 h 109"/>
                  <a:gd name="T22" fmla="*/ 99 w 108"/>
                  <a:gd name="T23" fmla="*/ 19 h 109"/>
                  <a:gd name="T24" fmla="*/ 95 w 108"/>
                  <a:gd name="T25" fmla="*/ 18 h 109"/>
                  <a:gd name="T26" fmla="*/ 93 w 108"/>
                  <a:gd name="T27" fmla="*/ 19 h 109"/>
                  <a:gd name="T28" fmla="*/ 95 w 108"/>
                  <a:gd name="T29" fmla="*/ 21 h 109"/>
                  <a:gd name="T30" fmla="*/ 97 w 108"/>
                  <a:gd name="T31" fmla="*/ 22 h 109"/>
                  <a:gd name="T32" fmla="*/ 97 w 108"/>
                  <a:gd name="T33" fmla="*/ 97 h 109"/>
                  <a:gd name="T34" fmla="*/ 72 w 108"/>
                  <a:gd name="T35" fmla="*/ 94 h 109"/>
                  <a:gd name="T36" fmla="*/ 54 w 108"/>
                  <a:gd name="T37" fmla="*/ 98 h 109"/>
                  <a:gd name="T38" fmla="*/ 37 w 108"/>
                  <a:gd name="T39" fmla="*/ 94 h 109"/>
                  <a:gd name="T40" fmla="*/ 10 w 108"/>
                  <a:gd name="T41" fmla="*/ 98 h 109"/>
                  <a:gd name="T42" fmla="*/ 10 w 108"/>
                  <a:gd name="T43" fmla="*/ 22 h 109"/>
                  <a:gd name="T44" fmla="*/ 37 w 108"/>
                  <a:gd name="T45" fmla="*/ 19 h 109"/>
                  <a:gd name="T46" fmla="*/ 52 w 108"/>
                  <a:gd name="T47" fmla="*/ 22 h 109"/>
                  <a:gd name="T48" fmla="*/ 52 w 108"/>
                  <a:gd name="T49" fmla="*/ 93 h 109"/>
                  <a:gd name="T50" fmla="*/ 53 w 108"/>
                  <a:gd name="T51" fmla="*/ 94 h 109"/>
                  <a:gd name="T52" fmla="*/ 55 w 108"/>
                  <a:gd name="T53" fmla="*/ 94 h 109"/>
                  <a:gd name="T54" fmla="*/ 89 w 108"/>
                  <a:gd name="T55" fmla="*/ 78 h 109"/>
                  <a:gd name="T56" fmla="*/ 90 w 108"/>
                  <a:gd name="T57" fmla="*/ 76 h 109"/>
                  <a:gd name="T58" fmla="*/ 90 w 108"/>
                  <a:gd name="T59" fmla="*/ 2 h 109"/>
                  <a:gd name="T60" fmla="*/ 89 w 108"/>
                  <a:gd name="T61" fmla="*/ 1 h 109"/>
                  <a:gd name="T62" fmla="*/ 87 w 108"/>
                  <a:gd name="T63" fmla="*/ 1 h 109"/>
                  <a:gd name="T64" fmla="*/ 58 w 108"/>
                  <a:gd name="T65" fmla="*/ 15 h 109"/>
                  <a:gd name="T66" fmla="*/ 58 w 108"/>
                  <a:gd name="T67" fmla="*/ 18 h 109"/>
                  <a:gd name="T68" fmla="*/ 60 w 108"/>
                  <a:gd name="T69" fmla="*/ 18 h 109"/>
                  <a:gd name="T70" fmla="*/ 86 w 108"/>
                  <a:gd name="T71" fmla="*/ 5 h 109"/>
                  <a:gd name="T72" fmla="*/ 86 w 108"/>
                  <a:gd name="T73" fmla="*/ 75 h 109"/>
                  <a:gd name="T74" fmla="*/ 56 w 108"/>
                  <a:gd name="T75" fmla="*/ 90 h 109"/>
                  <a:gd name="T76" fmla="*/ 56 w 108"/>
                  <a:gd name="T77" fmla="*/ 20 h 109"/>
                  <a:gd name="T78" fmla="*/ 55 w 108"/>
                  <a:gd name="T79" fmla="*/ 19 h 109"/>
                  <a:gd name="T80" fmla="*/ 37 w 108"/>
                  <a:gd name="T81" fmla="*/ 15 h 109"/>
                  <a:gd name="T82" fmla="*/ 8 w 108"/>
                  <a:gd name="T83" fmla="*/ 19 h 109"/>
                  <a:gd name="T84" fmla="*/ 7 w 108"/>
                  <a:gd name="T85" fmla="*/ 20 h 109"/>
                  <a:gd name="T86" fmla="*/ 7 w 108"/>
                  <a:gd name="T87" fmla="*/ 100 h 109"/>
                  <a:gd name="T88" fmla="*/ 7 w 108"/>
                  <a:gd name="T89" fmla="*/ 101 h 109"/>
                  <a:gd name="T90" fmla="*/ 9 w 108"/>
                  <a:gd name="T91" fmla="*/ 102 h 109"/>
                  <a:gd name="T92" fmla="*/ 9 w 108"/>
                  <a:gd name="T93" fmla="*/ 102 h 109"/>
                  <a:gd name="T94" fmla="*/ 37 w 108"/>
                  <a:gd name="T95" fmla="*/ 98 h 109"/>
                  <a:gd name="T96" fmla="*/ 52 w 108"/>
                  <a:gd name="T97" fmla="*/ 101 h 109"/>
                  <a:gd name="T98" fmla="*/ 52 w 108"/>
                  <a:gd name="T99" fmla="*/ 105 h 109"/>
                  <a:gd name="T100" fmla="*/ 9 w 108"/>
                  <a:gd name="T101" fmla="*/ 105 h 109"/>
                  <a:gd name="T102" fmla="*/ 3 w 108"/>
                  <a:gd name="T103" fmla="*/ 100 h 109"/>
                  <a:gd name="T104" fmla="*/ 3 w 108"/>
                  <a:gd name="T105" fmla="*/ 29 h 109"/>
                  <a:gd name="T106" fmla="*/ 1 w 108"/>
                  <a:gd name="T107" fmla="*/ 28 h 109"/>
                  <a:gd name="T108" fmla="*/ 0 w 108"/>
                  <a:gd name="T109" fmla="*/ 29 h 109"/>
                  <a:gd name="T110" fmla="*/ 0 w 108"/>
                  <a:gd name="T111" fmla="*/ 100 h 109"/>
                  <a:gd name="T112" fmla="*/ 9 w 108"/>
                  <a:gd name="T113" fmla="*/ 109 h 109"/>
                  <a:gd name="T114" fmla="*/ 99 w 108"/>
                  <a:gd name="T115" fmla="*/ 109 h 109"/>
                  <a:gd name="T116" fmla="*/ 108 w 108"/>
                  <a:gd name="T117" fmla="*/ 100 h 109"/>
                  <a:gd name="T118" fmla="*/ 108 w 108"/>
                  <a:gd name="T119" fmla="*/ 29 h 109"/>
                  <a:gd name="T120" fmla="*/ 106 w 108"/>
                  <a:gd name="T121" fmla="*/ 2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09">
                    <a:moveTo>
                      <a:pt x="106" y="28"/>
                    </a:moveTo>
                    <a:cubicBezTo>
                      <a:pt x="105" y="28"/>
                      <a:pt x="104" y="28"/>
                      <a:pt x="104" y="29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3"/>
                      <a:pt x="102" y="105"/>
                      <a:pt x="99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8" y="100"/>
                      <a:pt x="65" y="98"/>
                      <a:pt x="72" y="98"/>
                    </a:cubicBezTo>
                    <a:cubicBezTo>
                      <a:pt x="88" y="98"/>
                      <a:pt x="98" y="102"/>
                      <a:pt x="98" y="102"/>
                    </a:cubicBezTo>
                    <a:cubicBezTo>
                      <a:pt x="99" y="102"/>
                      <a:pt x="100" y="102"/>
                      <a:pt x="100" y="101"/>
                    </a:cubicBezTo>
                    <a:cubicBezTo>
                      <a:pt x="100" y="101"/>
                      <a:pt x="101" y="100"/>
                      <a:pt x="101" y="10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99" y="19"/>
                    </a:cubicBezTo>
                    <a:cubicBezTo>
                      <a:pt x="99" y="19"/>
                      <a:pt x="98" y="18"/>
                      <a:pt x="95" y="18"/>
                    </a:cubicBezTo>
                    <a:cubicBezTo>
                      <a:pt x="94" y="18"/>
                      <a:pt x="94" y="18"/>
                      <a:pt x="93" y="19"/>
                    </a:cubicBezTo>
                    <a:cubicBezTo>
                      <a:pt x="93" y="20"/>
                      <a:pt x="94" y="21"/>
                      <a:pt x="95" y="21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96"/>
                      <a:pt x="84" y="94"/>
                      <a:pt x="72" y="94"/>
                    </a:cubicBezTo>
                    <a:cubicBezTo>
                      <a:pt x="64" y="94"/>
                      <a:pt x="56" y="97"/>
                      <a:pt x="54" y="98"/>
                    </a:cubicBezTo>
                    <a:cubicBezTo>
                      <a:pt x="52" y="97"/>
                      <a:pt x="45" y="94"/>
                      <a:pt x="37" y="94"/>
                    </a:cubicBezTo>
                    <a:cubicBezTo>
                      <a:pt x="25" y="94"/>
                      <a:pt x="15" y="97"/>
                      <a:pt x="10" y="9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1"/>
                      <a:pt x="25" y="19"/>
                      <a:pt x="37" y="19"/>
                    </a:cubicBezTo>
                    <a:cubicBezTo>
                      <a:pt x="44" y="19"/>
                      <a:pt x="50" y="21"/>
                      <a:pt x="52" y="2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4"/>
                      <a:pt x="53" y="94"/>
                    </a:cubicBezTo>
                    <a:cubicBezTo>
                      <a:pt x="53" y="95"/>
                      <a:pt x="54" y="95"/>
                      <a:pt x="55" y="94"/>
                    </a:cubicBezTo>
                    <a:cubicBezTo>
                      <a:pt x="55" y="94"/>
                      <a:pt x="73" y="83"/>
                      <a:pt x="89" y="78"/>
                    </a:cubicBezTo>
                    <a:cubicBezTo>
                      <a:pt x="89" y="78"/>
                      <a:pt x="90" y="77"/>
                      <a:pt x="90" y="76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1"/>
                      <a:pt x="89" y="1"/>
                    </a:cubicBezTo>
                    <a:cubicBezTo>
                      <a:pt x="89" y="0"/>
                      <a:pt x="88" y="0"/>
                      <a:pt x="87" y="1"/>
                    </a:cubicBezTo>
                    <a:cubicBezTo>
                      <a:pt x="73" y="6"/>
                      <a:pt x="58" y="15"/>
                      <a:pt x="58" y="15"/>
                    </a:cubicBezTo>
                    <a:cubicBezTo>
                      <a:pt x="57" y="16"/>
                      <a:pt x="57" y="17"/>
                      <a:pt x="58" y="18"/>
                    </a:cubicBezTo>
                    <a:cubicBezTo>
                      <a:pt x="58" y="19"/>
                      <a:pt x="59" y="19"/>
                      <a:pt x="60" y="18"/>
                    </a:cubicBezTo>
                    <a:cubicBezTo>
                      <a:pt x="60" y="18"/>
                      <a:pt x="73" y="10"/>
                      <a:pt x="86" y="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79"/>
                      <a:pt x="61" y="86"/>
                      <a:pt x="56" y="9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4" y="19"/>
                      <a:pt x="47" y="15"/>
                      <a:pt x="37" y="15"/>
                    </a:cubicBezTo>
                    <a:cubicBezTo>
                      <a:pt x="21" y="15"/>
                      <a:pt x="9" y="18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8" y="102"/>
                      <a:pt x="8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22" y="98"/>
                      <a:pt x="37" y="98"/>
                    </a:cubicBezTo>
                    <a:cubicBezTo>
                      <a:pt x="44" y="98"/>
                      <a:pt x="50" y="100"/>
                      <a:pt x="52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5"/>
                      <a:pt x="3" y="103"/>
                      <a:pt x="3" y="10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9"/>
                      <a:pt x="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4" y="109"/>
                      <a:pt x="108" y="105"/>
                      <a:pt x="108" y="100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7" y="28"/>
                      <a:pt x="106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77"/>
              <p:cNvSpPr>
                <a:spLocks/>
              </p:cNvSpPr>
              <p:nvPr/>
            </p:nvSpPr>
            <p:spPr bwMode="auto">
              <a:xfrm>
                <a:off x="4621" y="3987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8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78"/>
              <p:cNvSpPr>
                <a:spLocks/>
              </p:cNvSpPr>
              <p:nvPr/>
            </p:nvSpPr>
            <p:spPr bwMode="auto">
              <a:xfrm>
                <a:off x="4621" y="4058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79"/>
              <p:cNvSpPr>
                <a:spLocks/>
              </p:cNvSpPr>
              <p:nvPr/>
            </p:nvSpPr>
            <p:spPr bwMode="auto">
              <a:xfrm>
                <a:off x="4482" y="3987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7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7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4482" y="4022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621" y="4094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0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82"/>
              <p:cNvSpPr>
                <a:spLocks/>
              </p:cNvSpPr>
              <p:nvPr/>
            </p:nvSpPr>
            <p:spPr bwMode="auto">
              <a:xfrm>
                <a:off x="4482" y="4058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83"/>
              <p:cNvSpPr>
                <a:spLocks/>
              </p:cNvSpPr>
              <p:nvPr/>
            </p:nvSpPr>
            <p:spPr bwMode="auto">
              <a:xfrm>
                <a:off x="4482" y="4129"/>
                <a:ext cx="88" cy="23"/>
              </a:xfrm>
              <a:custGeom>
                <a:avLst/>
                <a:gdLst>
                  <a:gd name="T0" fmla="*/ 26 w 28"/>
                  <a:gd name="T1" fmla="*/ 2 h 7"/>
                  <a:gd name="T2" fmla="*/ 2 w 28"/>
                  <a:gd name="T3" fmla="*/ 3 h 7"/>
                  <a:gd name="T4" fmla="*/ 1 w 28"/>
                  <a:gd name="T5" fmla="*/ 5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2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3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84"/>
              <p:cNvSpPr>
                <a:spLocks/>
              </p:cNvSpPr>
              <p:nvPr/>
            </p:nvSpPr>
            <p:spPr bwMode="auto">
              <a:xfrm>
                <a:off x="4482" y="4094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3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85"/>
              <p:cNvSpPr>
                <a:spLocks noEditPoints="1"/>
              </p:cNvSpPr>
              <p:nvPr/>
            </p:nvSpPr>
            <p:spPr bwMode="auto">
              <a:xfrm>
                <a:off x="2908" y="4194"/>
                <a:ext cx="379" cy="52"/>
              </a:xfrm>
              <a:custGeom>
                <a:avLst/>
                <a:gdLst>
                  <a:gd name="T0" fmla="*/ 4 w 120"/>
                  <a:gd name="T1" fmla="*/ 12 h 16"/>
                  <a:gd name="T2" fmla="*/ 116 w 120"/>
                  <a:gd name="T3" fmla="*/ 12 h 16"/>
                  <a:gd name="T4" fmla="*/ 116 w 120"/>
                  <a:gd name="T5" fmla="*/ 4 h 16"/>
                  <a:gd name="T6" fmla="*/ 4 w 120"/>
                  <a:gd name="T7" fmla="*/ 4 h 16"/>
                  <a:gd name="T8" fmla="*/ 4 w 120"/>
                  <a:gd name="T9" fmla="*/ 12 h 16"/>
                  <a:gd name="T10" fmla="*/ 118 w 120"/>
                  <a:gd name="T11" fmla="*/ 16 h 16"/>
                  <a:gd name="T12" fmla="*/ 2 w 120"/>
                  <a:gd name="T13" fmla="*/ 16 h 16"/>
                  <a:gd name="T14" fmla="*/ 0 w 120"/>
                  <a:gd name="T15" fmla="*/ 14 h 16"/>
                  <a:gd name="T16" fmla="*/ 0 w 120"/>
                  <a:gd name="T17" fmla="*/ 2 h 16"/>
                  <a:gd name="T18" fmla="*/ 2 w 120"/>
                  <a:gd name="T19" fmla="*/ 0 h 16"/>
                  <a:gd name="T20" fmla="*/ 118 w 120"/>
                  <a:gd name="T21" fmla="*/ 0 h 16"/>
                  <a:gd name="T22" fmla="*/ 120 w 120"/>
                  <a:gd name="T23" fmla="*/ 2 h 16"/>
                  <a:gd name="T24" fmla="*/ 120 w 120"/>
                  <a:gd name="T25" fmla="*/ 14 h 16"/>
                  <a:gd name="T26" fmla="*/ 118 w 1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6">
                    <a:moveTo>
                      <a:pt x="4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  <a:moveTo>
                      <a:pt x="118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20" y="1"/>
                      <a:pt x="120" y="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5"/>
                      <a:pt x="119" y="16"/>
                      <a:pt x="118" y="1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86"/>
              <p:cNvSpPr>
                <a:spLocks noEditPoints="1"/>
              </p:cNvSpPr>
              <p:nvPr/>
            </p:nvSpPr>
            <p:spPr bwMode="auto">
              <a:xfrm>
                <a:off x="2927" y="4129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87"/>
              <p:cNvSpPr>
                <a:spLocks/>
              </p:cNvSpPr>
              <p:nvPr/>
            </p:nvSpPr>
            <p:spPr bwMode="auto">
              <a:xfrm>
                <a:off x="2971" y="416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88"/>
              <p:cNvSpPr>
                <a:spLocks noEditPoints="1"/>
              </p:cNvSpPr>
              <p:nvPr/>
            </p:nvSpPr>
            <p:spPr bwMode="auto">
              <a:xfrm>
                <a:off x="2908" y="4064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89"/>
              <p:cNvSpPr>
                <a:spLocks/>
              </p:cNvSpPr>
              <p:nvPr/>
            </p:nvSpPr>
            <p:spPr bwMode="auto">
              <a:xfrm>
                <a:off x="2952" y="4097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90"/>
              <p:cNvSpPr>
                <a:spLocks noEditPoints="1"/>
              </p:cNvSpPr>
              <p:nvPr/>
            </p:nvSpPr>
            <p:spPr bwMode="auto">
              <a:xfrm>
                <a:off x="2927" y="4000"/>
                <a:ext cx="227" cy="77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7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8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91"/>
              <p:cNvSpPr>
                <a:spLocks noEditPoints="1"/>
              </p:cNvSpPr>
              <p:nvPr/>
            </p:nvSpPr>
            <p:spPr bwMode="auto">
              <a:xfrm>
                <a:off x="3120" y="3925"/>
                <a:ext cx="139" cy="282"/>
              </a:xfrm>
              <a:custGeom>
                <a:avLst/>
                <a:gdLst>
                  <a:gd name="T0" fmla="*/ 5 w 44"/>
                  <a:gd name="T1" fmla="*/ 9 h 87"/>
                  <a:gd name="T2" fmla="*/ 24 w 44"/>
                  <a:gd name="T3" fmla="*/ 83 h 87"/>
                  <a:gd name="T4" fmla="*/ 40 w 44"/>
                  <a:gd name="T5" fmla="*/ 78 h 87"/>
                  <a:gd name="T6" fmla="*/ 20 w 44"/>
                  <a:gd name="T7" fmla="*/ 5 h 87"/>
                  <a:gd name="T8" fmla="*/ 5 w 44"/>
                  <a:gd name="T9" fmla="*/ 9 h 87"/>
                  <a:gd name="T10" fmla="*/ 23 w 44"/>
                  <a:gd name="T11" fmla="*/ 87 h 87"/>
                  <a:gd name="T12" fmla="*/ 21 w 44"/>
                  <a:gd name="T13" fmla="*/ 86 h 87"/>
                  <a:gd name="T14" fmla="*/ 0 w 44"/>
                  <a:gd name="T15" fmla="*/ 8 h 87"/>
                  <a:gd name="T16" fmla="*/ 2 w 44"/>
                  <a:gd name="T17" fmla="*/ 6 h 87"/>
                  <a:gd name="T18" fmla="*/ 21 w 44"/>
                  <a:gd name="T19" fmla="*/ 0 h 87"/>
                  <a:gd name="T20" fmla="*/ 23 w 44"/>
                  <a:gd name="T21" fmla="*/ 2 h 87"/>
                  <a:gd name="T22" fmla="*/ 44 w 44"/>
                  <a:gd name="T23" fmla="*/ 79 h 87"/>
                  <a:gd name="T24" fmla="*/ 44 w 44"/>
                  <a:gd name="T25" fmla="*/ 81 h 87"/>
                  <a:gd name="T26" fmla="*/ 43 w 44"/>
                  <a:gd name="T27" fmla="*/ 82 h 87"/>
                  <a:gd name="T28" fmla="*/ 23 w 44"/>
                  <a:gd name="T2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87">
                    <a:moveTo>
                      <a:pt x="5" y="9"/>
                    </a:moveTo>
                    <a:cubicBezTo>
                      <a:pt x="24" y="83"/>
                      <a:pt x="24" y="83"/>
                      <a:pt x="24" y="8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9"/>
                    </a:lnTo>
                    <a:close/>
                    <a:moveTo>
                      <a:pt x="23" y="87"/>
                    </a:moveTo>
                    <a:cubicBezTo>
                      <a:pt x="22" y="87"/>
                      <a:pt x="21" y="86"/>
                      <a:pt x="21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1"/>
                    </a:cubicBezTo>
                    <a:cubicBezTo>
                      <a:pt x="44" y="81"/>
                      <a:pt x="43" y="82"/>
                      <a:pt x="43" y="82"/>
                    </a:cubicBezTo>
                    <a:cubicBezTo>
                      <a:pt x="23" y="87"/>
                      <a:pt x="23" y="87"/>
                      <a:pt x="23" y="8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92"/>
              <p:cNvSpPr>
                <a:spLocks/>
              </p:cNvSpPr>
              <p:nvPr/>
            </p:nvSpPr>
            <p:spPr bwMode="auto">
              <a:xfrm>
                <a:off x="2971" y="403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93"/>
              <p:cNvSpPr>
                <a:spLocks noEditPoints="1"/>
              </p:cNvSpPr>
              <p:nvPr/>
            </p:nvSpPr>
            <p:spPr bwMode="auto">
              <a:xfrm>
                <a:off x="3129" y="3964"/>
                <a:ext cx="82" cy="55"/>
              </a:xfrm>
              <a:custGeom>
                <a:avLst/>
                <a:gdLst>
                  <a:gd name="T0" fmla="*/ 5 w 26"/>
                  <a:gd name="T1" fmla="*/ 9 h 17"/>
                  <a:gd name="T2" fmla="*/ 6 w 26"/>
                  <a:gd name="T3" fmla="*/ 12 h 17"/>
                  <a:gd name="T4" fmla="*/ 21 w 26"/>
                  <a:gd name="T5" fmla="*/ 8 h 17"/>
                  <a:gd name="T6" fmla="*/ 20 w 26"/>
                  <a:gd name="T7" fmla="*/ 4 h 17"/>
                  <a:gd name="T8" fmla="*/ 5 w 26"/>
                  <a:gd name="T9" fmla="*/ 9 h 17"/>
                  <a:gd name="T10" fmla="*/ 4 w 26"/>
                  <a:gd name="T11" fmla="*/ 17 h 17"/>
                  <a:gd name="T12" fmla="*/ 2 w 26"/>
                  <a:gd name="T13" fmla="*/ 15 h 17"/>
                  <a:gd name="T14" fmla="*/ 0 w 26"/>
                  <a:gd name="T15" fmla="*/ 8 h 17"/>
                  <a:gd name="T16" fmla="*/ 1 w 26"/>
                  <a:gd name="T17" fmla="*/ 6 h 17"/>
                  <a:gd name="T18" fmla="*/ 2 w 26"/>
                  <a:gd name="T19" fmla="*/ 5 h 17"/>
                  <a:gd name="T20" fmla="*/ 21 w 26"/>
                  <a:gd name="T21" fmla="*/ 0 h 17"/>
                  <a:gd name="T22" fmla="*/ 23 w 26"/>
                  <a:gd name="T23" fmla="*/ 0 h 17"/>
                  <a:gd name="T24" fmla="*/ 24 w 26"/>
                  <a:gd name="T25" fmla="*/ 1 h 17"/>
                  <a:gd name="T26" fmla="*/ 26 w 26"/>
                  <a:gd name="T27" fmla="*/ 9 h 17"/>
                  <a:gd name="T28" fmla="*/ 24 w 26"/>
                  <a:gd name="T29" fmla="*/ 11 h 17"/>
                  <a:gd name="T30" fmla="*/ 5 w 26"/>
                  <a:gd name="T31" fmla="*/ 17 h 17"/>
                  <a:gd name="T32" fmla="*/ 4 w 26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5" y="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5" y="9"/>
                    </a:lnTo>
                    <a:close/>
                    <a:moveTo>
                      <a:pt x="4" y="17"/>
                    </a:moveTo>
                    <a:cubicBezTo>
                      <a:pt x="4" y="17"/>
                      <a:pt x="3" y="16"/>
                      <a:pt x="2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94"/>
              <p:cNvSpPr>
                <a:spLocks noEditPoints="1"/>
              </p:cNvSpPr>
              <p:nvPr/>
            </p:nvSpPr>
            <p:spPr bwMode="auto">
              <a:xfrm>
                <a:off x="3170" y="4113"/>
                <a:ext cx="79" cy="55"/>
              </a:xfrm>
              <a:custGeom>
                <a:avLst/>
                <a:gdLst>
                  <a:gd name="T0" fmla="*/ 4 w 25"/>
                  <a:gd name="T1" fmla="*/ 9 h 17"/>
                  <a:gd name="T2" fmla="*/ 5 w 25"/>
                  <a:gd name="T3" fmla="*/ 13 h 17"/>
                  <a:gd name="T4" fmla="*/ 21 w 25"/>
                  <a:gd name="T5" fmla="*/ 9 h 17"/>
                  <a:gd name="T6" fmla="*/ 20 w 25"/>
                  <a:gd name="T7" fmla="*/ 5 h 17"/>
                  <a:gd name="T8" fmla="*/ 4 w 25"/>
                  <a:gd name="T9" fmla="*/ 9 h 17"/>
                  <a:gd name="T10" fmla="*/ 4 w 25"/>
                  <a:gd name="T11" fmla="*/ 17 h 17"/>
                  <a:gd name="T12" fmla="*/ 2 w 25"/>
                  <a:gd name="T13" fmla="*/ 16 h 17"/>
                  <a:gd name="T14" fmla="*/ 0 w 25"/>
                  <a:gd name="T15" fmla="*/ 8 h 17"/>
                  <a:gd name="T16" fmla="*/ 0 w 25"/>
                  <a:gd name="T17" fmla="*/ 7 h 17"/>
                  <a:gd name="T18" fmla="*/ 1 w 25"/>
                  <a:gd name="T19" fmla="*/ 6 h 17"/>
                  <a:gd name="T20" fmla="*/ 21 w 25"/>
                  <a:gd name="T21" fmla="*/ 0 h 17"/>
                  <a:gd name="T22" fmla="*/ 22 w 25"/>
                  <a:gd name="T23" fmla="*/ 1 h 17"/>
                  <a:gd name="T24" fmla="*/ 23 w 25"/>
                  <a:gd name="T25" fmla="*/ 2 h 17"/>
                  <a:gd name="T26" fmla="*/ 25 w 25"/>
                  <a:gd name="T27" fmla="*/ 10 h 17"/>
                  <a:gd name="T28" fmla="*/ 24 w 25"/>
                  <a:gd name="T29" fmla="*/ 12 h 17"/>
                  <a:gd name="T30" fmla="*/ 4 w 25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4" y="9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4" y="9"/>
                    </a:lnTo>
                    <a:close/>
                    <a:moveTo>
                      <a:pt x="4" y="17"/>
                    </a:moveTo>
                    <a:cubicBezTo>
                      <a:pt x="3" y="17"/>
                      <a:pt x="2" y="17"/>
                      <a:pt x="2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95"/>
              <p:cNvSpPr>
                <a:spLocks/>
              </p:cNvSpPr>
              <p:nvPr/>
            </p:nvSpPr>
            <p:spPr bwMode="auto">
              <a:xfrm>
                <a:off x="3173" y="4022"/>
                <a:ext cx="32" cy="88"/>
              </a:xfrm>
              <a:custGeom>
                <a:avLst/>
                <a:gdLst>
                  <a:gd name="T0" fmla="*/ 8 w 10"/>
                  <a:gd name="T1" fmla="*/ 27 h 27"/>
                  <a:gd name="T2" fmla="*/ 6 w 10"/>
                  <a:gd name="T3" fmla="*/ 26 h 27"/>
                  <a:gd name="T4" fmla="*/ 0 w 10"/>
                  <a:gd name="T5" fmla="*/ 3 h 27"/>
                  <a:gd name="T6" fmla="*/ 2 w 10"/>
                  <a:gd name="T7" fmla="*/ 0 h 27"/>
                  <a:gd name="T8" fmla="*/ 4 w 10"/>
                  <a:gd name="T9" fmla="*/ 2 h 27"/>
                  <a:gd name="T10" fmla="*/ 10 w 10"/>
                  <a:gd name="T11" fmla="*/ 25 h 27"/>
                  <a:gd name="T12" fmla="*/ 9 w 10"/>
                  <a:gd name="T13" fmla="*/ 27 h 27"/>
                  <a:gd name="T14" fmla="*/ 8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8" y="27"/>
                    </a:moveTo>
                    <a:cubicBezTo>
                      <a:pt x="8" y="27"/>
                      <a:pt x="7" y="27"/>
                      <a:pt x="6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7"/>
                      <a:pt x="9" y="2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96"/>
              <p:cNvSpPr>
                <a:spLocks noEditPoints="1"/>
              </p:cNvSpPr>
              <p:nvPr/>
            </p:nvSpPr>
            <p:spPr bwMode="auto">
              <a:xfrm>
                <a:off x="1501" y="3899"/>
                <a:ext cx="250" cy="343"/>
              </a:xfrm>
              <a:custGeom>
                <a:avLst/>
                <a:gdLst>
                  <a:gd name="T0" fmla="*/ 55 w 79"/>
                  <a:gd name="T1" fmla="*/ 9 h 106"/>
                  <a:gd name="T2" fmla="*/ 17 w 79"/>
                  <a:gd name="T3" fmla="*/ 9 h 106"/>
                  <a:gd name="T4" fmla="*/ 11 w 79"/>
                  <a:gd name="T5" fmla="*/ 15 h 106"/>
                  <a:gd name="T6" fmla="*/ 11 w 79"/>
                  <a:gd name="T7" fmla="*/ 90 h 106"/>
                  <a:gd name="T8" fmla="*/ 7 w 79"/>
                  <a:gd name="T9" fmla="*/ 94 h 106"/>
                  <a:gd name="T10" fmla="*/ 4 w 79"/>
                  <a:gd name="T11" fmla="*/ 90 h 106"/>
                  <a:gd name="T12" fmla="*/ 4 w 79"/>
                  <a:gd name="T13" fmla="*/ 7 h 106"/>
                  <a:gd name="T14" fmla="*/ 7 w 79"/>
                  <a:gd name="T15" fmla="*/ 3 h 106"/>
                  <a:gd name="T16" fmla="*/ 52 w 79"/>
                  <a:gd name="T17" fmla="*/ 3 h 106"/>
                  <a:gd name="T18" fmla="*/ 55 w 79"/>
                  <a:gd name="T19" fmla="*/ 7 h 106"/>
                  <a:gd name="T20" fmla="*/ 55 w 79"/>
                  <a:gd name="T21" fmla="*/ 9 h 106"/>
                  <a:gd name="T22" fmla="*/ 21 w 79"/>
                  <a:gd name="T23" fmla="*/ 94 h 106"/>
                  <a:gd name="T24" fmla="*/ 13 w 79"/>
                  <a:gd name="T25" fmla="*/ 94 h 106"/>
                  <a:gd name="T26" fmla="*/ 14 w 79"/>
                  <a:gd name="T27" fmla="*/ 90 h 106"/>
                  <a:gd name="T28" fmla="*/ 14 w 79"/>
                  <a:gd name="T29" fmla="*/ 15 h 106"/>
                  <a:gd name="T30" fmla="*/ 17 w 79"/>
                  <a:gd name="T31" fmla="*/ 12 h 106"/>
                  <a:gd name="T32" fmla="*/ 21 w 79"/>
                  <a:gd name="T33" fmla="*/ 15 h 106"/>
                  <a:gd name="T34" fmla="*/ 21 w 79"/>
                  <a:gd name="T35" fmla="*/ 94 h 106"/>
                  <a:gd name="T36" fmla="*/ 72 w 79"/>
                  <a:gd name="T37" fmla="*/ 9 h 106"/>
                  <a:gd name="T38" fmla="*/ 58 w 79"/>
                  <a:gd name="T39" fmla="*/ 9 h 106"/>
                  <a:gd name="T40" fmla="*/ 58 w 79"/>
                  <a:gd name="T41" fmla="*/ 7 h 106"/>
                  <a:gd name="T42" fmla="*/ 52 w 79"/>
                  <a:gd name="T43" fmla="*/ 0 h 106"/>
                  <a:gd name="T44" fmla="*/ 7 w 79"/>
                  <a:gd name="T45" fmla="*/ 0 h 106"/>
                  <a:gd name="T46" fmla="*/ 0 w 79"/>
                  <a:gd name="T47" fmla="*/ 7 h 106"/>
                  <a:gd name="T48" fmla="*/ 0 w 79"/>
                  <a:gd name="T49" fmla="*/ 90 h 106"/>
                  <a:gd name="T50" fmla="*/ 7 w 79"/>
                  <a:gd name="T51" fmla="*/ 97 h 106"/>
                  <a:gd name="T52" fmla="*/ 7 w 79"/>
                  <a:gd name="T53" fmla="*/ 97 h 106"/>
                  <a:gd name="T54" fmla="*/ 21 w 79"/>
                  <a:gd name="T55" fmla="*/ 97 h 106"/>
                  <a:gd name="T56" fmla="*/ 21 w 79"/>
                  <a:gd name="T57" fmla="*/ 99 h 106"/>
                  <a:gd name="T58" fmla="*/ 28 w 79"/>
                  <a:gd name="T59" fmla="*/ 106 h 106"/>
                  <a:gd name="T60" fmla="*/ 72 w 79"/>
                  <a:gd name="T61" fmla="*/ 106 h 106"/>
                  <a:gd name="T62" fmla="*/ 79 w 79"/>
                  <a:gd name="T63" fmla="*/ 99 h 106"/>
                  <a:gd name="T64" fmla="*/ 79 w 79"/>
                  <a:gd name="T65" fmla="*/ 62 h 106"/>
                  <a:gd name="T66" fmla="*/ 77 w 79"/>
                  <a:gd name="T67" fmla="*/ 61 h 106"/>
                  <a:gd name="T68" fmla="*/ 76 w 79"/>
                  <a:gd name="T69" fmla="*/ 62 h 106"/>
                  <a:gd name="T70" fmla="*/ 76 w 79"/>
                  <a:gd name="T71" fmla="*/ 99 h 106"/>
                  <a:gd name="T72" fmla="*/ 72 w 79"/>
                  <a:gd name="T73" fmla="*/ 102 h 106"/>
                  <a:gd name="T74" fmla="*/ 28 w 79"/>
                  <a:gd name="T75" fmla="*/ 102 h 106"/>
                  <a:gd name="T76" fmla="*/ 24 w 79"/>
                  <a:gd name="T77" fmla="*/ 99 h 106"/>
                  <a:gd name="T78" fmla="*/ 24 w 79"/>
                  <a:gd name="T79" fmla="*/ 15 h 106"/>
                  <a:gd name="T80" fmla="*/ 23 w 79"/>
                  <a:gd name="T81" fmla="*/ 12 h 106"/>
                  <a:gd name="T82" fmla="*/ 72 w 79"/>
                  <a:gd name="T83" fmla="*/ 12 h 106"/>
                  <a:gd name="T84" fmla="*/ 76 w 79"/>
                  <a:gd name="T85" fmla="*/ 16 h 106"/>
                  <a:gd name="T86" fmla="*/ 76 w 79"/>
                  <a:gd name="T87" fmla="*/ 55 h 106"/>
                  <a:gd name="T88" fmla="*/ 77 w 79"/>
                  <a:gd name="T89" fmla="*/ 56 h 106"/>
                  <a:gd name="T90" fmla="*/ 79 w 79"/>
                  <a:gd name="T91" fmla="*/ 55 h 106"/>
                  <a:gd name="T92" fmla="*/ 79 w 79"/>
                  <a:gd name="T93" fmla="*/ 16 h 106"/>
                  <a:gd name="T94" fmla="*/ 72 w 79"/>
                  <a:gd name="T95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06">
                    <a:moveTo>
                      <a:pt x="5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1" y="12"/>
                      <a:pt x="11" y="1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2"/>
                      <a:pt x="9" y="94"/>
                      <a:pt x="7" y="94"/>
                    </a:cubicBezTo>
                    <a:cubicBezTo>
                      <a:pt x="5" y="94"/>
                      <a:pt x="4" y="92"/>
                      <a:pt x="4" y="9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5"/>
                      <a:pt x="55" y="7"/>
                    </a:cubicBezTo>
                    <a:lnTo>
                      <a:pt x="55" y="9"/>
                    </a:lnTo>
                    <a:close/>
                    <a:moveTo>
                      <a:pt x="21" y="94"/>
                    </a:move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3"/>
                      <a:pt x="14" y="91"/>
                      <a:pt x="14" y="9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3"/>
                      <a:pt x="15" y="12"/>
                      <a:pt x="17" y="12"/>
                    </a:cubicBezTo>
                    <a:cubicBezTo>
                      <a:pt x="19" y="12"/>
                      <a:pt x="21" y="13"/>
                      <a:pt x="21" y="15"/>
                    </a:cubicBezTo>
                    <a:lnTo>
                      <a:pt x="21" y="94"/>
                    </a:lnTo>
                    <a:close/>
                    <a:moveTo>
                      <a:pt x="72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3" y="97"/>
                      <a:pt x="7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3"/>
                      <a:pt x="24" y="106"/>
                      <a:pt x="28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6" y="106"/>
                      <a:pt x="79" y="103"/>
                      <a:pt x="79" y="9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8" y="61"/>
                      <a:pt x="77" y="61"/>
                    </a:cubicBezTo>
                    <a:cubicBezTo>
                      <a:pt x="76" y="61"/>
                      <a:pt x="76" y="62"/>
                      <a:pt x="76" y="62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4" y="102"/>
                      <a:pt x="72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6" y="102"/>
                      <a:pt x="24" y="101"/>
                      <a:pt x="24" y="9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4" y="12"/>
                      <a:pt x="76" y="14"/>
                      <a:pt x="76" y="16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8" y="56"/>
                      <a:pt x="79" y="56"/>
                      <a:pt x="79" y="5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2"/>
                      <a:pt x="76" y="9"/>
                      <a:pt x="7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97"/>
              <p:cNvSpPr>
                <a:spLocks/>
              </p:cNvSpPr>
              <p:nvPr/>
            </p:nvSpPr>
            <p:spPr bwMode="auto">
              <a:xfrm>
                <a:off x="1621" y="4071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98"/>
              <p:cNvSpPr>
                <a:spLocks/>
              </p:cNvSpPr>
              <p:nvPr/>
            </p:nvSpPr>
            <p:spPr bwMode="auto">
              <a:xfrm>
                <a:off x="1621" y="4097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Freeform 99"/>
              <p:cNvSpPr>
                <a:spLocks/>
              </p:cNvSpPr>
              <p:nvPr/>
            </p:nvSpPr>
            <p:spPr bwMode="auto">
              <a:xfrm>
                <a:off x="1621" y="4119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100"/>
              <p:cNvSpPr>
                <a:spLocks/>
              </p:cNvSpPr>
              <p:nvPr/>
            </p:nvSpPr>
            <p:spPr bwMode="auto">
              <a:xfrm>
                <a:off x="1621" y="4142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Freeform 101"/>
              <p:cNvSpPr>
                <a:spLocks/>
              </p:cNvSpPr>
              <p:nvPr/>
            </p:nvSpPr>
            <p:spPr bwMode="auto">
              <a:xfrm>
                <a:off x="1621" y="4165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102"/>
              <p:cNvSpPr>
                <a:spLocks/>
              </p:cNvSpPr>
              <p:nvPr/>
            </p:nvSpPr>
            <p:spPr bwMode="auto">
              <a:xfrm>
                <a:off x="1621" y="4191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103"/>
              <p:cNvSpPr>
                <a:spLocks/>
              </p:cNvSpPr>
              <p:nvPr/>
            </p:nvSpPr>
            <p:spPr bwMode="auto">
              <a:xfrm>
                <a:off x="1599" y="4071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104"/>
              <p:cNvSpPr>
                <a:spLocks/>
              </p:cNvSpPr>
              <p:nvPr/>
            </p:nvSpPr>
            <p:spPr bwMode="auto">
              <a:xfrm>
                <a:off x="1599" y="4097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105"/>
              <p:cNvSpPr>
                <a:spLocks/>
              </p:cNvSpPr>
              <p:nvPr/>
            </p:nvSpPr>
            <p:spPr bwMode="auto">
              <a:xfrm>
                <a:off x="1599" y="4119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106"/>
              <p:cNvSpPr>
                <a:spLocks/>
              </p:cNvSpPr>
              <p:nvPr/>
            </p:nvSpPr>
            <p:spPr bwMode="auto">
              <a:xfrm>
                <a:off x="1599" y="4142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107"/>
              <p:cNvSpPr>
                <a:spLocks/>
              </p:cNvSpPr>
              <p:nvPr/>
            </p:nvSpPr>
            <p:spPr bwMode="auto">
              <a:xfrm>
                <a:off x="1621" y="4003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108"/>
              <p:cNvSpPr>
                <a:spLocks/>
              </p:cNvSpPr>
              <p:nvPr/>
            </p:nvSpPr>
            <p:spPr bwMode="auto">
              <a:xfrm>
                <a:off x="1621" y="4026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109"/>
              <p:cNvSpPr>
                <a:spLocks/>
              </p:cNvSpPr>
              <p:nvPr/>
            </p:nvSpPr>
            <p:spPr bwMode="auto">
              <a:xfrm>
                <a:off x="1621" y="4048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110"/>
              <p:cNvSpPr>
                <a:spLocks/>
              </p:cNvSpPr>
              <p:nvPr/>
            </p:nvSpPr>
            <p:spPr bwMode="auto">
              <a:xfrm>
                <a:off x="1599" y="4003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111"/>
              <p:cNvSpPr>
                <a:spLocks/>
              </p:cNvSpPr>
              <p:nvPr/>
            </p:nvSpPr>
            <p:spPr bwMode="auto">
              <a:xfrm>
                <a:off x="1599" y="402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112"/>
              <p:cNvSpPr>
                <a:spLocks/>
              </p:cNvSpPr>
              <p:nvPr/>
            </p:nvSpPr>
            <p:spPr bwMode="auto">
              <a:xfrm>
                <a:off x="1599" y="4048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113"/>
              <p:cNvSpPr>
                <a:spLocks/>
              </p:cNvSpPr>
              <p:nvPr/>
            </p:nvSpPr>
            <p:spPr bwMode="auto">
              <a:xfrm>
                <a:off x="1621" y="3977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114"/>
              <p:cNvSpPr>
                <a:spLocks/>
              </p:cNvSpPr>
              <p:nvPr/>
            </p:nvSpPr>
            <p:spPr bwMode="auto">
              <a:xfrm>
                <a:off x="1599" y="3977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115"/>
              <p:cNvSpPr>
                <a:spLocks/>
              </p:cNvSpPr>
              <p:nvPr/>
            </p:nvSpPr>
            <p:spPr bwMode="auto">
              <a:xfrm>
                <a:off x="1599" y="4165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116"/>
              <p:cNvSpPr>
                <a:spLocks/>
              </p:cNvSpPr>
              <p:nvPr/>
            </p:nvSpPr>
            <p:spPr bwMode="auto">
              <a:xfrm>
                <a:off x="1599" y="4191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117"/>
              <p:cNvSpPr>
                <a:spLocks noEditPoints="1"/>
              </p:cNvSpPr>
              <p:nvPr/>
            </p:nvSpPr>
            <p:spPr bwMode="auto">
              <a:xfrm>
                <a:off x="1751" y="3951"/>
                <a:ext cx="101" cy="272"/>
              </a:xfrm>
              <a:custGeom>
                <a:avLst/>
                <a:gdLst>
                  <a:gd name="T0" fmla="*/ 20 w 32"/>
                  <a:gd name="T1" fmla="*/ 72 h 84"/>
                  <a:gd name="T2" fmla="*/ 13 w 32"/>
                  <a:gd name="T3" fmla="*/ 72 h 84"/>
                  <a:gd name="T4" fmla="*/ 13 w 32"/>
                  <a:gd name="T5" fmla="*/ 71 h 84"/>
                  <a:gd name="T6" fmla="*/ 17 w 32"/>
                  <a:gd name="T7" fmla="*/ 79 h 84"/>
                  <a:gd name="T8" fmla="*/ 16 w 32"/>
                  <a:gd name="T9" fmla="*/ 79 h 84"/>
                  <a:gd name="T10" fmla="*/ 17 w 32"/>
                  <a:gd name="T11" fmla="*/ 75 h 84"/>
                  <a:gd name="T12" fmla="*/ 28 w 32"/>
                  <a:gd name="T13" fmla="*/ 23 h 84"/>
                  <a:gd name="T14" fmla="*/ 28 w 32"/>
                  <a:gd name="T15" fmla="*/ 21 h 84"/>
                  <a:gd name="T16" fmla="*/ 18 w 32"/>
                  <a:gd name="T17" fmla="*/ 1 h 84"/>
                  <a:gd name="T18" fmla="*/ 25 w 32"/>
                  <a:gd name="T19" fmla="*/ 19 h 84"/>
                  <a:gd name="T20" fmla="*/ 25 w 32"/>
                  <a:gd name="T21" fmla="*/ 26 h 84"/>
                  <a:gd name="T22" fmla="*/ 22 w 32"/>
                  <a:gd name="T23" fmla="*/ 36 h 84"/>
                  <a:gd name="T24" fmla="*/ 26 w 32"/>
                  <a:gd name="T25" fmla="*/ 39 h 84"/>
                  <a:gd name="T26" fmla="*/ 20 w 32"/>
                  <a:gd name="T27" fmla="*/ 48 h 84"/>
                  <a:gd name="T28" fmla="*/ 22 w 32"/>
                  <a:gd name="T29" fmla="*/ 49 h 84"/>
                  <a:gd name="T30" fmla="*/ 18 w 32"/>
                  <a:gd name="T31" fmla="*/ 17 h 84"/>
                  <a:gd name="T32" fmla="*/ 15 w 32"/>
                  <a:gd name="T33" fmla="*/ 17 h 84"/>
                  <a:gd name="T34" fmla="*/ 10 w 32"/>
                  <a:gd name="T35" fmla="*/ 49 h 84"/>
                  <a:gd name="T36" fmla="*/ 12 w 32"/>
                  <a:gd name="T37" fmla="*/ 48 h 84"/>
                  <a:gd name="T38" fmla="*/ 7 w 32"/>
                  <a:gd name="T39" fmla="*/ 39 h 84"/>
                  <a:gd name="T40" fmla="*/ 10 w 32"/>
                  <a:gd name="T41" fmla="*/ 36 h 84"/>
                  <a:gd name="T42" fmla="*/ 7 w 32"/>
                  <a:gd name="T43" fmla="*/ 26 h 84"/>
                  <a:gd name="T44" fmla="*/ 7 w 32"/>
                  <a:gd name="T45" fmla="*/ 19 h 84"/>
                  <a:gd name="T46" fmla="*/ 14 w 32"/>
                  <a:gd name="T47" fmla="*/ 1 h 84"/>
                  <a:gd name="T48" fmla="*/ 4 w 32"/>
                  <a:gd name="T49" fmla="*/ 21 h 84"/>
                  <a:gd name="T50" fmla="*/ 5 w 32"/>
                  <a:gd name="T51" fmla="*/ 23 h 84"/>
                  <a:gd name="T52" fmla="*/ 6 w 32"/>
                  <a:gd name="T53" fmla="*/ 35 h 84"/>
                  <a:gd name="T54" fmla="*/ 3 w 32"/>
                  <a:gd name="T55" fmla="*/ 39 h 84"/>
                  <a:gd name="T56" fmla="*/ 7 w 32"/>
                  <a:gd name="T57" fmla="*/ 51 h 84"/>
                  <a:gd name="T58" fmla="*/ 15 w 32"/>
                  <a:gd name="T59" fmla="*/ 60 h 84"/>
                  <a:gd name="T60" fmla="*/ 13 w 32"/>
                  <a:gd name="T61" fmla="*/ 65 h 84"/>
                  <a:gd name="T62" fmla="*/ 15 w 32"/>
                  <a:gd name="T63" fmla="*/ 68 h 84"/>
                  <a:gd name="T64" fmla="*/ 10 w 32"/>
                  <a:gd name="T65" fmla="*/ 72 h 84"/>
                  <a:gd name="T66" fmla="*/ 12 w 32"/>
                  <a:gd name="T67" fmla="*/ 79 h 84"/>
                  <a:gd name="T68" fmla="*/ 14 w 32"/>
                  <a:gd name="T69" fmla="*/ 83 h 84"/>
                  <a:gd name="T70" fmla="*/ 18 w 32"/>
                  <a:gd name="T71" fmla="*/ 83 h 84"/>
                  <a:gd name="T72" fmla="*/ 20 w 32"/>
                  <a:gd name="T73" fmla="*/ 79 h 84"/>
                  <a:gd name="T74" fmla="*/ 23 w 32"/>
                  <a:gd name="T75" fmla="*/ 72 h 84"/>
                  <a:gd name="T76" fmla="*/ 18 w 32"/>
                  <a:gd name="T77" fmla="*/ 68 h 84"/>
                  <a:gd name="T78" fmla="*/ 19 w 32"/>
                  <a:gd name="T79" fmla="*/ 65 h 84"/>
                  <a:gd name="T80" fmla="*/ 18 w 32"/>
                  <a:gd name="T81" fmla="*/ 60 h 84"/>
                  <a:gd name="T82" fmla="*/ 25 w 32"/>
                  <a:gd name="T83" fmla="*/ 51 h 84"/>
                  <a:gd name="T84" fmla="*/ 29 w 32"/>
                  <a:gd name="T85" fmla="*/ 39 h 84"/>
                  <a:gd name="T86" fmla="*/ 26 w 32"/>
                  <a:gd name="T87" fmla="*/ 35 h 84"/>
                  <a:gd name="T88" fmla="*/ 31 w 32"/>
                  <a:gd name="T8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19" y="71"/>
                    </a:moveTo>
                    <a:cubicBezTo>
                      <a:pt x="19" y="71"/>
                      <a:pt x="20" y="71"/>
                      <a:pt x="20" y="72"/>
                    </a:cubicBezTo>
                    <a:cubicBezTo>
                      <a:pt x="20" y="72"/>
                      <a:pt x="19" y="72"/>
                      <a:pt x="19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1"/>
                      <a:pt x="13" y="71"/>
                      <a:pt x="13" y="71"/>
                    </a:cubicBezTo>
                    <a:lnTo>
                      <a:pt x="19" y="71"/>
                    </a:lnTo>
                    <a:close/>
                    <a:moveTo>
                      <a:pt x="17" y="79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5"/>
                      <a:pt x="17" y="75"/>
                      <a:pt x="17" y="75"/>
                    </a:cubicBezTo>
                    <a:lnTo>
                      <a:pt x="17" y="79"/>
                    </a:lnTo>
                    <a:close/>
                    <a:moveTo>
                      <a:pt x="28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2" y="13"/>
                      <a:pt x="28" y="3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25" y="6"/>
                      <a:pt x="29" y="13"/>
                      <a:pt x="25" y="1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4" y="27"/>
                      <a:pt x="25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5" y="32"/>
                      <a:pt x="22" y="36"/>
                    </a:cubicBezTo>
                    <a:cubicBezTo>
                      <a:pt x="21" y="37"/>
                      <a:pt x="23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41"/>
                      <a:pt x="23" y="43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1" y="49"/>
                      <a:pt x="21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51"/>
                      <a:pt x="20" y="53"/>
                      <a:pt x="18" y="5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7" y="15"/>
                      <a:pt x="16" y="15"/>
                    </a:cubicBezTo>
                    <a:cubicBezTo>
                      <a:pt x="15" y="15"/>
                      <a:pt x="15" y="16"/>
                      <a:pt x="15" y="1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3"/>
                      <a:pt x="11" y="51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9"/>
                      <a:pt x="12" y="49"/>
                      <a:pt x="12" y="48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0" y="43"/>
                      <a:pt x="8" y="41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9"/>
                      <a:pt x="11" y="37"/>
                      <a:pt x="10" y="36"/>
                    </a:cubicBezTo>
                    <a:cubicBezTo>
                      <a:pt x="8" y="32"/>
                      <a:pt x="6" y="28"/>
                      <a:pt x="5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5"/>
                      <a:pt x="9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3"/>
                      <a:pt x="7" y="6"/>
                      <a:pt x="13" y="3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4" y="3"/>
                      <a:pt x="0" y="13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2"/>
                      <a:pt x="1" y="24"/>
                      <a:pt x="1" y="26"/>
                    </a:cubicBezTo>
                    <a:cubicBezTo>
                      <a:pt x="2" y="28"/>
                      <a:pt x="4" y="31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5"/>
                      <a:pt x="2" y="37"/>
                      <a:pt x="3" y="39"/>
                    </a:cubicBezTo>
                    <a:cubicBezTo>
                      <a:pt x="4" y="41"/>
                      <a:pt x="6" y="44"/>
                      <a:pt x="8" y="47"/>
                    </a:cubicBezTo>
                    <a:cubicBezTo>
                      <a:pt x="7" y="47"/>
                      <a:pt x="6" y="49"/>
                      <a:pt x="7" y="51"/>
                    </a:cubicBezTo>
                    <a:cubicBezTo>
                      <a:pt x="8" y="52"/>
                      <a:pt x="10" y="56"/>
                      <a:pt x="13" y="59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4"/>
                      <a:pt x="13" y="65"/>
                    </a:cubicBezTo>
                    <a:cubicBezTo>
                      <a:pt x="13" y="65"/>
                      <a:pt x="14" y="66"/>
                      <a:pt x="15" y="6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1" y="68"/>
                      <a:pt x="10" y="69"/>
                      <a:pt x="10" y="72"/>
                    </a:cubicBezTo>
                    <a:cubicBezTo>
                      <a:pt x="10" y="73"/>
                      <a:pt x="11" y="75"/>
                      <a:pt x="12" y="75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0"/>
                      <a:pt x="12" y="80"/>
                      <a:pt x="13" y="81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4"/>
                      <a:pt x="16" y="84"/>
                    </a:cubicBezTo>
                    <a:cubicBezTo>
                      <a:pt x="17" y="84"/>
                      <a:pt x="18" y="83"/>
                      <a:pt x="18" y="83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79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2" y="75"/>
                      <a:pt x="23" y="73"/>
                      <a:pt x="23" y="72"/>
                    </a:cubicBezTo>
                    <a:cubicBezTo>
                      <a:pt x="23" y="69"/>
                      <a:pt x="21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6"/>
                      <a:pt x="19" y="65"/>
                      <a:pt x="19" y="65"/>
                    </a:cubicBezTo>
                    <a:cubicBezTo>
                      <a:pt x="19" y="64"/>
                      <a:pt x="19" y="63"/>
                      <a:pt x="18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9" y="59"/>
                      <a:pt x="19" y="59"/>
                    </a:cubicBezTo>
                    <a:cubicBezTo>
                      <a:pt x="22" y="56"/>
                      <a:pt x="24" y="52"/>
                      <a:pt x="25" y="51"/>
                    </a:cubicBezTo>
                    <a:cubicBezTo>
                      <a:pt x="26" y="49"/>
                      <a:pt x="26" y="47"/>
                      <a:pt x="24" y="47"/>
                    </a:cubicBezTo>
                    <a:cubicBezTo>
                      <a:pt x="26" y="44"/>
                      <a:pt x="28" y="41"/>
                      <a:pt x="29" y="39"/>
                    </a:cubicBezTo>
                    <a:cubicBezTo>
                      <a:pt x="30" y="38"/>
                      <a:pt x="30" y="37"/>
                      <a:pt x="29" y="36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1"/>
                      <a:pt x="30" y="28"/>
                      <a:pt x="31" y="26"/>
                    </a:cubicBezTo>
                    <a:cubicBezTo>
                      <a:pt x="32" y="24"/>
                      <a:pt x="30" y="22"/>
                      <a:pt x="28" y="2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118"/>
              <p:cNvSpPr>
                <a:spLocks noEditPoints="1"/>
              </p:cNvSpPr>
              <p:nvPr/>
            </p:nvSpPr>
            <p:spPr bwMode="auto">
              <a:xfrm>
                <a:off x="7099" y="4191"/>
                <a:ext cx="31" cy="32"/>
              </a:xfrm>
              <a:custGeom>
                <a:avLst/>
                <a:gdLst>
                  <a:gd name="T0" fmla="*/ 7 w 10"/>
                  <a:gd name="T1" fmla="*/ 5 h 10"/>
                  <a:gd name="T2" fmla="*/ 5 w 10"/>
                  <a:gd name="T3" fmla="*/ 6 h 10"/>
                  <a:gd name="T4" fmla="*/ 3 w 10"/>
                  <a:gd name="T5" fmla="*/ 5 h 10"/>
                  <a:gd name="T6" fmla="*/ 5 w 10"/>
                  <a:gd name="T7" fmla="*/ 3 h 10"/>
                  <a:gd name="T8" fmla="*/ 7 w 10"/>
                  <a:gd name="T9" fmla="*/ 5 h 10"/>
                  <a:gd name="T10" fmla="*/ 0 w 10"/>
                  <a:gd name="T11" fmla="*/ 5 h 10"/>
                  <a:gd name="T12" fmla="*/ 5 w 10"/>
                  <a:gd name="T13" fmla="*/ 10 h 10"/>
                  <a:gd name="T14" fmla="*/ 10 w 10"/>
                  <a:gd name="T15" fmla="*/ 5 h 10"/>
                  <a:gd name="T16" fmla="*/ 5 w 10"/>
                  <a:gd name="T17" fmla="*/ 0 h 10"/>
                  <a:gd name="T18" fmla="*/ 0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5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119"/>
              <p:cNvSpPr>
                <a:spLocks/>
              </p:cNvSpPr>
              <p:nvPr/>
            </p:nvSpPr>
            <p:spPr bwMode="auto">
              <a:xfrm>
                <a:off x="7032" y="4064"/>
                <a:ext cx="89" cy="10"/>
              </a:xfrm>
              <a:custGeom>
                <a:avLst/>
                <a:gdLst>
                  <a:gd name="T0" fmla="*/ 28 w 28"/>
                  <a:gd name="T1" fmla="*/ 2 h 3"/>
                  <a:gd name="T2" fmla="*/ 26 w 28"/>
                  <a:gd name="T3" fmla="*/ 0 h 3"/>
                  <a:gd name="T4" fmla="*/ 1 w 28"/>
                  <a:gd name="T5" fmla="*/ 0 h 3"/>
                  <a:gd name="T6" fmla="*/ 0 w 28"/>
                  <a:gd name="T7" fmla="*/ 2 h 3"/>
                  <a:gd name="T8" fmla="*/ 1 w 28"/>
                  <a:gd name="T9" fmla="*/ 3 h 3"/>
                  <a:gd name="T10" fmla="*/ 26 w 28"/>
                  <a:gd name="T11" fmla="*/ 3 h 3"/>
                  <a:gd name="T12" fmla="*/ 28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120"/>
              <p:cNvSpPr>
                <a:spLocks/>
              </p:cNvSpPr>
              <p:nvPr/>
            </p:nvSpPr>
            <p:spPr bwMode="auto">
              <a:xfrm>
                <a:off x="7032" y="3990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2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2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121"/>
              <p:cNvSpPr>
                <a:spLocks/>
              </p:cNvSpPr>
              <p:nvPr/>
            </p:nvSpPr>
            <p:spPr bwMode="auto">
              <a:xfrm>
                <a:off x="7032" y="4016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1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1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2"/>
                      <a:pt x="52" y="1"/>
                    </a:cubicBezTo>
                    <a:cubicBezTo>
                      <a:pt x="52" y="0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122"/>
              <p:cNvSpPr>
                <a:spLocks/>
              </p:cNvSpPr>
              <p:nvPr/>
            </p:nvSpPr>
            <p:spPr bwMode="auto">
              <a:xfrm>
                <a:off x="7032" y="4039"/>
                <a:ext cx="164" cy="12"/>
              </a:xfrm>
              <a:custGeom>
                <a:avLst/>
                <a:gdLst>
                  <a:gd name="T0" fmla="*/ 50 w 52"/>
                  <a:gd name="T1" fmla="*/ 0 h 4"/>
                  <a:gd name="T2" fmla="*/ 1 w 52"/>
                  <a:gd name="T3" fmla="*/ 0 h 4"/>
                  <a:gd name="T4" fmla="*/ 0 w 52"/>
                  <a:gd name="T5" fmla="*/ 2 h 4"/>
                  <a:gd name="T6" fmla="*/ 1 w 52"/>
                  <a:gd name="T7" fmla="*/ 4 h 4"/>
                  <a:gd name="T8" fmla="*/ 50 w 52"/>
                  <a:gd name="T9" fmla="*/ 4 h 4"/>
                  <a:gd name="T10" fmla="*/ 52 w 52"/>
                  <a:gd name="T11" fmla="*/ 2 h 4"/>
                  <a:gd name="T12" fmla="*/ 50 w 5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123"/>
              <p:cNvSpPr>
                <a:spLocks/>
              </p:cNvSpPr>
              <p:nvPr/>
            </p:nvSpPr>
            <p:spPr bwMode="auto">
              <a:xfrm>
                <a:off x="7032" y="3964"/>
                <a:ext cx="164" cy="13"/>
              </a:xfrm>
              <a:custGeom>
                <a:avLst/>
                <a:gdLst>
                  <a:gd name="T0" fmla="*/ 0 w 52"/>
                  <a:gd name="T1" fmla="*/ 2 h 4"/>
                  <a:gd name="T2" fmla="*/ 1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1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124"/>
              <p:cNvSpPr>
                <a:spLocks/>
              </p:cNvSpPr>
              <p:nvPr/>
            </p:nvSpPr>
            <p:spPr bwMode="auto">
              <a:xfrm>
                <a:off x="7035" y="4136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125"/>
              <p:cNvSpPr>
                <a:spLocks/>
              </p:cNvSpPr>
              <p:nvPr/>
            </p:nvSpPr>
            <p:spPr bwMode="auto">
              <a:xfrm>
                <a:off x="7083" y="4136"/>
                <a:ext cx="12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126"/>
              <p:cNvSpPr>
                <a:spLocks/>
              </p:cNvSpPr>
              <p:nvPr/>
            </p:nvSpPr>
            <p:spPr bwMode="auto">
              <a:xfrm>
                <a:off x="7057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127"/>
              <p:cNvSpPr>
                <a:spLocks/>
              </p:cNvSpPr>
              <p:nvPr/>
            </p:nvSpPr>
            <p:spPr bwMode="auto">
              <a:xfrm>
                <a:off x="7159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128"/>
              <p:cNvSpPr>
                <a:spLocks/>
              </p:cNvSpPr>
              <p:nvPr/>
            </p:nvSpPr>
            <p:spPr bwMode="auto">
              <a:xfrm>
                <a:off x="7108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129"/>
              <p:cNvSpPr>
                <a:spLocks/>
              </p:cNvSpPr>
              <p:nvPr/>
            </p:nvSpPr>
            <p:spPr bwMode="auto">
              <a:xfrm>
                <a:off x="7133" y="4136"/>
                <a:ext cx="13" cy="9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130"/>
              <p:cNvSpPr>
                <a:spLocks/>
              </p:cNvSpPr>
              <p:nvPr/>
            </p:nvSpPr>
            <p:spPr bwMode="auto">
              <a:xfrm>
                <a:off x="7184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131"/>
              <p:cNvSpPr>
                <a:spLocks/>
              </p:cNvSpPr>
              <p:nvPr/>
            </p:nvSpPr>
            <p:spPr bwMode="auto">
              <a:xfrm>
                <a:off x="7035" y="4155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132"/>
              <p:cNvSpPr>
                <a:spLocks/>
              </p:cNvSpPr>
              <p:nvPr/>
            </p:nvSpPr>
            <p:spPr bwMode="auto">
              <a:xfrm>
                <a:off x="7108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133"/>
              <p:cNvSpPr>
                <a:spLocks/>
              </p:cNvSpPr>
              <p:nvPr/>
            </p:nvSpPr>
            <p:spPr bwMode="auto">
              <a:xfrm>
                <a:off x="7083" y="4155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134"/>
              <p:cNvSpPr>
                <a:spLocks/>
              </p:cNvSpPr>
              <p:nvPr/>
            </p:nvSpPr>
            <p:spPr bwMode="auto">
              <a:xfrm>
                <a:off x="7159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135"/>
              <p:cNvSpPr>
                <a:spLocks/>
              </p:cNvSpPr>
              <p:nvPr/>
            </p:nvSpPr>
            <p:spPr bwMode="auto">
              <a:xfrm>
                <a:off x="7057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136"/>
              <p:cNvSpPr>
                <a:spLocks/>
              </p:cNvSpPr>
              <p:nvPr/>
            </p:nvSpPr>
            <p:spPr bwMode="auto">
              <a:xfrm>
                <a:off x="7133" y="4155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7184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138"/>
              <p:cNvSpPr>
                <a:spLocks/>
              </p:cNvSpPr>
              <p:nvPr/>
            </p:nvSpPr>
            <p:spPr bwMode="auto">
              <a:xfrm>
                <a:off x="7035" y="4116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139"/>
              <p:cNvSpPr>
                <a:spLocks/>
              </p:cNvSpPr>
              <p:nvPr/>
            </p:nvSpPr>
            <p:spPr bwMode="auto">
              <a:xfrm>
                <a:off x="7108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7057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141"/>
              <p:cNvSpPr>
                <a:spLocks/>
              </p:cNvSpPr>
              <p:nvPr/>
            </p:nvSpPr>
            <p:spPr bwMode="auto">
              <a:xfrm>
                <a:off x="7083" y="4116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142"/>
              <p:cNvSpPr>
                <a:spLocks/>
              </p:cNvSpPr>
              <p:nvPr/>
            </p:nvSpPr>
            <p:spPr bwMode="auto">
              <a:xfrm>
                <a:off x="7133" y="4116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143"/>
              <p:cNvSpPr>
                <a:spLocks/>
              </p:cNvSpPr>
              <p:nvPr/>
            </p:nvSpPr>
            <p:spPr bwMode="auto">
              <a:xfrm>
                <a:off x="7159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144"/>
              <p:cNvSpPr>
                <a:spLocks/>
              </p:cNvSpPr>
              <p:nvPr/>
            </p:nvSpPr>
            <p:spPr bwMode="auto">
              <a:xfrm>
                <a:off x="7184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145"/>
              <p:cNvSpPr>
                <a:spLocks noEditPoints="1"/>
              </p:cNvSpPr>
              <p:nvPr/>
            </p:nvSpPr>
            <p:spPr bwMode="auto">
              <a:xfrm>
                <a:off x="7004" y="3909"/>
                <a:ext cx="221" cy="278"/>
              </a:xfrm>
              <a:custGeom>
                <a:avLst/>
                <a:gdLst>
                  <a:gd name="T0" fmla="*/ 67 w 70"/>
                  <a:gd name="T1" fmla="*/ 8 h 86"/>
                  <a:gd name="T2" fmla="*/ 13 w 70"/>
                  <a:gd name="T3" fmla="*/ 8 h 86"/>
                  <a:gd name="T4" fmla="*/ 13 w 70"/>
                  <a:gd name="T5" fmla="*/ 3 h 86"/>
                  <a:gd name="T6" fmla="*/ 67 w 70"/>
                  <a:gd name="T7" fmla="*/ 3 h 86"/>
                  <a:gd name="T8" fmla="*/ 67 w 70"/>
                  <a:gd name="T9" fmla="*/ 8 h 86"/>
                  <a:gd name="T10" fmla="*/ 67 w 70"/>
                  <a:gd name="T11" fmla="*/ 58 h 86"/>
                  <a:gd name="T12" fmla="*/ 39 w 70"/>
                  <a:gd name="T13" fmla="*/ 58 h 86"/>
                  <a:gd name="T14" fmla="*/ 37 w 70"/>
                  <a:gd name="T15" fmla="*/ 59 h 86"/>
                  <a:gd name="T16" fmla="*/ 39 w 70"/>
                  <a:gd name="T17" fmla="*/ 61 h 86"/>
                  <a:gd name="T18" fmla="*/ 67 w 70"/>
                  <a:gd name="T19" fmla="*/ 61 h 86"/>
                  <a:gd name="T20" fmla="*/ 67 w 70"/>
                  <a:gd name="T21" fmla="*/ 82 h 86"/>
                  <a:gd name="T22" fmla="*/ 4 w 70"/>
                  <a:gd name="T23" fmla="*/ 82 h 86"/>
                  <a:gd name="T24" fmla="*/ 4 w 70"/>
                  <a:gd name="T25" fmla="*/ 61 h 86"/>
                  <a:gd name="T26" fmla="*/ 31 w 70"/>
                  <a:gd name="T27" fmla="*/ 61 h 86"/>
                  <a:gd name="T28" fmla="*/ 33 w 70"/>
                  <a:gd name="T29" fmla="*/ 59 h 86"/>
                  <a:gd name="T30" fmla="*/ 31 w 70"/>
                  <a:gd name="T31" fmla="*/ 58 h 86"/>
                  <a:gd name="T32" fmla="*/ 4 w 70"/>
                  <a:gd name="T33" fmla="*/ 58 h 86"/>
                  <a:gd name="T34" fmla="*/ 4 w 70"/>
                  <a:gd name="T35" fmla="*/ 11 h 86"/>
                  <a:gd name="T36" fmla="*/ 67 w 70"/>
                  <a:gd name="T37" fmla="*/ 11 h 86"/>
                  <a:gd name="T38" fmla="*/ 67 w 70"/>
                  <a:gd name="T39" fmla="*/ 58 h 86"/>
                  <a:gd name="T40" fmla="*/ 4 w 70"/>
                  <a:gd name="T41" fmla="*/ 3 h 86"/>
                  <a:gd name="T42" fmla="*/ 10 w 70"/>
                  <a:gd name="T43" fmla="*/ 3 h 86"/>
                  <a:gd name="T44" fmla="*/ 10 w 70"/>
                  <a:gd name="T45" fmla="*/ 8 h 86"/>
                  <a:gd name="T46" fmla="*/ 4 w 70"/>
                  <a:gd name="T47" fmla="*/ 8 h 86"/>
                  <a:gd name="T48" fmla="*/ 4 w 70"/>
                  <a:gd name="T49" fmla="*/ 3 h 86"/>
                  <a:gd name="T50" fmla="*/ 70 w 70"/>
                  <a:gd name="T51" fmla="*/ 83 h 86"/>
                  <a:gd name="T52" fmla="*/ 70 w 70"/>
                  <a:gd name="T53" fmla="*/ 83 h 86"/>
                  <a:gd name="T54" fmla="*/ 70 w 70"/>
                  <a:gd name="T55" fmla="*/ 3 h 86"/>
                  <a:gd name="T56" fmla="*/ 67 w 70"/>
                  <a:gd name="T57" fmla="*/ 0 h 86"/>
                  <a:gd name="T58" fmla="*/ 3 w 70"/>
                  <a:gd name="T59" fmla="*/ 0 h 86"/>
                  <a:gd name="T60" fmla="*/ 0 w 70"/>
                  <a:gd name="T61" fmla="*/ 3 h 86"/>
                  <a:gd name="T62" fmla="*/ 0 w 70"/>
                  <a:gd name="T63" fmla="*/ 83 h 86"/>
                  <a:gd name="T64" fmla="*/ 3 w 70"/>
                  <a:gd name="T65" fmla="*/ 86 h 86"/>
                  <a:gd name="T66" fmla="*/ 67 w 70"/>
                  <a:gd name="T67" fmla="*/ 86 h 86"/>
                  <a:gd name="T68" fmla="*/ 70 w 70"/>
                  <a:gd name="T6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6">
                    <a:moveTo>
                      <a:pt x="67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8"/>
                    </a:lnTo>
                    <a:close/>
                    <a:moveTo>
                      <a:pt x="67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8" y="61"/>
                      <a:pt x="39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0"/>
                      <a:pt x="33" y="59"/>
                    </a:cubicBezTo>
                    <a:cubicBezTo>
                      <a:pt x="33" y="58"/>
                      <a:pt x="32" y="58"/>
                      <a:pt x="31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7" y="11"/>
                      <a:pt x="67" y="11"/>
                      <a:pt x="67" y="11"/>
                    </a:cubicBezTo>
                    <a:lnTo>
                      <a:pt x="67" y="58"/>
                    </a:lnTo>
                    <a:close/>
                    <a:moveTo>
                      <a:pt x="4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4" y="3"/>
                    </a:lnTo>
                    <a:close/>
                    <a:moveTo>
                      <a:pt x="70" y="83"/>
                    </a:move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2" y="86"/>
                      <a:pt x="3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9" y="86"/>
                      <a:pt x="70" y="84"/>
                      <a:pt x="70" y="8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146"/>
              <p:cNvSpPr>
                <a:spLocks/>
              </p:cNvSpPr>
              <p:nvPr/>
            </p:nvSpPr>
            <p:spPr bwMode="auto">
              <a:xfrm>
                <a:off x="6982" y="3886"/>
                <a:ext cx="265" cy="353"/>
              </a:xfrm>
              <a:custGeom>
                <a:avLst/>
                <a:gdLst>
                  <a:gd name="T0" fmla="*/ 83 w 84"/>
                  <a:gd name="T1" fmla="*/ 52 h 109"/>
                  <a:gd name="T2" fmla="*/ 84 w 84"/>
                  <a:gd name="T3" fmla="*/ 51 h 109"/>
                  <a:gd name="T4" fmla="*/ 84 w 84"/>
                  <a:gd name="T5" fmla="*/ 10 h 109"/>
                  <a:gd name="T6" fmla="*/ 74 w 84"/>
                  <a:gd name="T7" fmla="*/ 0 h 109"/>
                  <a:gd name="T8" fmla="*/ 10 w 84"/>
                  <a:gd name="T9" fmla="*/ 0 h 109"/>
                  <a:gd name="T10" fmla="*/ 0 w 84"/>
                  <a:gd name="T11" fmla="*/ 10 h 109"/>
                  <a:gd name="T12" fmla="*/ 0 w 84"/>
                  <a:gd name="T13" fmla="*/ 99 h 109"/>
                  <a:gd name="T14" fmla="*/ 10 w 84"/>
                  <a:gd name="T15" fmla="*/ 109 h 109"/>
                  <a:gd name="T16" fmla="*/ 74 w 84"/>
                  <a:gd name="T17" fmla="*/ 109 h 109"/>
                  <a:gd name="T18" fmla="*/ 84 w 84"/>
                  <a:gd name="T19" fmla="*/ 99 h 109"/>
                  <a:gd name="T20" fmla="*/ 84 w 84"/>
                  <a:gd name="T21" fmla="*/ 58 h 109"/>
                  <a:gd name="T22" fmla="*/ 83 w 84"/>
                  <a:gd name="T23" fmla="*/ 57 h 109"/>
                  <a:gd name="T24" fmla="*/ 81 w 84"/>
                  <a:gd name="T25" fmla="*/ 58 h 109"/>
                  <a:gd name="T26" fmla="*/ 81 w 84"/>
                  <a:gd name="T27" fmla="*/ 99 h 109"/>
                  <a:gd name="T28" fmla="*/ 74 w 84"/>
                  <a:gd name="T29" fmla="*/ 106 h 109"/>
                  <a:gd name="T30" fmla="*/ 10 w 84"/>
                  <a:gd name="T31" fmla="*/ 106 h 109"/>
                  <a:gd name="T32" fmla="*/ 3 w 84"/>
                  <a:gd name="T33" fmla="*/ 99 h 109"/>
                  <a:gd name="T34" fmla="*/ 3 w 84"/>
                  <a:gd name="T35" fmla="*/ 10 h 109"/>
                  <a:gd name="T36" fmla="*/ 10 w 84"/>
                  <a:gd name="T37" fmla="*/ 3 h 109"/>
                  <a:gd name="T38" fmla="*/ 74 w 84"/>
                  <a:gd name="T39" fmla="*/ 3 h 109"/>
                  <a:gd name="T40" fmla="*/ 81 w 84"/>
                  <a:gd name="T41" fmla="*/ 10 h 109"/>
                  <a:gd name="T42" fmla="*/ 81 w 84"/>
                  <a:gd name="T43" fmla="*/ 51 h 109"/>
                  <a:gd name="T44" fmla="*/ 83 w 84"/>
                  <a:gd name="T45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09">
                    <a:moveTo>
                      <a:pt x="83" y="52"/>
                    </a:moveTo>
                    <a:cubicBezTo>
                      <a:pt x="83" y="52"/>
                      <a:pt x="84" y="52"/>
                      <a:pt x="84" y="51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4"/>
                      <a:pt x="80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09"/>
                      <a:pt x="10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80" y="109"/>
                      <a:pt x="84" y="105"/>
                      <a:pt x="84" y="9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3"/>
                      <a:pt x="78" y="106"/>
                      <a:pt x="74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6" y="106"/>
                      <a:pt x="3" y="103"/>
                      <a:pt x="3" y="9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6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8" y="3"/>
                      <a:pt x="81" y="6"/>
                      <a:pt x="81" y="10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2" y="52"/>
                      <a:pt x="83" y="5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147"/>
              <p:cNvSpPr>
                <a:spLocks noEditPoints="1"/>
              </p:cNvSpPr>
              <p:nvPr/>
            </p:nvSpPr>
            <p:spPr bwMode="auto">
              <a:xfrm>
                <a:off x="6248" y="3893"/>
                <a:ext cx="345" cy="152"/>
              </a:xfrm>
              <a:custGeom>
                <a:avLst/>
                <a:gdLst>
                  <a:gd name="T0" fmla="*/ 4 w 109"/>
                  <a:gd name="T1" fmla="*/ 43 h 47"/>
                  <a:gd name="T2" fmla="*/ 105 w 109"/>
                  <a:gd name="T3" fmla="*/ 43 h 47"/>
                  <a:gd name="T4" fmla="*/ 105 w 109"/>
                  <a:gd name="T5" fmla="*/ 3 h 47"/>
                  <a:gd name="T6" fmla="*/ 4 w 109"/>
                  <a:gd name="T7" fmla="*/ 3 h 47"/>
                  <a:gd name="T8" fmla="*/ 4 w 109"/>
                  <a:gd name="T9" fmla="*/ 43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5 h 47"/>
                  <a:gd name="T16" fmla="*/ 0 w 109"/>
                  <a:gd name="T17" fmla="*/ 1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1 h 47"/>
                  <a:gd name="T24" fmla="*/ 109 w 109"/>
                  <a:gd name="T25" fmla="*/ 45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3"/>
                    </a:move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3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0"/>
                      <a:pt x="109" y="1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09" y="46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14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149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130"/>
              </a:xfrm>
              <a:custGeom>
                <a:avLst/>
                <a:gdLst>
                  <a:gd name="T0" fmla="*/ 4 w 14"/>
                  <a:gd name="T1" fmla="*/ 36 h 40"/>
                  <a:gd name="T2" fmla="*/ 11 w 14"/>
                  <a:gd name="T3" fmla="*/ 36 h 40"/>
                  <a:gd name="T4" fmla="*/ 11 w 14"/>
                  <a:gd name="T5" fmla="*/ 4 h 40"/>
                  <a:gd name="T6" fmla="*/ 4 w 14"/>
                  <a:gd name="T7" fmla="*/ 4 h 40"/>
                  <a:gd name="T8" fmla="*/ 4 w 14"/>
                  <a:gd name="T9" fmla="*/ 36 h 40"/>
                  <a:gd name="T10" fmla="*/ 13 w 14"/>
                  <a:gd name="T11" fmla="*/ 40 h 40"/>
                  <a:gd name="T12" fmla="*/ 2 w 14"/>
                  <a:gd name="T13" fmla="*/ 40 h 40"/>
                  <a:gd name="T14" fmla="*/ 0 w 14"/>
                  <a:gd name="T15" fmla="*/ 38 h 40"/>
                  <a:gd name="T16" fmla="*/ 0 w 14"/>
                  <a:gd name="T17" fmla="*/ 2 h 40"/>
                  <a:gd name="T18" fmla="*/ 2 w 14"/>
                  <a:gd name="T19" fmla="*/ 0 h 40"/>
                  <a:gd name="T20" fmla="*/ 13 w 14"/>
                  <a:gd name="T21" fmla="*/ 0 h 40"/>
                  <a:gd name="T22" fmla="*/ 14 w 14"/>
                  <a:gd name="T23" fmla="*/ 2 h 40"/>
                  <a:gd name="T24" fmla="*/ 14 w 14"/>
                  <a:gd name="T25" fmla="*/ 38 h 40"/>
                  <a:gd name="T26" fmla="*/ 13 w 14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0">
                    <a:moveTo>
                      <a:pt x="4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  <a:moveTo>
                      <a:pt x="13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40"/>
                      <a:pt x="13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150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94"/>
              </a:xfrm>
              <a:custGeom>
                <a:avLst/>
                <a:gdLst>
                  <a:gd name="T0" fmla="*/ 4 w 15"/>
                  <a:gd name="T1" fmla="*/ 25 h 29"/>
                  <a:gd name="T2" fmla="*/ 11 w 15"/>
                  <a:gd name="T3" fmla="*/ 25 h 29"/>
                  <a:gd name="T4" fmla="*/ 11 w 15"/>
                  <a:gd name="T5" fmla="*/ 3 h 29"/>
                  <a:gd name="T6" fmla="*/ 4 w 15"/>
                  <a:gd name="T7" fmla="*/ 3 h 29"/>
                  <a:gd name="T8" fmla="*/ 4 w 15"/>
                  <a:gd name="T9" fmla="*/ 25 h 29"/>
                  <a:gd name="T10" fmla="*/ 13 w 15"/>
                  <a:gd name="T11" fmla="*/ 29 h 29"/>
                  <a:gd name="T12" fmla="*/ 2 w 15"/>
                  <a:gd name="T13" fmla="*/ 29 h 29"/>
                  <a:gd name="T14" fmla="*/ 0 w 15"/>
                  <a:gd name="T15" fmla="*/ 27 h 29"/>
                  <a:gd name="T16" fmla="*/ 0 w 15"/>
                  <a:gd name="T17" fmla="*/ 2 h 29"/>
                  <a:gd name="T18" fmla="*/ 2 w 15"/>
                  <a:gd name="T19" fmla="*/ 0 h 29"/>
                  <a:gd name="T20" fmla="*/ 13 w 15"/>
                  <a:gd name="T21" fmla="*/ 0 h 29"/>
                  <a:gd name="T22" fmla="*/ 15 w 15"/>
                  <a:gd name="T23" fmla="*/ 2 h 29"/>
                  <a:gd name="T24" fmla="*/ 15 w 15"/>
                  <a:gd name="T25" fmla="*/ 27 h 29"/>
                  <a:gd name="T26" fmla="*/ 13 w 15"/>
                  <a:gd name="T2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9">
                    <a:moveTo>
                      <a:pt x="4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5"/>
                    </a:lnTo>
                    <a:close/>
                    <a:moveTo>
                      <a:pt x="1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151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152"/>
              <p:cNvSpPr>
                <a:spLocks noEditPoints="1"/>
              </p:cNvSpPr>
              <p:nvPr/>
            </p:nvSpPr>
            <p:spPr bwMode="auto">
              <a:xfrm>
                <a:off x="6248" y="4032"/>
                <a:ext cx="345" cy="152"/>
              </a:xfrm>
              <a:custGeom>
                <a:avLst/>
                <a:gdLst>
                  <a:gd name="T0" fmla="*/ 4 w 109"/>
                  <a:gd name="T1" fmla="*/ 44 h 47"/>
                  <a:gd name="T2" fmla="*/ 105 w 109"/>
                  <a:gd name="T3" fmla="*/ 44 h 47"/>
                  <a:gd name="T4" fmla="*/ 105 w 109"/>
                  <a:gd name="T5" fmla="*/ 4 h 47"/>
                  <a:gd name="T6" fmla="*/ 4 w 109"/>
                  <a:gd name="T7" fmla="*/ 4 h 47"/>
                  <a:gd name="T8" fmla="*/ 4 w 109"/>
                  <a:gd name="T9" fmla="*/ 44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6 h 47"/>
                  <a:gd name="T16" fmla="*/ 0 w 109"/>
                  <a:gd name="T17" fmla="*/ 2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2 h 47"/>
                  <a:gd name="T24" fmla="*/ 109 w 109"/>
                  <a:gd name="T25" fmla="*/ 46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4"/>
                    </a:move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4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7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1"/>
                      <a:pt x="109" y="2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9" y="47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153"/>
              <p:cNvSpPr>
                <a:spLocks noEditPoints="1"/>
              </p:cNvSpPr>
              <p:nvPr/>
            </p:nvSpPr>
            <p:spPr bwMode="auto">
              <a:xfrm>
                <a:off x="6248" y="4175"/>
                <a:ext cx="149" cy="71"/>
              </a:xfrm>
              <a:custGeom>
                <a:avLst/>
                <a:gdLst>
                  <a:gd name="T0" fmla="*/ 4 w 47"/>
                  <a:gd name="T1" fmla="*/ 18 h 22"/>
                  <a:gd name="T2" fmla="*/ 44 w 47"/>
                  <a:gd name="T3" fmla="*/ 18 h 22"/>
                  <a:gd name="T4" fmla="*/ 44 w 47"/>
                  <a:gd name="T5" fmla="*/ 3 h 22"/>
                  <a:gd name="T6" fmla="*/ 4 w 47"/>
                  <a:gd name="T7" fmla="*/ 3 h 22"/>
                  <a:gd name="T8" fmla="*/ 4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154"/>
              <p:cNvSpPr>
                <a:spLocks noEditPoints="1"/>
              </p:cNvSpPr>
              <p:nvPr/>
            </p:nvSpPr>
            <p:spPr bwMode="auto">
              <a:xfrm>
                <a:off x="6444" y="4175"/>
                <a:ext cx="149" cy="71"/>
              </a:xfrm>
              <a:custGeom>
                <a:avLst/>
                <a:gdLst>
                  <a:gd name="T0" fmla="*/ 3 w 47"/>
                  <a:gd name="T1" fmla="*/ 18 h 22"/>
                  <a:gd name="T2" fmla="*/ 43 w 47"/>
                  <a:gd name="T3" fmla="*/ 18 h 22"/>
                  <a:gd name="T4" fmla="*/ 43 w 47"/>
                  <a:gd name="T5" fmla="*/ 3 h 22"/>
                  <a:gd name="T6" fmla="*/ 3 w 47"/>
                  <a:gd name="T7" fmla="*/ 3 h 22"/>
                  <a:gd name="T8" fmla="*/ 3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Oval 155"/>
              <p:cNvSpPr>
                <a:spLocks noChangeArrowheads="1"/>
              </p:cNvSpPr>
              <p:nvPr/>
            </p:nvSpPr>
            <p:spPr bwMode="auto">
              <a:xfrm>
                <a:off x="6318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Oval 156"/>
              <p:cNvSpPr>
                <a:spLocks noChangeArrowheads="1"/>
              </p:cNvSpPr>
              <p:nvPr/>
            </p:nvSpPr>
            <p:spPr bwMode="auto">
              <a:xfrm>
                <a:off x="6514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157"/>
              <p:cNvSpPr>
                <a:spLocks noEditPoints="1"/>
              </p:cNvSpPr>
              <p:nvPr/>
            </p:nvSpPr>
            <p:spPr bwMode="auto">
              <a:xfrm>
                <a:off x="6387" y="4175"/>
                <a:ext cx="67" cy="71"/>
              </a:xfrm>
              <a:custGeom>
                <a:avLst/>
                <a:gdLst>
                  <a:gd name="T0" fmla="*/ 3 w 21"/>
                  <a:gd name="T1" fmla="*/ 18 h 22"/>
                  <a:gd name="T2" fmla="*/ 18 w 21"/>
                  <a:gd name="T3" fmla="*/ 18 h 22"/>
                  <a:gd name="T4" fmla="*/ 18 w 21"/>
                  <a:gd name="T5" fmla="*/ 3 h 22"/>
                  <a:gd name="T6" fmla="*/ 3 w 21"/>
                  <a:gd name="T7" fmla="*/ 3 h 22"/>
                  <a:gd name="T8" fmla="*/ 3 w 21"/>
                  <a:gd name="T9" fmla="*/ 18 h 22"/>
                  <a:gd name="T10" fmla="*/ 20 w 21"/>
                  <a:gd name="T11" fmla="*/ 22 h 22"/>
                  <a:gd name="T12" fmla="*/ 1 w 21"/>
                  <a:gd name="T13" fmla="*/ 22 h 22"/>
                  <a:gd name="T14" fmla="*/ 0 w 21"/>
                  <a:gd name="T15" fmla="*/ 20 h 22"/>
                  <a:gd name="T16" fmla="*/ 0 w 21"/>
                  <a:gd name="T17" fmla="*/ 2 h 22"/>
                  <a:gd name="T18" fmla="*/ 1 w 21"/>
                  <a:gd name="T19" fmla="*/ 0 h 22"/>
                  <a:gd name="T20" fmla="*/ 20 w 21"/>
                  <a:gd name="T21" fmla="*/ 0 h 22"/>
                  <a:gd name="T22" fmla="*/ 21 w 21"/>
                  <a:gd name="T23" fmla="*/ 2 h 22"/>
                  <a:gd name="T24" fmla="*/ 21 w 21"/>
                  <a:gd name="T25" fmla="*/ 20 h 22"/>
                  <a:gd name="T26" fmla="*/ 20 w 21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3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20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0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15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159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3 h 11"/>
                  <a:gd name="T6" fmla="*/ 4 w 15"/>
                  <a:gd name="T7" fmla="*/ 3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160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161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36"/>
              </a:xfrm>
              <a:custGeom>
                <a:avLst/>
                <a:gdLst>
                  <a:gd name="T0" fmla="*/ 4 w 14"/>
                  <a:gd name="T1" fmla="*/ 7 h 11"/>
                  <a:gd name="T2" fmla="*/ 11 w 14"/>
                  <a:gd name="T3" fmla="*/ 7 h 11"/>
                  <a:gd name="T4" fmla="*/ 11 w 14"/>
                  <a:gd name="T5" fmla="*/ 4 h 11"/>
                  <a:gd name="T6" fmla="*/ 4 w 14"/>
                  <a:gd name="T7" fmla="*/ 4 h 11"/>
                  <a:gd name="T8" fmla="*/ 4 w 14"/>
                  <a:gd name="T9" fmla="*/ 7 h 11"/>
                  <a:gd name="T10" fmla="*/ 13 w 14"/>
                  <a:gd name="T11" fmla="*/ 11 h 11"/>
                  <a:gd name="T12" fmla="*/ 2 w 14"/>
                  <a:gd name="T13" fmla="*/ 11 h 11"/>
                  <a:gd name="T14" fmla="*/ 0 w 14"/>
                  <a:gd name="T15" fmla="*/ 9 h 11"/>
                  <a:gd name="T16" fmla="*/ 0 w 14"/>
                  <a:gd name="T17" fmla="*/ 2 h 11"/>
                  <a:gd name="T18" fmla="*/ 2 w 14"/>
                  <a:gd name="T19" fmla="*/ 0 h 11"/>
                  <a:gd name="T20" fmla="*/ 13 w 14"/>
                  <a:gd name="T21" fmla="*/ 0 h 11"/>
                  <a:gd name="T22" fmla="*/ 14 w 14"/>
                  <a:gd name="T23" fmla="*/ 2 h 11"/>
                  <a:gd name="T24" fmla="*/ 14 w 14"/>
                  <a:gd name="T25" fmla="*/ 9 h 11"/>
                  <a:gd name="T26" fmla="*/ 13 w 1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162"/>
              <p:cNvSpPr>
                <a:spLocks noEditPoints="1"/>
              </p:cNvSpPr>
              <p:nvPr/>
            </p:nvSpPr>
            <p:spPr bwMode="auto">
              <a:xfrm>
                <a:off x="6419" y="3932"/>
                <a:ext cx="82" cy="113"/>
              </a:xfrm>
              <a:custGeom>
                <a:avLst/>
                <a:gdLst>
                  <a:gd name="T0" fmla="*/ 4 w 26"/>
                  <a:gd name="T1" fmla="*/ 8 h 35"/>
                  <a:gd name="T2" fmla="*/ 16 w 26"/>
                  <a:gd name="T3" fmla="*/ 31 h 35"/>
                  <a:gd name="T4" fmla="*/ 22 w 26"/>
                  <a:gd name="T5" fmla="*/ 28 h 35"/>
                  <a:gd name="T6" fmla="*/ 11 w 26"/>
                  <a:gd name="T7" fmla="*/ 5 h 35"/>
                  <a:gd name="T8" fmla="*/ 4 w 26"/>
                  <a:gd name="T9" fmla="*/ 8 h 35"/>
                  <a:gd name="T10" fmla="*/ 15 w 26"/>
                  <a:gd name="T11" fmla="*/ 35 h 35"/>
                  <a:gd name="T12" fmla="*/ 13 w 26"/>
                  <a:gd name="T13" fmla="*/ 34 h 35"/>
                  <a:gd name="T14" fmla="*/ 0 w 26"/>
                  <a:gd name="T15" fmla="*/ 8 h 35"/>
                  <a:gd name="T16" fmla="*/ 0 w 26"/>
                  <a:gd name="T17" fmla="*/ 6 h 35"/>
                  <a:gd name="T18" fmla="*/ 1 w 26"/>
                  <a:gd name="T19" fmla="*/ 5 h 35"/>
                  <a:gd name="T20" fmla="*/ 11 w 26"/>
                  <a:gd name="T21" fmla="*/ 1 h 35"/>
                  <a:gd name="T22" fmla="*/ 12 w 26"/>
                  <a:gd name="T23" fmla="*/ 1 h 35"/>
                  <a:gd name="T24" fmla="*/ 13 w 26"/>
                  <a:gd name="T25" fmla="*/ 1 h 35"/>
                  <a:gd name="T26" fmla="*/ 26 w 26"/>
                  <a:gd name="T27" fmla="*/ 28 h 35"/>
                  <a:gd name="T28" fmla="*/ 25 w 26"/>
                  <a:gd name="T29" fmla="*/ 30 h 35"/>
                  <a:gd name="T30" fmla="*/ 16 w 26"/>
                  <a:gd name="T31" fmla="*/ 34 h 35"/>
                  <a:gd name="T32" fmla="*/ 15 w 2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4" y="8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4" y="8"/>
                    </a:lnTo>
                    <a:close/>
                    <a:moveTo>
                      <a:pt x="15" y="35"/>
                    </a:moveTo>
                    <a:cubicBezTo>
                      <a:pt x="14" y="35"/>
                      <a:pt x="14" y="34"/>
                      <a:pt x="13" y="3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30"/>
                      <a:pt x="25" y="30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5" y="35"/>
                      <a:pt x="15" y="3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163"/>
              <p:cNvSpPr>
                <a:spLocks noEditPoints="1"/>
              </p:cNvSpPr>
              <p:nvPr/>
            </p:nvSpPr>
            <p:spPr bwMode="auto">
              <a:xfrm>
                <a:off x="6410" y="3912"/>
                <a:ext cx="53" cy="49"/>
              </a:xfrm>
              <a:custGeom>
                <a:avLst/>
                <a:gdLst>
                  <a:gd name="T0" fmla="*/ 4 w 17"/>
                  <a:gd name="T1" fmla="*/ 7 h 15"/>
                  <a:gd name="T2" fmla="*/ 6 w 17"/>
                  <a:gd name="T3" fmla="*/ 11 h 15"/>
                  <a:gd name="T4" fmla="*/ 12 w 17"/>
                  <a:gd name="T5" fmla="*/ 7 h 15"/>
                  <a:gd name="T6" fmla="*/ 11 w 17"/>
                  <a:gd name="T7" fmla="*/ 4 h 15"/>
                  <a:gd name="T8" fmla="*/ 4 w 17"/>
                  <a:gd name="T9" fmla="*/ 7 h 15"/>
                  <a:gd name="T10" fmla="*/ 5 w 17"/>
                  <a:gd name="T11" fmla="*/ 15 h 15"/>
                  <a:gd name="T12" fmla="*/ 3 w 17"/>
                  <a:gd name="T13" fmla="*/ 14 h 15"/>
                  <a:gd name="T14" fmla="*/ 0 w 17"/>
                  <a:gd name="T15" fmla="*/ 7 h 15"/>
                  <a:gd name="T16" fmla="*/ 1 w 17"/>
                  <a:gd name="T17" fmla="*/ 5 h 15"/>
                  <a:gd name="T18" fmla="*/ 11 w 17"/>
                  <a:gd name="T19" fmla="*/ 0 h 15"/>
                  <a:gd name="T20" fmla="*/ 12 w 17"/>
                  <a:gd name="T21" fmla="*/ 0 h 15"/>
                  <a:gd name="T22" fmla="*/ 13 w 17"/>
                  <a:gd name="T23" fmla="*/ 1 h 15"/>
                  <a:gd name="T24" fmla="*/ 16 w 17"/>
                  <a:gd name="T25" fmla="*/ 7 h 15"/>
                  <a:gd name="T26" fmla="*/ 15 w 17"/>
                  <a:gd name="T27" fmla="*/ 10 h 15"/>
                  <a:gd name="T28" fmla="*/ 5 w 17"/>
                  <a:gd name="T29" fmla="*/ 15 h 15"/>
                  <a:gd name="T30" fmla="*/ 5 w 1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4" y="7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4" y="7"/>
                    </a:lnTo>
                    <a:close/>
                    <a:moveTo>
                      <a:pt x="5" y="15"/>
                    </a:moveTo>
                    <a:cubicBezTo>
                      <a:pt x="4" y="15"/>
                      <a:pt x="3" y="14"/>
                      <a:pt x="3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164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116"/>
              </a:xfrm>
              <a:custGeom>
                <a:avLst/>
                <a:gdLst>
                  <a:gd name="T0" fmla="*/ 4 w 18"/>
                  <a:gd name="T1" fmla="*/ 33 h 36"/>
                  <a:gd name="T2" fmla="*/ 14 w 18"/>
                  <a:gd name="T3" fmla="*/ 33 h 36"/>
                  <a:gd name="T4" fmla="*/ 14 w 18"/>
                  <a:gd name="T5" fmla="*/ 4 h 36"/>
                  <a:gd name="T6" fmla="*/ 4 w 18"/>
                  <a:gd name="T7" fmla="*/ 4 h 36"/>
                  <a:gd name="T8" fmla="*/ 4 w 18"/>
                  <a:gd name="T9" fmla="*/ 33 h 36"/>
                  <a:gd name="T10" fmla="*/ 16 w 18"/>
                  <a:gd name="T11" fmla="*/ 36 h 36"/>
                  <a:gd name="T12" fmla="*/ 2 w 18"/>
                  <a:gd name="T13" fmla="*/ 36 h 36"/>
                  <a:gd name="T14" fmla="*/ 0 w 18"/>
                  <a:gd name="T15" fmla="*/ 35 h 36"/>
                  <a:gd name="T16" fmla="*/ 0 w 18"/>
                  <a:gd name="T17" fmla="*/ 2 h 36"/>
                  <a:gd name="T18" fmla="*/ 2 w 18"/>
                  <a:gd name="T19" fmla="*/ 0 h 36"/>
                  <a:gd name="T20" fmla="*/ 16 w 18"/>
                  <a:gd name="T21" fmla="*/ 0 h 36"/>
                  <a:gd name="T22" fmla="*/ 18 w 18"/>
                  <a:gd name="T23" fmla="*/ 2 h 36"/>
                  <a:gd name="T24" fmla="*/ 18 w 18"/>
                  <a:gd name="T25" fmla="*/ 35 h 36"/>
                  <a:gd name="T26" fmla="*/ 16 w 18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6">
                    <a:moveTo>
                      <a:pt x="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3"/>
                    </a:lnTo>
                    <a:close/>
                    <a:moveTo>
                      <a:pt x="16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7" y="36"/>
                      <a:pt x="16" y="3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165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35"/>
              </a:xfrm>
              <a:custGeom>
                <a:avLst/>
                <a:gdLst>
                  <a:gd name="T0" fmla="*/ 4 w 18"/>
                  <a:gd name="T1" fmla="*/ 7 h 11"/>
                  <a:gd name="T2" fmla="*/ 14 w 18"/>
                  <a:gd name="T3" fmla="*/ 7 h 11"/>
                  <a:gd name="T4" fmla="*/ 14 w 18"/>
                  <a:gd name="T5" fmla="*/ 4 h 11"/>
                  <a:gd name="T6" fmla="*/ 4 w 18"/>
                  <a:gd name="T7" fmla="*/ 4 h 11"/>
                  <a:gd name="T8" fmla="*/ 4 w 18"/>
                  <a:gd name="T9" fmla="*/ 7 h 11"/>
                  <a:gd name="T10" fmla="*/ 16 w 18"/>
                  <a:gd name="T11" fmla="*/ 11 h 11"/>
                  <a:gd name="T12" fmla="*/ 2 w 18"/>
                  <a:gd name="T13" fmla="*/ 11 h 11"/>
                  <a:gd name="T14" fmla="*/ 0 w 18"/>
                  <a:gd name="T15" fmla="*/ 9 h 11"/>
                  <a:gd name="T16" fmla="*/ 0 w 18"/>
                  <a:gd name="T17" fmla="*/ 2 h 11"/>
                  <a:gd name="T18" fmla="*/ 2 w 18"/>
                  <a:gd name="T19" fmla="*/ 0 h 11"/>
                  <a:gd name="T20" fmla="*/ 16 w 18"/>
                  <a:gd name="T21" fmla="*/ 0 h 11"/>
                  <a:gd name="T22" fmla="*/ 18 w 18"/>
                  <a:gd name="T23" fmla="*/ 2 h 11"/>
                  <a:gd name="T24" fmla="*/ 18 w 18"/>
                  <a:gd name="T25" fmla="*/ 9 h 11"/>
                  <a:gd name="T26" fmla="*/ 16 w 18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1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1"/>
                      <a:pt x="1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166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129"/>
              </a:xfrm>
              <a:custGeom>
                <a:avLst/>
                <a:gdLst>
                  <a:gd name="T0" fmla="*/ 4 w 19"/>
                  <a:gd name="T1" fmla="*/ 37 h 40"/>
                  <a:gd name="T2" fmla="*/ 15 w 19"/>
                  <a:gd name="T3" fmla="*/ 37 h 40"/>
                  <a:gd name="T4" fmla="*/ 15 w 19"/>
                  <a:gd name="T5" fmla="*/ 4 h 40"/>
                  <a:gd name="T6" fmla="*/ 4 w 19"/>
                  <a:gd name="T7" fmla="*/ 4 h 40"/>
                  <a:gd name="T8" fmla="*/ 4 w 19"/>
                  <a:gd name="T9" fmla="*/ 37 h 40"/>
                  <a:gd name="T10" fmla="*/ 17 w 19"/>
                  <a:gd name="T11" fmla="*/ 40 h 40"/>
                  <a:gd name="T12" fmla="*/ 2 w 19"/>
                  <a:gd name="T13" fmla="*/ 40 h 40"/>
                  <a:gd name="T14" fmla="*/ 0 w 19"/>
                  <a:gd name="T15" fmla="*/ 39 h 40"/>
                  <a:gd name="T16" fmla="*/ 0 w 19"/>
                  <a:gd name="T17" fmla="*/ 2 h 40"/>
                  <a:gd name="T18" fmla="*/ 2 w 19"/>
                  <a:gd name="T19" fmla="*/ 0 h 40"/>
                  <a:gd name="T20" fmla="*/ 17 w 19"/>
                  <a:gd name="T21" fmla="*/ 0 h 40"/>
                  <a:gd name="T22" fmla="*/ 19 w 19"/>
                  <a:gd name="T23" fmla="*/ 2 h 40"/>
                  <a:gd name="T24" fmla="*/ 19 w 19"/>
                  <a:gd name="T25" fmla="*/ 39 h 40"/>
                  <a:gd name="T26" fmla="*/ 17 w 19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4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7"/>
                    </a:lnTo>
                    <a:close/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8" y="40"/>
                      <a:pt x="17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167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35"/>
              </a:xfrm>
              <a:custGeom>
                <a:avLst/>
                <a:gdLst>
                  <a:gd name="T0" fmla="*/ 4 w 19"/>
                  <a:gd name="T1" fmla="*/ 8 h 11"/>
                  <a:gd name="T2" fmla="*/ 15 w 19"/>
                  <a:gd name="T3" fmla="*/ 8 h 11"/>
                  <a:gd name="T4" fmla="*/ 15 w 19"/>
                  <a:gd name="T5" fmla="*/ 4 h 11"/>
                  <a:gd name="T6" fmla="*/ 4 w 19"/>
                  <a:gd name="T7" fmla="*/ 4 h 11"/>
                  <a:gd name="T8" fmla="*/ 4 w 19"/>
                  <a:gd name="T9" fmla="*/ 8 h 11"/>
                  <a:gd name="T10" fmla="*/ 17 w 19"/>
                  <a:gd name="T11" fmla="*/ 11 h 11"/>
                  <a:gd name="T12" fmla="*/ 2 w 19"/>
                  <a:gd name="T13" fmla="*/ 11 h 11"/>
                  <a:gd name="T14" fmla="*/ 0 w 19"/>
                  <a:gd name="T15" fmla="*/ 10 h 11"/>
                  <a:gd name="T16" fmla="*/ 0 w 19"/>
                  <a:gd name="T17" fmla="*/ 2 h 11"/>
                  <a:gd name="T18" fmla="*/ 2 w 19"/>
                  <a:gd name="T19" fmla="*/ 0 h 11"/>
                  <a:gd name="T20" fmla="*/ 17 w 19"/>
                  <a:gd name="T21" fmla="*/ 0 h 11"/>
                  <a:gd name="T22" fmla="*/ 19 w 19"/>
                  <a:gd name="T23" fmla="*/ 2 h 11"/>
                  <a:gd name="T24" fmla="*/ 19 w 19"/>
                  <a:gd name="T25" fmla="*/ 10 h 11"/>
                  <a:gd name="T26" fmla="*/ 17 w 19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4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  <a:moveTo>
                      <a:pt x="17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8" y="11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168"/>
              <p:cNvSpPr>
                <a:spLocks/>
              </p:cNvSpPr>
              <p:nvPr/>
            </p:nvSpPr>
            <p:spPr bwMode="auto">
              <a:xfrm>
                <a:off x="6305" y="4116"/>
                <a:ext cx="13" cy="46"/>
              </a:xfrm>
              <a:custGeom>
                <a:avLst/>
                <a:gdLst>
                  <a:gd name="T0" fmla="*/ 2 w 4"/>
                  <a:gd name="T1" fmla="*/ 14 h 14"/>
                  <a:gd name="T2" fmla="*/ 0 w 4"/>
                  <a:gd name="T3" fmla="*/ 12 h 14"/>
                  <a:gd name="T4" fmla="*/ 0 w 4"/>
                  <a:gd name="T5" fmla="*/ 1 h 14"/>
                  <a:gd name="T6" fmla="*/ 2 w 4"/>
                  <a:gd name="T7" fmla="*/ 0 h 14"/>
                  <a:gd name="T8" fmla="*/ 4 w 4"/>
                  <a:gd name="T9" fmla="*/ 1 h 14"/>
                  <a:gd name="T10" fmla="*/ 4 w 4"/>
                  <a:gd name="T11" fmla="*/ 12 h 14"/>
                  <a:gd name="T12" fmla="*/ 2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169"/>
              <p:cNvSpPr>
                <a:spLocks/>
              </p:cNvSpPr>
              <p:nvPr/>
            </p:nvSpPr>
            <p:spPr bwMode="auto">
              <a:xfrm>
                <a:off x="6353" y="4103"/>
                <a:ext cx="9" cy="59"/>
              </a:xfrm>
              <a:custGeom>
                <a:avLst/>
                <a:gdLst>
                  <a:gd name="T0" fmla="*/ 2 w 3"/>
                  <a:gd name="T1" fmla="*/ 18 h 18"/>
                  <a:gd name="T2" fmla="*/ 0 w 3"/>
                  <a:gd name="T3" fmla="*/ 16 h 18"/>
                  <a:gd name="T4" fmla="*/ 0 w 3"/>
                  <a:gd name="T5" fmla="*/ 2 h 18"/>
                  <a:gd name="T6" fmla="*/ 2 w 3"/>
                  <a:gd name="T7" fmla="*/ 0 h 18"/>
                  <a:gd name="T8" fmla="*/ 3 w 3"/>
                  <a:gd name="T9" fmla="*/ 2 h 18"/>
                  <a:gd name="T10" fmla="*/ 3 w 3"/>
                  <a:gd name="T11" fmla="*/ 16 h 18"/>
                  <a:gd name="T12" fmla="*/ 2 w 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8"/>
                    </a:moveTo>
                    <a:cubicBezTo>
                      <a:pt x="0" y="18"/>
                      <a:pt x="0" y="17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2" y="1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170"/>
              <p:cNvSpPr>
                <a:spLocks noEditPoints="1"/>
              </p:cNvSpPr>
              <p:nvPr/>
            </p:nvSpPr>
            <p:spPr bwMode="auto">
              <a:xfrm>
                <a:off x="6403" y="4139"/>
                <a:ext cx="149" cy="45"/>
              </a:xfrm>
              <a:custGeom>
                <a:avLst/>
                <a:gdLst>
                  <a:gd name="T0" fmla="*/ 5 w 47"/>
                  <a:gd name="T1" fmla="*/ 11 h 14"/>
                  <a:gd name="T2" fmla="*/ 40 w 47"/>
                  <a:gd name="T3" fmla="*/ 11 h 14"/>
                  <a:gd name="T4" fmla="*/ 44 w 47"/>
                  <a:gd name="T5" fmla="*/ 7 h 14"/>
                  <a:gd name="T6" fmla="*/ 40 w 47"/>
                  <a:gd name="T7" fmla="*/ 4 h 14"/>
                  <a:gd name="T8" fmla="*/ 5 w 47"/>
                  <a:gd name="T9" fmla="*/ 4 h 14"/>
                  <a:gd name="T10" fmla="*/ 5 w 47"/>
                  <a:gd name="T11" fmla="*/ 11 h 14"/>
                  <a:gd name="T12" fmla="*/ 40 w 47"/>
                  <a:gd name="T13" fmla="*/ 14 h 14"/>
                  <a:gd name="T14" fmla="*/ 2 w 47"/>
                  <a:gd name="T15" fmla="*/ 14 h 14"/>
                  <a:gd name="T16" fmla="*/ 0 w 47"/>
                  <a:gd name="T17" fmla="*/ 14 h 14"/>
                  <a:gd name="T18" fmla="*/ 0 w 47"/>
                  <a:gd name="T19" fmla="*/ 12 h 14"/>
                  <a:gd name="T20" fmla="*/ 0 w 47"/>
                  <a:gd name="T21" fmla="*/ 3 h 14"/>
                  <a:gd name="T22" fmla="*/ 0 w 47"/>
                  <a:gd name="T23" fmla="*/ 1 h 14"/>
                  <a:gd name="T24" fmla="*/ 2 w 47"/>
                  <a:gd name="T25" fmla="*/ 0 h 14"/>
                  <a:gd name="T26" fmla="*/ 40 w 47"/>
                  <a:gd name="T27" fmla="*/ 0 h 14"/>
                  <a:gd name="T28" fmla="*/ 47 w 47"/>
                  <a:gd name="T29" fmla="*/ 7 h 14"/>
                  <a:gd name="T30" fmla="*/ 40 w 47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4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8"/>
                      <a:pt x="5" y="11"/>
                    </a:cubicBezTo>
                    <a:moveTo>
                      <a:pt x="4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3"/>
                      <a:pt x="47" y="7"/>
                    </a:cubicBezTo>
                    <a:cubicBezTo>
                      <a:pt x="47" y="11"/>
                      <a:pt x="44" y="14"/>
                      <a:pt x="40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171"/>
              <p:cNvSpPr>
                <a:spLocks noEditPoints="1"/>
              </p:cNvSpPr>
              <p:nvPr/>
            </p:nvSpPr>
            <p:spPr bwMode="auto">
              <a:xfrm>
                <a:off x="6419" y="4103"/>
                <a:ext cx="152" cy="49"/>
              </a:xfrm>
              <a:custGeom>
                <a:avLst/>
                <a:gdLst>
                  <a:gd name="T0" fmla="*/ 5 w 48"/>
                  <a:gd name="T1" fmla="*/ 11 h 15"/>
                  <a:gd name="T2" fmla="*/ 40 w 48"/>
                  <a:gd name="T3" fmla="*/ 11 h 15"/>
                  <a:gd name="T4" fmla="*/ 44 w 48"/>
                  <a:gd name="T5" fmla="*/ 7 h 15"/>
                  <a:gd name="T6" fmla="*/ 40 w 48"/>
                  <a:gd name="T7" fmla="*/ 4 h 15"/>
                  <a:gd name="T8" fmla="*/ 5 w 48"/>
                  <a:gd name="T9" fmla="*/ 4 h 15"/>
                  <a:gd name="T10" fmla="*/ 5 w 48"/>
                  <a:gd name="T11" fmla="*/ 11 h 15"/>
                  <a:gd name="T12" fmla="*/ 40 w 48"/>
                  <a:gd name="T13" fmla="*/ 15 h 15"/>
                  <a:gd name="T14" fmla="*/ 2 w 48"/>
                  <a:gd name="T15" fmla="*/ 15 h 15"/>
                  <a:gd name="T16" fmla="*/ 1 w 48"/>
                  <a:gd name="T17" fmla="*/ 14 h 15"/>
                  <a:gd name="T18" fmla="*/ 1 w 48"/>
                  <a:gd name="T19" fmla="*/ 12 h 15"/>
                  <a:gd name="T20" fmla="*/ 1 w 48"/>
                  <a:gd name="T21" fmla="*/ 3 h 15"/>
                  <a:gd name="T22" fmla="*/ 1 w 48"/>
                  <a:gd name="T23" fmla="*/ 1 h 15"/>
                  <a:gd name="T24" fmla="*/ 2 w 48"/>
                  <a:gd name="T25" fmla="*/ 0 h 15"/>
                  <a:gd name="T26" fmla="*/ 40 w 48"/>
                  <a:gd name="T27" fmla="*/ 0 h 15"/>
                  <a:gd name="T28" fmla="*/ 48 w 48"/>
                  <a:gd name="T29" fmla="*/ 7 h 15"/>
                  <a:gd name="T30" fmla="*/ 40 w 48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6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2" y="9"/>
                      <a:pt x="2" y="6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11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172"/>
              <p:cNvSpPr>
                <a:spLocks noEditPoints="1"/>
              </p:cNvSpPr>
              <p:nvPr/>
            </p:nvSpPr>
            <p:spPr bwMode="auto">
              <a:xfrm>
                <a:off x="6403" y="4068"/>
                <a:ext cx="149" cy="48"/>
              </a:xfrm>
              <a:custGeom>
                <a:avLst/>
                <a:gdLst>
                  <a:gd name="T0" fmla="*/ 5 w 47"/>
                  <a:gd name="T1" fmla="*/ 11 h 15"/>
                  <a:gd name="T2" fmla="*/ 40 w 47"/>
                  <a:gd name="T3" fmla="*/ 11 h 15"/>
                  <a:gd name="T4" fmla="*/ 44 w 47"/>
                  <a:gd name="T5" fmla="*/ 7 h 15"/>
                  <a:gd name="T6" fmla="*/ 40 w 47"/>
                  <a:gd name="T7" fmla="*/ 4 h 15"/>
                  <a:gd name="T8" fmla="*/ 5 w 47"/>
                  <a:gd name="T9" fmla="*/ 4 h 15"/>
                  <a:gd name="T10" fmla="*/ 5 w 47"/>
                  <a:gd name="T11" fmla="*/ 11 h 15"/>
                  <a:gd name="T12" fmla="*/ 40 w 47"/>
                  <a:gd name="T13" fmla="*/ 15 h 15"/>
                  <a:gd name="T14" fmla="*/ 2 w 47"/>
                  <a:gd name="T15" fmla="*/ 15 h 15"/>
                  <a:gd name="T16" fmla="*/ 0 w 47"/>
                  <a:gd name="T17" fmla="*/ 14 h 15"/>
                  <a:gd name="T18" fmla="*/ 0 w 47"/>
                  <a:gd name="T19" fmla="*/ 12 h 15"/>
                  <a:gd name="T20" fmla="*/ 0 w 47"/>
                  <a:gd name="T21" fmla="*/ 3 h 15"/>
                  <a:gd name="T22" fmla="*/ 0 w 47"/>
                  <a:gd name="T23" fmla="*/ 1 h 15"/>
                  <a:gd name="T24" fmla="*/ 2 w 47"/>
                  <a:gd name="T25" fmla="*/ 0 h 15"/>
                  <a:gd name="T26" fmla="*/ 40 w 47"/>
                  <a:gd name="T27" fmla="*/ 0 h 15"/>
                  <a:gd name="T28" fmla="*/ 47 w 47"/>
                  <a:gd name="T29" fmla="*/ 8 h 15"/>
                  <a:gd name="T30" fmla="*/ 40 w 4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12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173"/>
              <p:cNvSpPr>
                <a:spLocks noEditPoints="1"/>
              </p:cNvSpPr>
              <p:nvPr/>
            </p:nvSpPr>
            <p:spPr bwMode="auto">
              <a:xfrm>
                <a:off x="5088" y="3928"/>
                <a:ext cx="383" cy="314"/>
              </a:xfrm>
              <a:custGeom>
                <a:avLst/>
                <a:gdLst>
                  <a:gd name="T0" fmla="*/ 4 w 121"/>
                  <a:gd name="T1" fmla="*/ 93 h 97"/>
                  <a:gd name="T2" fmla="*/ 117 w 121"/>
                  <a:gd name="T3" fmla="*/ 89 h 97"/>
                  <a:gd name="T4" fmla="*/ 14 w 121"/>
                  <a:gd name="T5" fmla="*/ 22 h 97"/>
                  <a:gd name="T6" fmla="*/ 26 w 121"/>
                  <a:gd name="T7" fmla="*/ 85 h 97"/>
                  <a:gd name="T8" fmla="*/ 14 w 121"/>
                  <a:gd name="T9" fmla="*/ 22 h 97"/>
                  <a:gd name="T10" fmla="*/ 14 w 121"/>
                  <a:gd name="T11" fmla="*/ 10 h 97"/>
                  <a:gd name="T12" fmla="*/ 26 w 121"/>
                  <a:gd name="T13" fmla="*/ 4 h 97"/>
                  <a:gd name="T14" fmla="*/ 42 w 121"/>
                  <a:gd name="T15" fmla="*/ 32 h 97"/>
                  <a:gd name="T16" fmla="*/ 30 w 121"/>
                  <a:gd name="T17" fmla="*/ 28 h 97"/>
                  <a:gd name="T18" fmla="*/ 42 w 121"/>
                  <a:gd name="T19" fmla="*/ 32 h 97"/>
                  <a:gd name="T20" fmla="*/ 42 w 121"/>
                  <a:gd name="T21" fmla="*/ 81 h 97"/>
                  <a:gd name="T22" fmla="*/ 30 w 121"/>
                  <a:gd name="T23" fmla="*/ 85 h 97"/>
                  <a:gd name="T24" fmla="*/ 42 w 121"/>
                  <a:gd name="T25" fmla="*/ 77 h 97"/>
                  <a:gd name="T26" fmla="*/ 30 w 121"/>
                  <a:gd name="T27" fmla="*/ 36 h 97"/>
                  <a:gd name="T28" fmla="*/ 42 w 121"/>
                  <a:gd name="T29" fmla="*/ 77 h 97"/>
                  <a:gd name="T30" fmla="*/ 14 w 121"/>
                  <a:gd name="T31" fmla="*/ 18 h 97"/>
                  <a:gd name="T32" fmla="*/ 26 w 121"/>
                  <a:gd name="T33" fmla="*/ 14 h 97"/>
                  <a:gd name="T34" fmla="*/ 46 w 121"/>
                  <a:gd name="T35" fmla="*/ 20 h 97"/>
                  <a:gd name="T36" fmla="*/ 56 w 121"/>
                  <a:gd name="T37" fmla="*/ 85 h 97"/>
                  <a:gd name="T38" fmla="*/ 46 w 121"/>
                  <a:gd name="T39" fmla="*/ 20 h 97"/>
                  <a:gd name="T40" fmla="*/ 60 w 121"/>
                  <a:gd name="T41" fmla="*/ 12 h 97"/>
                  <a:gd name="T42" fmla="*/ 70 w 121"/>
                  <a:gd name="T43" fmla="*/ 8 h 97"/>
                  <a:gd name="T44" fmla="*/ 60 w 121"/>
                  <a:gd name="T45" fmla="*/ 81 h 97"/>
                  <a:gd name="T46" fmla="*/ 70 w 121"/>
                  <a:gd name="T47" fmla="*/ 85 h 97"/>
                  <a:gd name="T48" fmla="*/ 60 w 121"/>
                  <a:gd name="T49" fmla="*/ 81 h 97"/>
                  <a:gd name="T50" fmla="*/ 70 w 121"/>
                  <a:gd name="T51" fmla="*/ 60 h 97"/>
                  <a:gd name="T52" fmla="*/ 60 w 121"/>
                  <a:gd name="T53" fmla="*/ 77 h 97"/>
                  <a:gd name="T54" fmla="*/ 60 w 121"/>
                  <a:gd name="T55" fmla="*/ 18 h 97"/>
                  <a:gd name="T56" fmla="*/ 70 w 121"/>
                  <a:gd name="T57" fmla="*/ 16 h 97"/>
                  <a:gd name="T58" fmla="*/ 60 w 121"/>
                  <a:gd name="T59" fmla="*/ 56 h 97"/>
                  <a:gd name="T60" fmla="*/ 87 w 121"/>
                  <a:gd name="T61" fmla="*/ 85 h 97"/>
                  <a:gd name="T62" fmla="*/ 74 w 121"/>
                  <a:gd name="T63" fmla="*/ 24 h 97"/>
                  <a:gd name="T64" fmla="*/ 87 w 121"/>
                  <a:gd name="T65" fmla="*/ 85 h 97"/>
                  <a:gd name="T66" fmla="*/ 91 w 121"/>
                  <a:gd name="T67" fmla="*/ 14 h 97"/>
                  <a:gd name="T68" fmla="*/ 105 w 121"/>
                  <a:gd name="T69" fmla="*/ 8 h 97"/>
                  <a:gd name="T70" fmla="*/ 105 w 121"/>
                  <a:gd name="T71" fmla="*/ 22 h 97"/>
                  <a:gd name="T72" fmla="*/ 91 w 121"/>
                  <a:gd name="T73" fmla="*/ 18 h 97"/>
                  <a:gd name="T74" fmla="*/ 105 w 121"/>
                  <a:gd name="T75" fmla="*/ 22 h 97"/>
                  <a:gd name="T76" fmla="*/ 91 w 121"/>
                  <a:gd name="T77" fmla="*/ 67 h 97"/>
                  <a:gd name="T78" fmla="*/ 105 w 121"/>
                  <a:gd name="T79" fmla="*/ 26 h 97"/>
                  <a:gd name="T80" fmla="*/ 105 w 121"/>
                  <a:gd name="T81" fmla="*/ 75 h 97"/>
                  <a:gd name="T82" fmla="*/ 91 w 121"/>
                  <a:gd name="T83" fmla="*/ 71 h 97"/>
                  <a:gd name="T84" fmla="*/ 105 w 121"/>
                  <a:gd name="T85" fmla="*/ 75 h 97"/>
                  <a:gd name="T86" fmla="*/ 105 w 121"/>
                  <a:gd name="T87" fmla="*/ 79 h 97"/>
                  <a:gd name="T88" fmla="*/ 91 w 121"/>
                  <a:gd name="T89" fmla="*/ 85 h 97"/>
                  <a:gd name="T90" fmla="*/ 121 w 121"/>
                  <a:gd name="T91" fmla="*/ 85 h 97"/>
                  <a:gd name="T92" fmla="*/ 109 w 121"/>
                  <a:gd name="T93" fmla="*/ 6 h 97"/>
                  <a:gd name="T94" fmla="*/ 89 w 121"/>
                  <a:gd name="T95" fmla="*/ 4 h 97"/>
                  <a:gd name="T96" fmla="*/ 87 w 121"/>
                  <a:gd name="T97" fmla="*/ 20 h 97"/>
                  <a:gd name="T98" fmla="*/ 74 w 121"/>
                  <a:gd name="T99" fmla="*/ 6 h 97"/>
                  <a:gd name="T100" fmla="*/ 58 w 121"/>
                  <a:gd name="T101" fmla="*/ 4 h 97"/>
                  <a:gd name="T102" fmla="*/ 56 w 121"/>
                  <a:gd name="T103" fmla="*/ 16 h 97"/>
                  <a:gd name="T104" fmla="*/ 42 w 121"/>
                  <a:gd name="T105" fmla="*/ 18 h 97"/>
                  <a:gd name="T106" fmla="*/ 30 w 121"/>
                  <a:gd name="T107" fmla="*/ 24 h 97"/>
                  <a:gd name="T108" fmla="*/ 28 w 121"/>
                  <a:gd name="T109" fmla="*/ 0 h 97"/>
                  <a:gd name="T110" fmla="*/ 10 w 121"/>
                  <a:gd name="T111" fmla="*/ 2 h 97"/>
                  <a:gd name="T112" fmla="*/ 0 w 121"/>
                  <a:gd name="T113" fmla="*/ 85 h 97"/>
                  <a:gd name="T114" fmla="*/ 121 w 121"/>
                  <a:gd name="T1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7">
                    <a:moveTo>
                      <a:pt x="117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17" y="89"/>
                      <a:pt x="117" y="89"/>
                      <a:pt x="117" y="89"/>
                    </a:cubicBezTo>
                    <a:lnTo>
                      <a:pt x="117" y="93"/>
                    </a:lnTo>
                    <a:close/>
                    <a:moveTo>
                      <a:pt x="14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14" y="85"/>
                      <a:pt x="14" y="85"/>
                      <a:pt x="14" y="85"/>
                    </a:cubicBezTo>
                    <a:lnTo>
                      <a:pt x="14" y="22"/>
                    </a:lnTo>
                    <a:close/>
                    <a:moveTo>
                      <a:pt x="26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10"/>
                    </a:lnTo>
                    <a:close/>
                    <a:moveTo>
                      <a:pt x="42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2"/>
                    </a:lnTo>
                    <a:close/>
                    <a:moveTo>
                      <a:pt x="30" y="81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0" y="85"/>
                      <a:pt x="30" y="85"/>
                      <a:pt x="30" y="85"/>
                    </a:cubicBezTo>
                    <a:lnTo>
                      <a:pt x="30" y="81"/>
                    </a:lnTo>
                    <a:close/>
                    <a:moveTo>
                      <a:pt x="42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42" y="36"/>
                      <a:pt x="42" y="36"/>
                      <a:pt x="42" y="36"/>
                    </a:cubicBezTo>
                    <a:lnTo>
                      <a:pt x="42" y="77"/>
                    </a:lnTo>
                    <a:close/>
                    <a:moveTo>
                      <a:pt x="26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8"/>
                    </a:lnTo>
                    <a:close/>
                    <a:moveTo>
                      <a:pt x="46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46" y="85"/>
                      <a:pt x="46" y="85"/>
                      <a:pt x="46" y="85"/>
                    </a:cubicBezTo>
                    <a:lnTo>
                      <a:pt x="46" y="20"/>
                    </a:lnTo>
                    <a:close/>
                    <a:moveTo>
                      <a:pt x="70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70" y="8"/>
                      <a:pt x="70" y="8"/>
                      <a:pt x="70" y="8"/>
                    </a:cubicBezTo>
                    <a:lnTo>
                      <a:pt x="70" y="12"/>
                    </a:lnTo>
                    <a:close/>
                    <a:moveTo>
                      <a:pt x="60" y="81"/>
                    </a:move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60" y="81"/>
                    </a:lnTo>
                    <a:close/>
                    <a:moveTo>
                      <a:pt x="60" y="60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8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60" y="18"/>
                    </a:lnTo>
                    <a:close/>
                    <a:moveTo>
                      <a:pt x="87" y="85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24"/>
                      <a:pt x="87" y="24"/>
                      <a:pt x="87" y="24"/>
                    </a:cubicBezTo>
                    <a:lnTo>
                      <a:pt x="87" y="85"/>
                    </a:lnTo>
                    <a:close/>
                    <a:moveTo>
                      <a:pt x="105" y="14"/>
                    </a:move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"/>
                    </a:lnTo>
                    <a:close/>
                    <a:moveTo>
                      <a:pt x="105" y="22"/>
                    </a:move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05" y="18"/>
                      <a:pt x="105" y="18"/>
                      <a:pt x="105" y="18"/>
                    </a:cubicBezTo>
                    <a:lnTo>
                      <a:pt x="105" y="22"/>
                    </a:lnTo>
                    <a:close/>
                    <a:moveTo>
                      <a:pt x="105" y="67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105" y="26"/>
                      <a:pt x="105" y="26"/>
                      <a:pt x="105" y="26"/>
                    </a:cubicBezTo>
                    <a:lnTo>
                      <a:pt x="105" y="67"/>
                    </a:lnTo>
                    <a:close/>
                    <a:moveTo>
                      <a:pt x="105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105" y="71"/>
                      <a:pt x="105" y="71"/>
                      <a:pt x="105" y="71"/>
                    </a:cubicBezTo>
                    <a:lnTo>
                      <a:pt x="105" y="75"/>
                    </a:lnTo>
                    <a:close/>
                    <a:moveTo>
                      <a:pt x="91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91" y="85"/>
                      <a:pt x="91" y="85"/>
                      <a:pt x="91" y="85"/>
                    </a:cubicBezTo>
                    <a:lnTo>
                      <a:pt x="91" y="79"/>
                    </a:lnTo>
                    <a:close/>
                    <a:moveTo>
                      <a:pt x="121" y="85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5"/>
                      <a:pt x="108" y="4"/>
                      <a:pt x="10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5"/>
                      <a:pt x="87" y="6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4"/>
                      <a:pt x="7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5"/>
                      <a:pt x="56" y="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2" y="17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21" y="97"/>
                      <a:pt x="121" y="97"/>
                      <a:pt x="121" y="97"/>
                    </a:cubicBezTo>
                    <a:lnTo>
                      <a:pt x="121" y="8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Rectangle 174"/>
              <p:cNvSpPr>
                <a:spLocks noChangeArrowheads="1"/>
              </p:cNvSpPr>
              <p:nvPr/>
            </p:nvSpPr>
            <p:spPr bwMode="auto">
              <a:xfrm>
                <a:off x="5338" y="4032"/>
                <a:ext cx="13" cy="146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Rectangle 175"/>
              <p:cNvSpPr>
                <a:spLocks noChangeArrowheads="1"/>
              </p:cNvSpPr>
              <p:nvPr/>
            </p:nvSpPr>
            <p:spPr bwMode="auto">
              <a:xfrm>
                <a:off x="5196" y="4071"/>
                <a:ext cx="13" cy="81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176"/>
              <p:cNvSpPr>
                <a:spLocks noEditPoints="1"/>
              </p:cNvSpPr>
              <p:nvPr/>
            </p:nvSpPr>
            <p:spPr bwMode="auto">
              <a:xfrm>
                <a:off x="2538" y="3945"/>
                <a:ext cx="82" cy="272"/>
              </a:xfrm>
              <a:custGeom>
                <a:avLst/>
                <a:gdLst>
                  <a:gd name="T0" fmla="*/ 5 w 26"/>
                  <a:gd name="T1" fmla="*/ 3 h 84"/>
                  <a:gd name="T2" fmla="*/ 3 w 26"/>
                  <a:gd name="T3" fmla="*/ 5 h 84"/>
                  <a:gd name="T4" fmla="*/ 3 w 26"/>
                  <a:gd name="T5" fmla="*/ 79 h 84"/>
                  <a:gd name="T6" fmla="*/ 5 w 26"/>
                  <a:gd name="T7" fmla="*/ 81 h 84"/>
                  <a:gd name="T8" fmla="*/ 23 w 26"/>
                  <a:gd name="T9" fmla="*/ 81 h 84"/>
                  <a:gd name="T10" fmla="*/ 23 w 26"/>
                  <a:gd name="T11" fmla="*/ 3 h 84"/>
                  <a:gd name="T12" fmla="*/ 5 w 26"/>
                  <a:gd name="T13" fmla="*/ 3 h 84"/>
                  <a:gd name="T14" fmla="*/ 24 w 26"/>
                  <a:gd name="T15" fmla="*/ 84 h 84"/>
                  <a:gd name="T16" fmla="*/ 5 w 26"/>
                  <a:gd name="T17" fmla="*/ 84 h 84"/>
                  <a:gd name="T18" fmla="*/ 0 w 26"/>
                  <a:gd name="T19" fmla="*/ 79 h 84"/>
                  <a:gd name="T20" fmla="*/ 0 w 26"/>
                  <a:gd name="T21" fmla="*/ 5 h 84"/>
                  <a:gd name="T22" fmla="*/ 5 w 26"/>
                  <a:gd name="T23" fmla="*/ 0 h 84"/>
                  <a:gd name="T24" fmla="*/ 24 w 26"/>
                  <a:gd name="T25" fmla="*/ 0 h 84"/>
                  <a:gd name="T26" fmla="*/ 26 w 26"/>
                  <a:gd name="T27" fmla="*/ 1 h 84"/>
                  <a:gd name="T28" fmla="*/ 26 w 26"/>
                  <a:gd name="T29" fmla="*/ 82 h 84"/>
                  <a:gd name="T30" fmla="*/ 24 w 26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84">
                    <a:moveTo>
                      <a:pt x="5" y="3"/>
                    </a:moveTo>
                    <a:cubicBezTo>
                      <a:pt x="4" y="3"/>
                      <a:pt x="3" y="4"/>
                      <a:pt x="3" y="5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0"/>
                      <a:pt x="4" y="81"/>
                      <a:pt x="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5" y="3"/>
                    </a:lnTo>
                    <a:close/>
                    <a:moveTo>
                      <a:pt x="24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5" y="84"/>
                      <a:pt x="24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177"/>
              <p:cNvSpPr>
                <a:spLocks noEditPoints="1"/>
              </p:cNvSpPr>
              <p:nvPr/>
            </p:nvSpPr>
            <p:spPr bwMode="auto">
              <a:xfrm>
                <a:off x="2680" y="3945"/>
                <a:ext cx="82" cy="272"/>
              </a:xfrm>
              <a:custGeom>
                <a:avLst/>
                <a:gdLst>
                  <a:gd name="T0" fmla="*/ 4 w 26"/>
                  <a:gd name="T1" fmla="*/ 81 h 84"/>
                  <a:gd name="T2" fmla="*/ 23 w 26"/>
                  <a:gd name="T3" fmla="*/ 81 h 84"/>
                  <a:gd name="T4" fmla="*/ 23 w 26"/>
                  <a:gd name="T5" fmla="*/ 3 h 84"/>
                  <a:gd name="T6" fmla="*/ 4 w 26"/>
                  <a:gd name="T7" fmla="*/ 3 h 84"/>
                  <a:gd name="T8" fmla="*/ 4 w 26"/>
                  <a:gd name="T9" fmla="*/ 81 h 84"/>
                  <a:gd name="T10" fmla="*/ 25 w 26"/>
                  <a:gd name="T11" fmla="*/ 84 h 84"/>
                  <a:gd name="T12" fmla="*/ 2 w 26"/>
                  <a:gd name="T13" fmla="*/ 84 h 84"/>
                  <a:gd name="T14" fmla="*/ 0 w 26"/>
                  <a:gd name="T15" fmla="*/ 82 h 84"/>
                  <a:gd name="T16" fmla="*/ 0 w 26"/>
                  <a:gd name="T17" fmla="*/ 1 h 84"/>
                  <a:gd name="T18" fmla="*/ 2 w 26"/>
                  <a:gd name="T19" fmla="*/ 0 h 84"/>
                  <a:gd name="T20" fmla="*/ 25 w 26"/>
                  <a:gd name="T21" fmla="*/ 0 h 84"/>
                  <a:gd name="T22" fmla="*/ 26 w 26"/>
                  <a:gd name="T23" fmla="*/ 1 h 84"/>
                  <a:gd name="T24" fmla="*/ 26 w 26"/>
                  <a:gd name="T25" fmla="*/ 82 h 84"/>
                  <a:gd name="T26" fmla="*/ 25 w 26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4">
                    <a:moveTo>
                      <a:pt x="4" y="81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81"/>
                    </a:lnTo>
                    <a:close/>
                    <a:moveTo>
                      <a:pt x="25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6" y="84"/>
                      <a:pt x="25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178"/>
              <p:cNvSpPr>
                <a:spLocks noEditPoints="1"/>
              </p:cNvSpPr>
              <p:nvPr/>
            </p:nvSpPr>
            <p:spPr bwMode="auto">
              <a:xfrm>
                <a:off x="2611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2 w 26"/>
                  <a:gd name="T3" fmla="*/ 94 h 97"/>
                  <a:gd name="T4" fmla="*/ 22 w 26"/>
                  <a:gd name="T5" fmla="*/ 5 h 97"/>
                  <a:gd name="T6" fmla="*/ 21 w 26"/>
                  <a:gd name="T7" fmla="*/ 3 h 97"/>
                  <a:gd name="T8" fmla="*/ 5 w 26"/>
                  <a:gd name="T9" fmla="*/ 3 h 97"/>
                  <a:gd name="T10" fmla="*/ 3 w 26"/>
                  <a:gd name="T11" fmla="*/ 5 h 97"/>
                  <a:gd name="T12" fmla="*/ 3 w 26"/>
                  <a:gd name="T13" fmla="*/ 94 h 97"/>
                  <a:gd name="T14" fmla="*/ 24 w 26"/>
                  <a:gd name="T15" fmla="*/ 97 h 97"/>
                  <a:gd name="T16" fmla="*/ 1 w 26"/>
                  <a:gd name="T17" fmla="*/ 97 h 97"/>
                  <a:gd name="T18" fmla="*/ 0 w 26"/>
                  <a:gd name="T19" fmla="*/ 95 h 97"/>
                  <a:gd name="T20" fmla="*/ 0 w 26"/>
                  <a:gd name="T21" fmla="*/ 5 h 97"/>
                  <a:gd name="T22" fmla="*/ 5 w 26"/>
                  <a:gd name="T23" fmla="*/ 0 h 97"/>
                  <a:gd name="T24" fmla="*/ 21 w 26"/>
                  <a:gd name="T25" fmla="*/ 0 h 97"/>
                  <a:gd name="T26" fmla="*/ 26 w 26"/>
                  <a:gd name="T27" fmla="*/ 5 h 97"/>
                  <a:gd name="T28" fmla="*/ 26 w 26"/>
                  <a:gd name="T29" fmla="*/ 95 h 97"/>
                  <a:gd name="T30" fmla="*/ 24 w 26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4" y="97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6" y="2"/>
                      <a:pt x="26" y="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4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179"/>
              <p:cNvSpPr>
                <a:spLocks noEditPoints="1"/>
              </p:cNvSpPr>
              <p:nvPr/>
            </p:nvSpPr>
            <p:spPr bwMode="auto">
              <a:xfrm>
                <a:off x="2753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1 w 26"/>
                  <a:gd name="T3" fmla="*/ 94 h 97"/>
                  <a:gd name="T4" fmla="*/ 23 w 26"/>
                  <a:gd name="T5" fmla="*/ 92 h 97"/>
                  <a:gd name="T6" fmla="*/ 23 w 26"/>
                  <a:gd name="T7" fmla="*/ 5 h 97"/>
                  <a:gd name="T8" fmla="*/ 21 w 26"/>
                  <a:gd name="T9" fmla="*/ 3 h 97"/>
                  <a:gd name="T10" fmla="*/ 5 w 26"/>
                  <a:gd name="T11" fmla="*/ 3 h 97"/>
                  <a:gd name="T12" fmla="*/ 3 w 26"/>
                  <a:gd name="T13" fmla="*/ 5 h 97"/>
                  <a:gd name="T14" fmla="*/ 3 w 26"/>
                  <a:gd name="T15" fmla="*/ 94 h 97"/>
                  <a:gd name="T16" fmla="*/ 21 w 26"/>
                  <a:gd name="T17" fmla="*/ 97 h 97"/>
                  <a:gd name="T18" fmla="*/ 2 w 26"/>
                  <a:gd name="T19" fmla="*/ 97 h 97"/>
                  <a:gd name="T20" fmla="*/ 0 w 26"/>
                  <a:gd name="T21" fmla="*/ 95 h 97"/>
                  <a:gd name="T22" fmla="*/ 0 w 26"/>
                  <a:gd name="T23" fmla="*/ 5 h 97"/>
                  <a:gd name="T24" fmla="*/ 5 w 26"/>
                  <a:gd name="T25" fmla="*/ 0 h 97"/>
                  <a:gd name="T26" fmla="*/ 21 w 26"/>
                  <a:gd name="T27" fmla="*/ 0 h 97"/>
                  <a:gd name="T28" fmla="*/ 26 w 26"/>
                  <a:gd name="T29" fmla="*/ 5 h 97"/>
                  <a:gd name="T30" fmla="*/ 26 w 26"/>
                  <a:gd name="T31" fmla="*/ 92 h 97"/>
                  <a:gd name="T32" fmla="*/ 21 w 26"/>
                  <a:gd name="T3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2" y="94"/>
                      <a:pt x="23" y="93"/>
                      <a:pt x="23" y="9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1" y="97"/>
                    </a:moveTo>
                    <a:cubicBezTo>
                      <a:pt x="2" y="97"/>
                      <a:pt x="2" y="97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6" y="2"/>
                      <a:pt x="26" y="5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5"/>
                      <a:pt x="24" y="97"/>
                      <a:pt x="21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180"/>
              <p:cNvSpPr>
                <a:spLocks noEditPoints="1"/>
              </p:cNvSpPr>
              <p:nvPr/>
            </p:nvSpPr>
            <p:spPr bwMode="auto">
              <a:xfrm>
                <a:off x="2560" y="3971"/>
                <a:ext cx="41" cy="42"/>
              </a:xfrm>
              <a:custGeom>
                <a:avLst/>
                <a:gdLst>
                  <a:gd name="T0" fmla="*/ 6 w 13"/>
                  <a:gd name="T1" fmla="*/ 3 h 13"/>
                  <a:gd name="T2" fmla="*/ 3 w 13"/>
                  <a:gd name="T3" fmla="*/ 6 h 13"/>
                  <a:gd name="T4" fmla="*/ 6 w 13"/>
                  <a:gd name="T5" fmla="*/ 10 h 13"/>
                  <a:gd name="T6" fmla="*/ 9 w 13"/>
                  <a:gd name="T7" fmla="*/ 6 h 13"/>
                  <a:gd name="T8" fmla="*/ 6 w 13"/>
                  <a:gd name="T9" fmla="*/ 3 h 13"/>
                  <a:gd name="T10" fmla="*/ 6 w 13"/>
                  <a:gd name="T11" fmla="*/ 13 h 13"/>
                  <a:gd name="T12" fmla="*/ 0 w 13"/>
                  <a:gd name="T13" fmla="*/ 6 h 13"/>
                  <a:gd name="T14" fmla="*/ 6 w 13"/>
                  <a:gd name="T15" fmla="*/ 0 h 13"/>
                  <a:gd name="T16" fmla="*/ 13 w 13"/>
                  <a:gd name="T17" fmla="*/ 6 h 13"/>
                  <a:gd name="T18" fmla="*/ 6 w 1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3"/>
                    </a:moveTo>
                    <a:cubicBezTo>
                      <a:pt x="4" y="3"/>
                      <a:pt x="3" y="5"/>
                      <a:pt x="3" y="6"/>
                    </a:cubicBezTo>
                    <a:cubicBezTo>
                      <a:pt x="3" y="8"/>
                      <a:pt x="4" y="10"/>
                      <a:pt x="6" y="10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5"/>
                      <a:pt x="8" y="3"/>
                      <a:pt x="6" y="3"/>
                    </a:cubicBezTo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181"/>
              <p:cNvSpPr>
                <a:spLocks noEditPoints="1"/>
              </p:cNvSpPr>
              <p:nvPr/>
            </p:nvSpPr>
            <p:spPr bwMode="auto">
              <a:xfrm>
                <a:off x="2775" y="4152"/>
                <a:ext cx="38" cy="42"/>
              </a:xfrm>
              <a:custGeom>
                <a:avLst/>
                <a:gdLst>
                  <a:gd name="T0" fmla="*/ 6 w 12"/>
                  <a:gd name="T1" fmla="*/ 4 h 13"/>
                  <a:gd name="T2" fmla="*/ 3 w 12"/>
                  <a:gd name="T3" fmla="*/ 7 h 13"/>
                  <a:gd name="T4" fmla="*/ 6 w 12"/>
                  <a:gd name="T5" fmla="*/ 10 h 13"/>
                  <a:gd name="T6" fmla="*/ 9 w 12"/>
                  <a:gd name="T7" fmla="*/ 7 h 13"/>
                  <a:gd name="T8" fmla="*/ 6 w 12"/>
                  <a:gd name="T9" fmla="*/ 4 h 13"/>
                  <a:gd name="T10" fmla="*/ 6 w 12"/>
                  <a:gd name="T11" fmla="*/ 13 h 13"/>
                  <a:gd name="T12" fmla="*/ 0 w 12"/>
                  <a:gd name="T13" fmla="*/ 7 h 13"/>
                  <a:gd name="T14" fmla="*/ 6 w 12"/>
                  <a:gd name="T15" fmla="*/ 0 h 13"/>
                  <a:gd name="T16" fmla="*/ 12 w 12"/>
                  <a:gd name="T17" fmla="*/ 7 h 13"/>
                  <a:gd name="T18" fmla="*/ 6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4"/>
                    </a:moveTo>
                    <a:cubicBezTo>
                      <a:pt x="4" y="4"/>
                      <a:pt x="3" y="5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5"/>
                      <a:pt x="8" y="4"/>
                      <a:pt x="6" y="4"/>
                    </a:cubicBezTo>
                    <a:moveTo>
                      <a:pt x="6" y="13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182"/>
              <p:cNvSpPr>
                <a:spLocks/>
              </p:cNvSpPr>
              <p:nvPr/>
            </p:nvSpPr>
            <p:spPr bwMode="auto">
              <a:xfrm>
                <a:off x="2560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183"/>
              <p:cNvSpPr>
                <a:spLocks/>
              </p:cNvSpPr>
              <p:nvPr/>
            </p:nvSpPr>
            <p:spPr bwMode="auto">
              <a:xfrm>
                <a:off x="2560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1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2560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185"/>
              <p:cNvSpPr>
                <a:spLocks/>
              </p:cNvSpPr>
              <p:nvPr/>
            </p:nvSpPr>
            <p:spPr bwMode="auto">
              <a:xfrm>
                <a:off x="2702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186"/>
              <p:cNvSpPr>
                <a:spLocks/>
              </p:cNvSpPr>
              <p:nvPr/>
            </p:nvSpPr>
            <p:spPr bwMode="auto">
              <a:xfrm>
                <a:off x="2702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1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187"/>
              <p:cNvSpPr>
                <a:spLocks/>
              </p:cNvSpPr>
              <p:nvPr/>
            </p:nvSpPr>
            <p:spPr bwMode="auto">
              <a:xfrm>
                <a:off x="2702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188"/>
              <p:cNvSpPr>
                <a:spLocks/>
              </p:cNvSpPr>
              <p:nvPr/>
            </p:nvSpPr>
            <p:spPr bwMode="auto">
              <a:xfrm>
                <a:off x="2775" y="3964"/>
                <a:ext cx="38" cy="10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2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2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189"/>
              <p:cNvSpPr>
                <a:spLocks/>
              </p:cNvSpPr>
              <p:nvPr/>
            </p:nvSpPr>
            <p:spPr bwMode="auto">
              <a:xfrm>
                <a:off x="2775" y="3945"/>
                <a:ext cx="38" cy="9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1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1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190"/>
              <p:cNvSpPr>
                <a:spLocks/>
              </p:cNvSpPr>
              <p:nvPr/>
            </p:nvSpPr>
            <p:spPr bwMode="auto">
              <a:xfrm>
                <a:off x="2775" y="3922"/>
                <a:ext cx="38" cy="13"/>
              </a:xfrm>
              <a:custGeom>
                <a:avLst/>
                <a:gdLst>
                  <a:gd name="T0" fmla="*/ 11 w 12"/>
                  <a:gd name="T1" fmla="*/ 4 h 4"/>
                  <a:gd name="T2" fmla="*/ 1 w 12"/>
                  <a:gd name="T3" fmla="*/ 4 h 4"/>
                  <a:gd name="T4" fmla="*/ 0 w 12"/>
                  <a:gd name="T5" fmla="*/ 2 h 4"/>
                  <a:gd name="T6" fmla="*/ 1 w 12"/>
                  <a:gd name="T7" fmla="*/ 0 h 4"/>
                  <a:gd name="T8" fmla="*/ 11 w 12"/>
                  <a:gd name="T9" fmla="*/ 0 h 4"/>
                  <a:gd name="T10" fmla="*/ 12 w 12"/>
                  <a:gd name="T11" fmla="*/ 2 h 4"/>
                  <a:gd name="T12" fmla="*/ 11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191"/>
              <p:cNvSpPr>
                <a:spLocks noEditPoints="1"/>
              </p:cNvSpPr>
              <p:nvPr/>
            </p:nvSpPr>
            <p:spPr bwMode="auto">
              <a:xfrm>
                <a:off x="2560" y="4032"/>
                <a:ext cx="41" cy="84"/>
              </a:xfrm>
              <a:custGeom>
                <a:avLst/>
                <a:gdLst>
                  <a:gd name="T0" fmla="*/ 3 w 13"/>
                  <a:gd name="T1" fmla="*/ 23 h 26"/>
                  <a:gd name="T2" fmla="*/ 9 w 13"/>
                  <a:gd name="T3" fmla="*/ 23 h 26"/>
                  <a:gd name="T4" fmla="*/ 9 w 13"/>
                  <a:gd name="T5" fmla="*/ 3 h 26"/>
                  <a:gd name="T6" fmla="*/ 3 w 13"/>
                  <a:gd name="T7" fmla="*/ 3 h 26"/>
                  <a:gd name="T8" fmla="*/ 3 w 13"/>
                  <a:gd name="T9" fmla="*/ 23 h 26"/>
                  <a:gd name="T10" fmla="*/ 11 w 13"/>
                  <a:gd name="T11" fmla="*/ 26 h 26"/>
                  <a:gd name="T12" fmla="*/ 1 w 13"/>
                  <a:gd name="T13" fmla="*/ 26 h 26"/>
                  <a:gd name="T14" fmla="*/ 0 w 13"/>
                  <a:gd name="T15" fmla="*/ 24 h 26"/>
                  <a:gd name="T16" fmla="*/ 0 w 13"/>
                  <a:gd name="T17" fmla="*/ 2 h 26"/>
                  <a:gd name="T18" fmla="*/ 1 w 13"/>
                  <a:gd name="T19" fmla="*/ 0 h 26"/>
                  <a:gd name="T20" fmla="*/ 11 w 13"/>
                  <a:gd name="T21" fmla="*/ 0 h 26"/>
                  <a:gd name="T22" fmla="*/ 13 w 13"/>
                  <a:gd name="T23" fmla="*/ 2 h 26"/>
                  <a:gd name="T24" fmla="*/ 13 w 13"/>
                  <a:gd name="T25" fmla="*/ 24 h 26"/>
                  <a:gd name="T26" fmla="*/ 11 w 13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6">
                    <a:moveTo>
                      <a:pt x="3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3"/>
                    </a:lnTo>
                    <a:close/>
                    <a:moveTo>
                      <a:pt x="1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2" y="26"/>
                      <a:pt x="11" y="2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192"/>
              <p:cNvSpPr>
                <a:spLocks noEditPoints="1"/>
              </p:cNvSpPr>
              <p:nvPr/>
            </p:nvSpPr>
            <p:spPr bwMode="auto">
              <a:xfrm>
                <a:off x="2630" y="3922"/>
                <a:ext cx="41" cy="142"/>
              </a:xfrm>
              <a:custGeom>
                <a:avLst/>
                <a:gdLst>
                  <a:gd name="T0" fmla="*/ 4 w 13"/>
                  <a:gd name="T1" fmla="*/ 41 h 44"/>
                  <a:gd name="T2" fmla="*/ 10 w 13"/>
                  <a:gd name="T3" fmla="*/ 41 h 44"/>
                  <a:gd name="T4" fmla="*/ 10 w 13"/>
                  <a:gd name="T5" fmla="*/ 4 h 44"/>
                  <a:gd name="T6" fmla="*/ 4 w 13"/>
                  <a:gd name="T7" fmla="*/ 4 h 44"/>
                  <a:gd name="T8" fmla="*/ 4 w 13"/>
                  <a:gd name="T9" fmla="*/ 41 h 44"/>
                  <a:gd name="T10" fmla="*/ 12 w 13"/>
                  <a:gd name="T11" fmla="*/ 44 h 44"/>
                  <a:gd name="T12" fmla="*/ 2 w 13"/>
                  <a:gd name="T13" fmla="*/ 44 h 44"/>
                  <a:gd name="T14" fmla="*/ 0 w 13"/>
                  <a:gd name="T15" fmla="*/ 42 h 44"/>
                  <a:gd name="T16" fmla="*/ 0 w 13"/>
                  <a:gd name="T17" fmla="*/ 2 h 44"/>
                  <a:gd name="T18" fmla="*/ 2 w 13"/>
                  <a:gd name="T19" fmla="*/ 0 h 44"/>
                  <a:gd name="T20" fmla="*/ 12 w 13"/>
                  <a:gd name="T21" fmla="*/ 0 h 44"/>
                  <a:gd name="T22" fmla="*/ 13 w 13"/>
                  <a:gd name="T23" fmla="*/ 2 h 44"/>
                  <a:gd name="T24" fmla="*/ 13 w 13"/>
                  <a:gd name="T25" fmla="*/ 42 h 44"/>
                  <a:gd name="T26" fmla="*/ 12 w 13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4">
                    <a:moveTo>
                      <a:pt x="4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1"/>
                    </a:lnTo>
                    <a:close/>
                    <a:moveTo>
                      <a:pt x="12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2" y="4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193"/>
              <p:cNvSpPr>
                <a:spLocks noEditPoints="1"/>
              </p:cNvSpPr>
              <p:nvPr/>
            </p:nvSpPr>
            <p:spPr bwMode="auto">
              <a:xfrm>
                <a:off x="2630" y="4165"/>
                <a:ext cx="41" cy="29"/>
              </a:xfrm>
              <a:custGeom>
                <a:avLst/>
                <a:gdLst>
                  <a:gd name="T0" fmla="*/ 4 w 13"/>
                  <a:gd name="T1" fmla="*/ 6 h 9"/>
                  <a:gd name="T2" fmla="*/ 10 w 13"/>
                  <a:gd name="T3" fmla="*/ 6 h 9"/>
                  <a:gd name="T4" fmla="*/ 10 w 13"/>
                  <a:gd name="T5" fmla="*/ 3 h 9"/>
                  <a:gd name="T6" fmla="*/ 4 w 13"/>
                  <a:gd name="T7" fmla="*/ 3 h 9"/>
                  <a:gd name="T8" fmla="*/ 4 w 13"/>
                  <a:gd name="T9" fmla="*/ 6 h 9"/>
                  <a:gd name="T10" fmla="*/ 12 w 13"/>
                  <a:gd name="T11" fmla="*/ 9 h 9"/>
                  <a:gd name="T12" fmla="*/ 2 w 13"/>
                  <a:gd name="T13" fmla="*/ 9 h 9"/>
                  <a:gd name="T14" fmla="*/ 0 w 13"/>
                  <a:gd name="T15" fmla="*/ 8 h 9"/>
                  <a:gd name="T16" fmla="*/ 0 w 13"/>
                  <a:gd name="T17" fmla="*/ 1 h 9"/>
                  <a:gd name="T18" fmla="*/ 2 w 13"/>
                  <a:gd name="T19" fmla="*/ 0 h 9"/>
                  <a:gd name="T20" fmla="*/ 12 w 13"/>
                  <a:gd name="T21" fmla="*/ 0 h 9"/>
                  <a:gd name="T22" fmla="*/ 13 w 13"/>
                  <a:gd name="T23" fmla="*/ 1 h 9"/>
                  <a:gd name="T24" fmla="*/ 13 w 13"/>
                  <a:gd name="T25" fmla="*/ 8 h 9"/>
                  <a:gd name="T26" fmla="*/ 12 w 1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  <a:moveTo>
                      <a:pt x="1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194"/>
              <p:cNvSpPr>
                <a:spLocks noEditPoints="1"/>
              </p:cNvSpPr>
              <p:nvPr/>
            </p:nvSpPr>
            <p:spPr bwMode="auto">
              <a:xfrm>
                <a:off x="2630" y="4074"/>
                <a:ext cx="41" cy="33"/>
              </a:xfrm>
              <a:custGeom>
                <a:avLst/>
                <a:gdLst>
                  <a:gd name="T0" fmla="*/ 4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4 w 13"/>
                  <a:gd name="T7" fmla="*/ 3 h 10"/>
                  <a:gd name="T8" fmla="*/ 4 w 13"/>
                  <a:gd name="T9" fmla="*/ 7 h 10"/>
                  <a:gd name="T10" fmla="*/ 12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2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2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2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195"/>
              <p:cNvSpPr>
                <a:spLocks/>
              </p:cNvSpPr>
              <p:nvPr/>
            </p:nvSpPr>
            <p:spPr bwMode="auto">
              <a:xfrm>
                <a:off x="2636" y="4116"/>
                <a:ext cx="9" cy="36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10 h 11"/>
                  <a:gd name="T4" fmla="*/ 0 w 3"/>
                  <a:gd name="T5" fmla="*/ 2 h 11"/>
                  <a:gd name="T6" fmla="*/ 2 w 3"/>
                  <a:gd name="T7" fmla="*/ 0 h 11"/>
                  <a:gd name="T8" fmla="*/ 3 w 3"/>
                  <a:gd name="T9" fmla="*/ 2 h 11"/>
                  <a:gd name="T10" fmla="*/ 3 w 3"/>
                  <a:gd name="T11" fmla="*/ 10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196"/>
              <p:cNvSpPr>
                <a:spLocks/>
              </p:cNvSpPr>
              <p:nvPr/>
            </p:nvSpPr>
            <p:spPr bwMode="auto">
              <a:xfrm>
                <a:off x="2655" y="4116"/>
                <a:ext cx="13" cy="36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10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10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197"/>
              <p:cNvSpPr>
                <a:spLocks noEditPoints="1"/>
              </p:cNvSpPr>
              <p:nvPr/>
            </p:nvSpPr>
            <p:spPr bwMode="auto">
              <a:xfrm>
                <a:off x="2775" y="4074"/>
                <a:ext cx="38" cy="33"/>
              </a:xfrm>
              <a:custGeom>
                <a:avLst/>
                <a:gdLst>
                  <a:gd name="T0" fmla="*/ 3 w 12"/>
                  <a:gd name="T1" fmla="*/ 7 h 10"/>
                  <a:gd name="T2" fmla="*/ 9 w 12"/>
                  <a:gd name="T3" fmla="*/ 7 h 10"/>
                  <a:gd name="T4" fmla="*/ 9 w 12"/>
                  <a:gd name="T5" fmla="*/ 3 h 10"/>
                  <a:gd name="T6" fmla="*/ 3 w 12"/>
                  <a:gd name="T7" fmla="*/ 3 h 10"/>
                  <a:gd name="T8" fmla="*/ 3 w 12"/>
                  <a:gd name="T9" fmla="*/ 7 h 10"/>
                  <a:gd name="T10" fmla="*/ 11 w 12"/>
                  <a:gd name="T11" fmla="*/ 10 h 10"/>
                  <a:gd name="T12" fmla="*/ 1 w 12"/>
                  <a:gd name="T13" fmla="*/ 10 h 10"/>
                  <a:gd name="T14" fmla="*/ 0 w 12"/>
                  <a:gd name="T15" fmla="*/ 8 h 10"/>
                  <a:gd name="T16" fmla="*/ 0 w 12"/>
                  <a:gd name="T17" fmla="*/ 2 h 10"/>
                  <a:gd name="T18" fmla="*/ 1 w 12"/>
                  <a:gd name="T19" fmla="*/ 0 h 10"/>
                  <a:gd name="T20" fmla="*/ 11 w 12"/>
                  <a:gd name="T21" fmla="*/ 0 h 10"/>
                  <a:gd name="T22" fmla="*/ 12 w 12"/>
                  <a:gd name="T23" fmla="*/ 2 h 10"/>
                  <a:gd name="T24" fmla="*/ 12 w 12"/>
                  <a:gd name="T25" fmla="*/ 8 h 10"/>
                  <a:gd name="T26" fmla="*/ 11 w 1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0">
                    <a:moveTo>
                      <a:pt x="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198"/>
              <p:cNvSpPr>
                <a:spLocks noEditPoints="1"/>
              </p:cNvSpPr>
              <p:nvPr/>
            </p:nvSpPr>
            <p:spPr bwMode="auto">
              <a:xfrm>
                <a:off x="2775" y="3987"/>
                <a:ext cx="38" cy="29"/>
              </a:xfrm>
              <a:custGeom>
                <a:avLst/>
                <a:gdLst>
                  <a:gd name="T0" fmla="*/ 3 w 12"/>
                  <a:gd name="T1" fmla="*/ 6 h 9"/>
                  <a:gd name="T2" fmla="*/ 9 w 12"/>
                  <a:gd name="T3" fmla="*/ 6 h 9"/>
                  <a:gd name="T4" fmla="*/ 9 w 12"/>
                  <a:gd name="T5" fmla="*/ 3 h 9"/>
                  <a:gd name="T6" fmla="*/ 3 w 12"/>
                  <a:gd name="T7" fmla="*/ 3 h 9"/>
                  <a:gd name="T8" fmla="*/ 3 w 12"/>
                  <a:gd name="T9" fmla="*/ 6 h 9"/>
                  <a:gd name="T10" fmla="*/ 11 w 12"/>
                  <a:gd name="T11" fmla="*/ 9 h 9"/>
                  <a:gd name="T12" fmla="*/ 1 w 12"/>
                  <a:gd name="T13" fmla="*/ 9 h 9"/>
                  <a:gd name="T14" fmla="*/ 0 w 12"/>
                  <a:gd name="T15" fmla="*/ 8 h 9"/>
                  <a:gd name="T16" fmla="*/ 0 w 12"/>
                  <a:gd name="T17" fmla="*/ 1 h 9"/>
                  <a:gd name="T18" fmla="*/ 1 w 12"/>
                  <a:gd name="T19" fmla="*/ 0 h 9"/>
                  <a:gd name="T20" fmla="*/ 11 w 12"/>
                  <a:gd name="T21" fmla="*/ 0 h 9"/>
                  <a:gd name="T22" fmla="*/ 12 w 12"/>
                  <a:gd name="T23" fmla="*/ 1 h 9"/>
                  <a:gd name="T24" fmla="*/ 12 w 12"/>
                  <a:gd name="T25" fmla="*/ 8 h 9"/>
                  <a:gd name="T26" fmla="*/ 11 w 1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3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6"/>
                    </a:lnTo>
                    <a:close/>
                    <a:moveTo>
                      <a:pt x="1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199"/>
              <p:cNvSpPr>
                <a:spLocks/>
              </p:cNvSpPr>
              <p:nvPr/>
            </p:nvSpPr>
            <p:spPr bwMode="auto">
              <a:xfrm>
                <a:off x="2778" y="4029"/>
                <a:ext cx="10" cy="35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2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200"/>
              <p:cNvSpPr>
                <a:spLocks/>
              </p:cNvSpPr>
              <p:nvPr/>
            </p:nvSpPr>
            <p:spPr bwMode="auto">
              <a:xfrm>
                <a:off x="2778" y="4116"/>
                <a:ext cx="10" cy="26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2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2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201"/>
              <p:cNvSpPr>
                <a:spLocks/>
              </p:cNvSpPr>
              <p:nvPr/>
            </p:nvSpPr>
            <p:spPr bwMode="auto">
              <a:xfrm>
                <a:off x="2800" y="4116"/>
                <a:ext cx="10" cy="26"/>
              </a:xfrm>
              <a:custGeom>
                <a:avLst/>
                <a:gdLst>
                  <a:gd name="T0" fmla="*/ 1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1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202"/>
              <p:cNvSpPr>
                <a:spLocks/>
              </p:cNvSpPr>
              <p:nvPr/>
            </p:nvSpPr>
            <p:spPr bwMode="auto">
              <a:xfrm>
                <a:off x="2800" y="4029"/>
                <a:ext cx="10" cy="35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1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1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203"/>
              <p:cNvSpPr>
                <a:spLocks noEditPoints="1"/>
              </p:cNvSpPr>
              <p:nvPr/>
            </p:nvSpPr>
            <p:spPr bwMode="auto">
              <a:xfrm>
                <a:off x="2702" y="4055"/>
                <a:ext cx="41" cy="77"/>
              </a:xfrm>
              <a:custGeom>
                <a:avLst/>
                <a:gdLst>
                  <a:gd name="T0" fmla="*/ 3 w 13"/>
                  <a:gd name="T1" fmla="*/ 21 h 24"/>
                  <a:gd name="T2" fmla="*/ 10 w 13"/>
                  <a:gd name="T3" fmla="*/ 21 h 24"/>
                  <a:gd name="T4" fmla="*/ 10 w 13"/>
                  <a:gd name="T5" fmla="*/ 3 h 24"/>
                  <a:gd name="T6" fmla="*/ 3 w 13"/>
                  <a:gd name="T7" fmla="*/ 3 h 24"/>
                  <a:gd name="T8" fmla="*/ 3 w 13"/>
                  <a:gd name="T9" fmla="*/ 21 h 24"/>
                  <a:gd name="T10" fmla="*/ 11 w 13"/>
                  <a:gd name="T11" fmla="*/ 24 h 24"/>
                  <a:gd name="T12" fmla="*/ 2 w 13"/>
                  <a:gd name="T13" fmla="*/ 24 h 24"/>
                  <a:gd name="T14" fmla="*/ 0 w 13"/>
                  <a:gd name="T15" fmla="*/ 22 h 24"/>
                  <a:gd name="T16" fmla="*/ 0 w 13"/>
                  <a:gd name="T17" fmla="*/ 1 h 24"/>
                  <a:gd name="T18" fmla="*/ 2 w 13"/>
                  <a:gd name="T19" fmla="*/ 0 h 24"/>
                  <a:gd name="T20" fmla="*/ 11 w 13"/>
                  <a:gd name="T21" fmla="*/ 0 h 24"/>
                  <a:gd name="T22" fmla="*/ 13 w 13"/>
                  <a:gd name="T23" fmla="*/ 1 h 24"/>
                  <a:gd name="T24" fmla="*/ 13 w 13"/>
                  <a:gd name="T25" fmla="*/ 22 h 24"/>
                  <a:gd name="T26" fmla="*/ 11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1"/>
                    </a:lnTo>
                    <a:close/>
                    <a:moveTo>
                      <a:pt x="11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2" y="24"/>
                      <a:pt x="11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204"/>
              <p:cNvSpPr>
                <a:spLocks noEditPoints="1"/>
              </p:cNvSpPr>
              <p:nvPr/>
            </p:nvSpPr>
            <p:spPr bwMode="auto">
              <a:xfrm>
                <a:off x="2702" y="3964"/>
                <a:ext cx="41" cy="32"/>
              </a:xfrm>
              <a:custGeom>
                <a:avLst/>
                <a:gdLst>
                  <a:gd name="T0" fmla="*/ 3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3 w 13"/>
                  <a:gd name="T7" fmla="*/ 3 h 10"/>
                  <a:gd name="T8" fmla="*/ 3 w 13"/>
                  <a:gd name="T9" fmla="*/ 7 h 10"/>
                  <a:gd name="T10" fmla="*/ 11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1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1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3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728" y="4006"/>
              <a:ext cx="9" cy="36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709" y="4006"/>
              <a:ext cx="9" cy="3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208"/>
            <p:cNvSpPr>
              <a:spLocks noEditPoints="1"/>
            </p:cNvSpPr>
            <p:nvPr/>
          </p:nvSpPr>
          <p:spPr bwMode="auto">
            <a:xfrm>
              <a:off x="790" y="3899"/>
              <a:ext cx="323" cy="331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904" y="3948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904" y="4003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901" y="4058"/>
              <a:ext cx="104" cy="29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901" y="4113"/>
              <a:ext cx="95" cy="29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711" y="4094"/>
              <a:ext cx="105" cy="110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084" y="4123"/>
              <a:ext cx="92" cy="81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1451" y="4226"/>
              <a:ext cx="98" cy="7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852" y="4162"/>
              <a:ext cx="136" cy="61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206" y="4129"/>
              <a:ext cx="82" cy="11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456" y="4236"/>
              <a:ext cx="420" cy="10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603" y="4210"/>
              <a:ext cx="228" cy="36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5910" y="4110"/>
              <a:ext cx="300" cy="129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941" y="4000"/>
              <a:ext cx="9" cy="35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941" y="4045"/>
              <a:ext cx="9" cy="36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941" y="4097"/>
              <a:ext cx="9" cy="22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017" y="3935"/>
              <a:ext cx="95" cy="9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099" y="3993"/>
              <a:ext cx="70" cy="65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071" y="4019"/>
              <a:ext cx="69" cy="65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144" y="4009"/>
              <a:ext cx="177" cy="33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4235" y="4077"/>
              <a:ext cx="63" cy="65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4251" y="4152"/>
              <a:ext cx="54" cy="55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4295" y="4077"/>
              <a:ext cx="60" cy="12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4128" y="4029"/>
              <a:ext cx="259" cy="204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834" y="4119"/>
              <a:ext cx="38" cy="43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875" y="4136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932" y="4136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970" y="4149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4008" y="4113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4004" y="4145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985" y="4178"/>
              <a:ext cx="42" cy="39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957" y="4197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932" y="4217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884" y="4204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941" y="4168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897" y="4158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913" y="4191"/>
              <a:ext cx="41" cy="39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3843" y="4149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3872" y="4175"/>
              <a:ext cx="38" cy="38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846" y="4181"/>
              <a:ext cx="38" cy="39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910" y="4074"/>
              <a:ext cx="72" cy="75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957" y="4113"/>
              <a:ext cx="41" cy="16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941" y="4097"/>
              <a:ext cx="13" cy="35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913" y="3928"/>
              <a:ext cx="54" cy="227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872" y="4103"/>
              <a:ext cx="50" cy="29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903" y="4119"/>
              <a:ext cx="22" cy="2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774" y="3964"/>
              <a:ext cx="174" cy="81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02" y="3896"/>
              <a:ext cx="82" cy="78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755" y="3932"/>
              <a:ext cx="91" cy="58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717" y="3967"/>
              <a:ext cx="88" cy="46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685" y="4006"/>
              <a:ext cx="89" cy="33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695" y="4042"/>
              <a:ext cx="72" cy="71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764" y="4048"/>
              <a:ext cx="32" cy="71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3802" y="4029"/>
              <a:ext cx="32" cy="84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3837" y="4016"/>
              <a:ext cx="32" cy="84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3875" y="3996"/>
              <a:ext cx="31" cy="94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3369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3413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3458" y="4136"/>
              <a:ext cx="31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3334" y="4142"/>
              <a:ext cx="187" cy="104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3511" y="4087"/>
              <a:ext cx="76" cy="159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3540" y="4090"/>
              <a:ext cx="25" cy="78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3328" y="4026"/>
              <a:ext cx="202" cy="110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3407" y="3899"/>
              <a:ext cx="41" cy="10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3524" y="3915"/>
              <a:ext cx="29" cy="52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530" y="3899"/>
              <a:ext cx="35" cy="10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388" y="3919"/>
              <a:ext cx="44" cy="87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423" y="3919"/>
              <a:ext cx="47" cy="87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23" y="3883"/>
              <a:ext cx="9" cy="49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407" y="3993"/>
              <a:ext cx="10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439" y="3993"/>
              <a:ext cx="9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543" y="3886"/>
              <a:ext cx="28" cy="81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534" y="3954"/>
              <a:ext cx="28" cy="49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3499" y="3993"/>
              <a:ext cx="44" cy="81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505" y="3993"/>
              <a:ext cx="92" cy="88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2339" y="4026"/>
              <a:ext cx="50" cy="16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2405" y="4026"/>
              <a:ext cx="48" cy="13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2282" y="3896"/>
              <a:ext cx="186" cy="165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2279" y="3903"/>
              <a:ext cx="186" cy="252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2361" y="4116"/>
              <a:ext cx="73" cy="49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2345" y="4087"/>
              <a:ext cx="111" cy="75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2443" y="4116"/>
              <a:ext cx="82" cy="130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2440" y="4142"/>
              <a:ext cx="70" cy="104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2371" y="4145"/>
              <a:ext cx="97" cy="85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2345" y="4139"/>
              <a:ext cx="89" cy="107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2260" y="4061"/>
              <a:ext cx="76" cy="185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2250" y="4136"/>
              <a:ext cx="19" cy="19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991" y="4152"/>
              <a:ext cx="79" cy="107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991" y="4152"/>
              <a:ext cx="79" cy="110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880" y="4132"/>
              <a:ext cx="117" cy="65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880" y="4132"/>
              <a:ext cx="120" cy="68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832" y="3893"/>
              <a:ext cx="212" cy="230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829" y="3893"/>
              <a:ext cx="215" cy="230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927" y="4094"/>
              <a:ext cx="98" cy="45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4927" y="4094"/>
              <a:ext cx="101" cy="45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89" y="4155"/>
              <a:ext cx="111" cy="58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889" y="4155"/>
              <a:ext cx="114" cy="58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4927" y="4210"/>
              <a:ext cx="29" cy="16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4927" y="4207"/>
              <a:ext cx="29" cy="23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4930" y="4210"/>
              <a:ext cx="23" cy="2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4930" y="4207"/>
              <a:ext cx="23" cy="23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4940" y="4230"/>
              <a:ext cx="19" cy="22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4937" y="4230"/>
              <a:ext cx="22" cy="22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4972" y="4207"/>
              <a:ext cx="28" cy="16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4972" y="4204"/>
              <a:ext cx="31" cy="19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4978" y="4207"/>
              <a:ext cx="19" cy="19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4978" y="4204"/>
              <a:ext cx="19" cy="22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4981" y="4226"/>
              <a:ext cx="28" cy="2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4978" y="4226"/>
              <a:ext cx="31" cy="2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4984" y="4226"/>
              <a:ext cx="19" cy="2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4984" y="4226"/>
              <a:ext cx="22" cy="2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4956" y="4204"/>
              <a:ext cx="25" cy="55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4956" y="4204"/>
              <a:ext cx="25" cy="58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5000" y="4129"/>
              <a:ext cx="19" cy="2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4997" y="4129"/>
              <a:ext cx="22" cy="33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016" y="4045"/>
              <a:ext cx="22" cy="78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5016" y="4042"/>
              <a:ext cx="22" cy="81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528" y="4113"/>
              <a:ext cx="88" cy="11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334"/>
            <p:cNvSpPr>
              <a:spLocks/>
            </p:cNvSpPr>
            <p:nvPr/>
          </p:nvSpPr>
          <p:spPr bwMode="auto">
            <a:xfrm>
              <a:off x="5528" y="4113"/>
              <a:ext cx="88" cy="12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5721" y="3993"/>
              <a:ext cx="37" cy="33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5717" y="3993"/>
              <a:ext cx="41" cy="33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692" y="3912"/>
              <a:ext cx="25" cy="29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692" y="3912"/>
              <a:ext cx="29" cy="29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749" y="3912"/>
              <a:ext cx="22" cy="26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749" y="3912"/>
              <a:ext cx="25" cy="26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648" y="3945"/>
              <a:ext cx="19" cy="22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645" y="3945"/>
              <a:ext cx="22" cy="22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613" y="3987"/>
              <a:ext cx="16" cy="19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610" y="3987"/>
              <a:ext cx="19" cy="19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777" y="3941"/>
              <a:ext cx="19" cy="1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5777" y="3938"/>
              <a:ext cx="19" cy="2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5673" y="4022"/>
              <a:ext cx="95" cy="204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5670" y="4022"/>
              <a:ext cx="98" cy="204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5771" y="3922"/>
              <a:ext cx="41" cy="55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5768" y="3922"/>
              <a:ext cx="44" cy="55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5721" y="3893"/>
              <a:ext cx="22" cy="19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5717" y="3893"/>
              <a:ext cx="26" cy="19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5664" y="3890"/>
              <a:ext cx="85" cy="7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5664" y="3886"/>
              <a:ext cx="85" cy="81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5594" y="3964"/>
              <a:ext cx="54" cy="68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5594" y="3964"/>
              <a:ext cx="57" cy="71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5623" y="3919"/>
              <a:ext cx="66" cy="71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5619" y="3919"/>
              <a:ext cx="70" cy="74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5585" y="3893"/>
              <a:ext cx="120" cy="129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5585" y="3890"/>
              <a:ext cx="120" cy="136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5550" y="4009"/>
              <a:ext cx="66" cy="153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5550" y="4009"/>
              <a:ext cx="69" cy="153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5673" y="4126"/>
              <a:ext cx="177" cy="123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5670" y="4126"/>
              <a:ext cx="183" cy="123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5569" y="4084"/>
              <a:ext cx="47" cy="71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5566" y="4084"/>
              <a:ext cx="53" cy="71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5537" y="4132"/>
              <a:ext cx="41" cy="65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372"/>
            <p:cNvSpPr>
              <a:spLocks/>
            </p:cNvSpPr>
            <p:nvPr/>
          </p:nvSpPr>
          <p:spPr bwMode="auto">
            <a:xfrm>
              <a:off x="5537" y="4129"/>
              <a:ext cx="41" cy="71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5604" y="4026"/>
              <a:ext cx="148" cy="294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5600" y="4026"/>
              <a:ext cx="152" cy="29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5550" y="4184"/>
              <a:ext cx="92" cy="84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5550" y="4181"/>
              <a:ext cx="92" cy="91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5569" y="4158"/>
              <a:ext cx="123" cy="65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5566" y="4158"/>
              <a:ext cx="126" cy="65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379"/>
            <p:cNvSpPr>
              <a:spLocks/>
            </p:cNvSpPr>
            <p:nvPr/>
          </p:nvSpPr>
          <p:spPr bwMode="auto">
            <a:xfrm>
              <a:off x="5582" y="4145"/>
              <a:ext cx="75" cy="33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380"/>
            <p:cNvSpPr>
              <a:spLocks/>
            </p:cNvSpPr>
            <p:nvPr/>
          </p:nvSpPr>
          <p:spPr bwMode="auto">
            <a:xfrm>
              <a:off x="5578" y="4142"/>
              <a:ext cx="79" cy="36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5768" y="4132"/>
              <a:ext cx="117" cy="68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4368" y="4200"/>
              <a:ext cx="496" cy="65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4004" y="4187"/>
              <a:ext cx="158" cy="68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arta.kyiva/photos/a.483908135062849.1073741828.481728225280840/808672525919740/?type=3&amp;permPage=1&amp;ifg=1" TargetMode="External"/><Relationship Id="rId7" Type="http://schemas.openxmlformats.org/officeDocument/2006/relationships/hyperlink" Target="https://www.facebook.com/shares/view?id=808672525919740" TargetMode="External"/><Relationship Id="rId2" Type="http://schemas.openxmlformats.org/officeDocument/2006/relationships/hyperlink" Target="https://www.facebook.com/varta.kyiva/?hc_location=group_dialo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varta.kyi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ukrainian/entertainment/2012/12/121203_wrong_words_r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3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r="17466"/>
          <a:stretch/>
        </p:blipFill>
        <p:spPr>
          <a:xfrm>
            <a:off x="-1" y="595907"/>
            <a:ext cx="12192001" cy="6262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595907"/>
          </a:xfrm>
          <a:prstGeom prst="rect">
            <a:avLst/>
          </a:prstGeom>
          <a:solidFill>
            <a:srgbClr val="ED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0" y="7670481"/>
            <a:ext cx="12192000" cy="792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6" name="Rounded Rectangle 385"/>
          <p:cNvSpPr/>
          <p:nvPr/>
        </p:nvSpPr>
        <p:spPr>
          <a:xfrm>
            <a:off x="1128713" y="228600"/>
            <a:ext cx="9934575" cy="15716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dirty="0">
                <a:solidFill>
                  <a:schemeClr val="accent1"/>
                </a:solidFill>
              </a:rPr>
              <a:t>Вправа з розпізнавання</a:t>
            </a:r>
          </a:p>
          <a:p>
            <a:pPr algn="ctr">
              <a:lnSpc>
                <a:spcPct val="90000"/>
              </a:lnSpc>
            </a:pPr>
            <a:r>
              <a:rPr lang="uk-UA" sz="4800" b="1" dirty="0">
                <a:solidFill>
                  <a:schemeClr val="accent1"/>
                </a:solidFill>
              </a:rPr>
              <a:t>МОВИ ВОРОЖНЕЧІ</a:t>
            </a:r>
            <a:endParaRPr lang="uk-UA" sz="4800" dirty="0"/>
          </a:p>
        </p:txBody>
      </p:sp>
      <p:cxnSp>
        <p:nvCxnSpPr>
          <p:cNvPr id="388" name="Straight Connector 387"/>
          <p:cNvCxnSpPr>
            <a:stCxn id="386" idx="3"/>
          </p:cNvCxnSpPr>
          <p:nvPr/>
        </p:nvCxnSpPr>
        <p:spPr>
          <a:xfrm>
            <a:off x="11063288" y="1014413"/>
            <a:ext cx="1128712" cy="10519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9" name="Straight Connector 388"/>
          <p:cNvCxnSpPr>
            <a:endCxn id="386" idx="1"/>
          </p:cNvCxnSpPr>
          <p:nvPr/>
        </p:nvCxnSpPr>
        <p:spPr>
          <a:xfrm>
            <a:off x="0" y="10144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0" y="7769223"/>
            <a:ext cx="12192000" cy="693737"/>
            <a:chOff x="0" y="3883"/>
            <a:chExt cx="7680" cy="43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883"/>
              <a:ext cx="76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3" y="3886"/>
              <a:ext cx="7668" cy="360"/>
              <a:chOff x="3" y="3886"/>
              <a:chExt cx="7668" cy="360"/>
            </a:xfrm>
          </p:grpSpPr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3" y="4116"/>
                <a:ext cx="310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7279" y="4077"/>
                <a:ext cx="392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1249" y="4016"/>
                <a:ext cx="37" cy="19"/>
              </a:xfrm>
              <a:custGeom>
                <a:avLst/>
                <a:gdLst>
                  <a:gd name="T0" fmla="*/ 0 w 12"/>
                  <a:gd name="T1" fmla="*/ 5 h 6"/>
                  <a:gd name="T2" fmla="*/ 2 w 12"/>
                  <a:gd name="T3" fmla="*/ 5 h 6"/>
                  <a:gd name="T4" fmla="*/ 6 w 12"/>
                  <a:gd name="T5" fmla="*/ 3 h 6"/>
                  <a:gd name="T6" fmla="*/ 9 w 12"/>
                  <a:gd name="T7" fmla="*/ 5 h 6"/>
                  <a:gd name="T8" fmla="*/ 11 w 12"/>
                  <a:gd name="T9" fmla="*/ 5 h 6"/>
                  <a:gd name="T10" fmla="*/ 11 w 12"/>
                  <a:gd name="T11" fmla="*/ 3 h 6"/>
                  <a:gd name="T12" fmla="*/ 6 w 12"/>
                  <a:gd name="T13" fmla="*/ 0 h 6"/>
                  <a:gd name="T14" fmla="*/ 0 w 12"/>
                  <a:gd name="T15" fmla="*/ 3 h 6"/>
                  <a:gd name="T16" fmla="*/ 0 w 12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10" y="6"/>
                      <a:pt x="11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1" name="Oval 8"/>
              <p:cNvSpPr>
                <a:spLocks noChangeArrowheads="1"/>
              </p:cNvSpPr>
              <p:nvPr/>
            </p:nvSpPr>
            <p:spPr bwMode="auto">
              <a:xfrm>
                <a:off x="1258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1309" y="4016"/>
                <a:ext cx="38" cy="19"/>
              </a:xfrm>
              <a:custGeom>
                <a:avLst/>
                <a:gdLst>
                  <a:gd name="T0" fmla="*/ 1 w 12"/>
                  <a:gd name="T1" fmla="*/ 3 h 6"/>
                  <a:gd name="T2" fmla="*/ 1 w 12"/>
                  <a:gd name="T3" fmla="*/ 5 h 6"/>
                  <a:gd name="T4" fmla="*/ 3 w 12"/>
                  <a:gd name="T5" fmla="*/ 5 h 6"/>
                  <a:gd name="T6" fmla="*/ 6 w 12"/>
                  <a:gd name="T7" fmla="*/ 3 h 6"/>
                  <a:gd name="T8" fmla="*/ 10 w 12"/>
                  <a:gd name="T9" fmla="*/ 5 h 6"/>
                  <a:gd name="T10" fmla="*/ 12 w 12"/>
                  <a:gd name="T11" fmla="*/ 5 h 6"/>
                  <a:gd name="T12" fmla="*/ 12 w 12"/>
                  <a:gd name="T13" fmla="*/ 3 h 6"/>
                  <a:gd name="T14" fmla="*/ 6 w 12"/>
                  <a:gd name="T15" fmla="*/ 0 h 6"/>
                  <a:gd name="T16" fmla="*/ 1 w 1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" y="3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2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Oval 10"/>
              <p:cNvSpPr>
                <a:spLocks noChangeArrowheads="1"/>
              </p:cNvSpPr>
              <p:nvPr/>
            </p:nvSpPr>
            <p:spPr bwMode="auto">
              <a:xfrm>
                <a:off x="1321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11"/>
              <p:cNvSpPr>
                <a:spLocks noEditPoints="1"/>
              </p:cNvSpPr>
              <p:nvPr/>
            </p:nvSpPr>
            <p:spPr bwMode="auto">
              <a:xfrm>
                <a:off x="1258" y="4094"/>
                <a:ext cx="79" cy="42"/>
              </a:xfrm>
              <a:custGeom>
                <a:avLst/>
                <a:gdLst>
                  <a:gd name="T0" fmla="*/ 4 w 25"/>
                  <a:gd name="T1" fmla="*/ 4 h 13"/>
                  <a:gd name="T2" fmla="*/ 7 w 25"/>
                  <a:gd name="T3" fmla="*/ 2 h 13"/>
                  <a:gd name="T4" fmla="*/ 9 w 25"/>
                  <a:gd name="T5" fmla="*/ 3 h 13"/>
                  <a:gd name="T6" fmla="*/ 13 w 25"/>
                  <a:gd name="T7" fmla="*/ 4 h 13"/>
                  <a:gd name="T8" fmla="*/ 16 w 25"/>
                  <a:gd name="T9" fmla="*/ 3 h 13"/>
                  <a:gd name="T10" fmla="*/ 18 w 25"/>
                  <a:gd name="T11" fmla="*/ 2 h 13"/>
                  <a:gd name="T12" fmla="*/ 21 w 25"/>
                  <a:gd name="T13" fmla="*/ 4 h 13"/>
                  <a:gd name="T14" fmla="*/ 19 w 25"/>
                  <a:gd name="T15" fmla="*/ 9 h 13"/>
                  <a:gd name="T16" fmla="*/ 13 w 25"/>
                  <a:gd name="T17" fmla="*/ 10 h 13"/>
                  <a:gd name="T18" fmla="*/ 6 w 25"/>
                  <a:gd name="T19" fmla="*/ 9 h 13"/>
                  <a:gd name="T20" fmla="*/ 4 w 25"/>
                  <a:gd name="T21" fmla="*/ 4 h 13"/>
                  <a:gd name="T22" fmla="*/ 4 w 25"/>
                  <a:gd name="T23" fmla="*/ 11 h 13"/>
                  <a:gd name="T24" fmla="*/ 13 w 25"/>
                  <a:gd name="T25" fmla="*/ 13 h 13"/>
                  <a:gd name="T26" fmla="*/ 21 w 25"/>
                  <a:gd name="T27" fmla="*/ 11 h 13"/>
                  <a:gd name="T28" fmla="*/ 23 w 25"/>
                  <a:gd name="T29" fmla="*/ 3 h 13"/>
                  <a:gd name="T30" fmla="*/ 18 w 25"/>
                  <a:gd name="T31" fmla="*/ 0 h 13"/>
                  <a:gd name="T32" fmla="*/ 15 w 25"/>
                  <a:gd name="T33" fmla="*/ 0 h 13"/>
                  <a:gd name="T34" fmla="*/ 13 w 25"/>
                  <a:gd name="T35" fmla="*/ 1 h 13"/>
                  <a:gd name="T36" fmla="*/ 10 w 25"/>
                  <a:gd name="T37" fmla="*/ 0 h 13"/>
                  <a:gd name="T38" fmla="*/ 7 w 25"/>
                  <a:gd name="T39" fmla="*/ 0 h 13"/>
                  <a:gd name="T40" fmla="*/ 2 w 25"/>
                  <a:gd name="T41" fmla="*/ 3 h 13"/>
                  <a:gd name="T42" fmla="*/ 4 w 25"/>
                  <a:gd name="T4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3">
                    <a:moveTo>
                      <a:pt x="4" y="4"/>
                    </a:move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11" y="4"/>
                      <a:pt x="13" y="4"/>
                    </a:cubicBezTo>
                    <a:cubicBezTo>
                      <a:pt x="14" y="4"/>
                      <a:pt x="16" y="3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9" y="2"/>
                      <a:pt x="20" y="3"/>
                      <a:pt x="21" y="4"/>
                    </a:cubicBezTo>
                    <a:cubicBezTo>
                      <a:pt x="22" y="6"/>
                      <a:pt x="21" y="8"/>
                      <a:pt x="19" y="9"/>
                    </a:cubicBezTo>
                    <a:cubicBezTo>
                      <a:pt x="18" y="10"/>
                      <a:pt x="15" y="10"/>
                      <a:pt x="13" y="10"/>
                    </a:cubicBezTo>
                    <a:cubicBezTo>
                      <a:pt x="10" y="10"/>
                      <a:pt x="7" y="10"/>
                      <a:pt x="6" y="9"/>
                    </a:cubicBezTo>
                    <a:cubicBezTo>
                      <a:pt x="4" y="8"/>
                      <a:pt x="3" y="6"/>
                      <a:pt x="4" y="4"/>
                    </a:cubicBezTo>
                    <a:moveTo>
                      <a:pt x="4" y="11"/>
                    </a:moveTo>
                    <a:cubicBezTo>
                      <a:pt x="6" y="12"/>
                      <a:pt x="9" y="13"/>
                      <a:pt x="13" y="13"/>
                    </a:cubicBezTo>
                    <a:cubicBezTo>
                      <a:pt x="16" y="13"/>
                      <a:pt x="19" y="12"/>
                      <a:pt x="21" y="11"/>
                    </a:cubicBezTo>
                    <a:cubicBezTo>
                      <a:pt x="24" y="10"/>
                      <a:pt x="25" y="6"/>
                      <a:pt x="23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1" y="10"/>
                      <a:pt x="4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>
                <a:off x="1280" y="4110"/>
                <a:ext cx="35" cy="9"/>
              </a:xfrm>
              <a:custGeom>
                <a:avLst/>
                <a:gdLst>
                  <a:gd name="T0" fmla="*/ 1 w 11"/>
                  <a:gd name="T1" fmla="*/ 2 h 3"/>
                  <a:gd name="T2" fmla="*/ 6 w 11"/>
                  <a:gd name="T3" fmla="*/ 3 h 3"/>
                  <a:gd name="T4" fmla="*/ 10 w 11"/>
                  <a:gd name="T5" fmla="*/ 2 h 3"/>
                  <a:gd name="T6" fmla="*/ 11 w 11"/>
                  <a:gd name="T7" fmla="*/ 1 h 3"/>
                  <a:gd name="T8" fmla="*/ 9 w 11"/>
                  <a:gd name="T9" fmla="*/ 0 h 3"/>
                  <a:gd name="T10" fmla="*/ 6 w 11"/>
                  <a:gd name="T11" fmla="*/ 0 h 3"/>
                  <a:gd name="T12" fmla="*/ 2 w 11"/>
                  <a:gd name="T13" fmla="*/ 0 h 3"/>
                  <a:gd name="T14" fmla="*/ 0 w 11"/>
                  <a:gd name="T15" fmla="*/ 1 h 3"/>
                  <a:gd name="T16" fmla="*/ 1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1258" y="3990"/>
                <a:ext cx="79" cy="13"/>
              </a:xfrm>
              <a:custGeom>
                <a:avLst/>
                <a:gdLst>
                  <a:gd name="T0" fmla="*/ 1 w 25"/>
                  <a:gd name="T1" fmla="*/ 2 h 4"/>
                  <a:gd name="T2" fmla="*/ 13 w 25"/>
                  <a:gd name="T3" fmla="*/ 4 h 4"/>
                  <a:gd name="T4" fmla="*/ 24 w 25"/>
                  <a:gd name="T5" fmla="*/ 2 h 4"/>
                  <a:gd name="T6" fmla="*/ 25 w 25"/>
                  <a:gd name="T7" fmla="*/ 1 h 4"/>
                  <a:gd name="T8" fmla="*/ 23 w 25"/>
                  <a:gd name="T9" fmla="*/ 0 h 4"/>
                  <a:gd name="T10" fmla="*/ 13 w 25"/>
                  <a:gd name="T11" fmla="*/ 1 h 4"/>
                  <a:gd name="T12" fmla="*/ 2 w 25"/>
                  <a:gd name="T13" fmla="*/ 0 h 4"/>
                  <a:gd name="T14" fmla="*/ 0 w 25"/>
                  <a:gd name="T15" fmla="*/ 1 h 4"/>
                  <a:gd name="T16" fmla="*/ 1 w 2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2"/>
                    </a:moveTo>
                    <a:cubicBezTo>
                      <a:pt x="5" y="4"/>
                      <a:pt x="10" y="4"/>
                      <a:pt x="13" y="4"/>
                    </a:cubicBezTo>
                    <a:cubicBezTo>
                      <a:pt x="15" y="4"/>
                      <a:pt x="20" y="4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5" y="1"/>
                      <a:pt x="13" y="1"/>
                    </a:cubicBezTo>
                    <a:cubicBezTo>
                      <a:pt x="10" y="1"/>
                      <a:pt x="5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1264" y="3971"/>
                <a:ext cx="67" cy="12"/>
              </a:xfrm>
              <a:custGeom>
                <a:avLst/>
                <a:gdLst>
                  <a:gd name="T0" fmla="*/ 1 w 21"/>
                  <a:gd name="T1" fmla="*/ 3 h 4"/>
                  <a:gd name="T2" fmla="*/ 11 w 21"/>
                  <a:gd name="T3" fmla="*/ 4 h 4"/>
                  <a:gd name="T4" fmla="*/ 20 w 21"/>
                  <a:gd name="T5" fmla="*/ 3 h 4"/>
                  <a:gd name="T6" fmla="*/ 21 w 21"/>
                  <a:gd name="T7" fmla="*/ 1 h 4"/>
                  <a:gd name="T8" fmla="*/ 19 w 21"/>
                  <a:gd name="T9" fmla="*/ 1 h 4"/>
                  <a:gd name="T10" fmla="*/ 11 w 21"/>
                  <a:gd name="T11" fmla="*/ 2 h 4"/>
                  <a:gd name="T12" fmla="*/ 2 w 21"/>
                  <a:gd name="T13" fmla="*/ 1 h 4"/>
                  <a:gd name="T14" fmla="*/ 0 w 21"/>
                  <a:gd name="T15" fmla="*/ 1 h 4"/>
                  <a:gd name="T16" fmla="*/ 1 w 2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">
                    <a:moveTo>
                      <a:pt x="1" y="3"/>
                    </a:moveTo>
                    <a:cubicBezTo>
                      <a:pt x="3" y="4"/>
                      <a:pt x="7" y="4"/>
                      <a:pt x="11" y="4"/>
                    </a:cubicBezTo>
                    <a:cubicBezTo>
                      <a:pt x="14" y="4"/>
                      <a:pt x="18" y="4"/>
                      <a:pt x="20" y="3"/>
                    </a:cubicBezTo>
                    <a:cubicBezTo>
                      <a:pt x="20" y="3"/>
                      <a:pt x="21" y="2"/>
                      <a:pt x="21" y="1"/>
                    </a:cubicBezTo>
                    <a:cubicBezTo>
                      <a:pt x="20" y="1"/>
                      <a:pt x="19" y="0"/>
                      <a:pt x="19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15"/>
              <p:cNvSpPr>
                <a:spLocks noEditPoints="1"/>
              </p:cNvSpPr>
              <p:nvPr/>
            </p:nvSpPr>
            <p:spPr bwMode="auto">
              <a:xfrm>
                <a:off x="1160" y="3928"/>
                <a:ext cx="275" cy="311"/>
              </a:xfrm>
              <a:custGeom>
                <a:avLst/>
                <a:gdLst>
                  <a:gd name="T0" fmla="*/ 3 w 87"/>
                  <a:gd name="T1" fmla="*/ 91 h 96"/>
                  <a:gd name="T2" fmla="*/ 40 w 87"/>
                  <a:gd name="T3" fmla="*/ 85 h 96"/>
                  <a:gd name="T4" fmla="*/ 52 w 87"/>
                  <a:gd name="T5" fmla="*/ 79 h 96"/>
                  <a:gd name="T6" fmla="*/ 32 w 87"/>
                  <a:gd name="T7" fmla="*/ 85 h 96"/>
                  <a:gd name="T8" fmla="*/ 3 w 87"/>
                  <a:gd name="T9" fmla="*/ 88 h 96"/>
                  <a:gd name="T10" fmla="*/ 13 w 87"/>
                  <a:gd name="T11" fmla="*/ 67 h 96"/>
                  <a:gd name="T12" fmla="*/ 24 w 87"/>
                  <a:gd name="T13" fmla="*/ 65 h 96"/>
                  <a:gd name="T14" fmla="*/ 44 w 87"/>
                  <a:gd name="T15" fmla="*/ 73 h 96"/>
                  <a:gd name="T16" fmla="*/ 65 w 87"/>
                  <a:gd name="T17" fmla="*/ 62 h 96"/>
                  <a:gd name="T18" fmla="*/ 67 w 87"/>
                  <a:gd name="T19" fmla="*/ 66 h 96"/>
                  <a:gd name="T20" fmla="*/ 54 w 87"/>
                  <a:gd name="T21" fmla="*/ 78 h 96"/>
                  <a:gd name="T22" fmla="*/ 58 w 87"/>
                  <a:gd name="T23" fmla="*/ 77 h 96"/>
                  <a:gd name="T24" fmla="*/ 84 w 87"/>
                  <a:gd name="T25" fmla="*/ 93 h 96"/>
                  <a:gd name="T26" fmla="*/ 19 w 87"/>
                  <a:gd name="T27" fmla="*/ 29 h 96"/>
                  <a:gd name="T28" fmla="*/ 21 w 87"/>
                  <a:gd name="T29" fmla="*/ 33 h 96"/>
                  <a:gd name="T30" fmla="*/ 22 w 87"/>
                  <a:gd name="T31" fmla="*/ 45 h 96"/>
                  <a:gd name="T32" fmla="*/ 35 w 87"/>
                  <a:gd name="T33" fmla="*/ 49 h 96"/>
                  <a:gd name="T34" fmla="*/ 52 w 87"/>
                  <a:gd name="T35" fmla="*/ 49 h 96"/>
                  <a:gd name="T36" fmla="*/ 65 w 87"/>
                  <a:gd name="T37" fmla="*/ 45 h 96"/>
                  <a:gd name="T38" fmla="*/ 66 w 87"/>
                  <a:gd name="T39" fmla="*/ 33 h 96"/>
                  <a:gd name="T40" fmla="*/ 68 w 87"/>
                  <a:gd name="T41" fmla="*/ 29 h 96"/>
                  <a:gd name="T42" fmla="*/ 55 w 87"/>
                  <a:gd name="T43" fmla="*/ 68 h 96"/>
                  <a:gd name="T44" fmla="*/ 23 w 87"/>
                  <a:gd name="T45" fmla="*/ 59 h 96"/>
                  <a:gd name="T46" fmla="*/ 19 w 87"/>
                  <a:gd name="T47" fmla="*/ 29 h 96"/>
                  <a:gd name="T48" fmla="*/ 11 w 87"/>
                  <a:gd name="T49" fmla="*/ 35 h 96"/>
                  <a:gd name="T50" fmla="*/ 16 w 87"/>
                  <a:gd name="T51" fmla="*/ 30 h 96"/>
                  <a:gd name="T52" fmla="*/ 44 w 87"/>
                  <a:gd name="T53" fmla="*/ 3 h 96"/>
                  <a:gd name="T54" fmla="*/ 68 w 87"/>
                  <a:gd name="T55" fmla="*/ 26 h 96"/>
                  <a:gd name="T56" fmla="*/ 63 w 87"/>
                  <a:gd name="T57" fmla="*/ 35 h 96"/>
                  <a:gd name="T58" fmla="*/ 58 w 87"/>
                  <a:gd name="T59" fmla="*/ 48 h 96"/>
                  <a:gd name="T60" fmla="*/ 54 w 87"/>
                  <a:gd name="T61" fmla="*/ 47 h 96"/>
                  <a:gd name="T62" fmla="*/ 34 w 87"/>
                  <a:gd name="T63" fmla="*/ 46 h 96"/>
                  <a:gd name="T64" fmla="*/ 25 w 87"/>
                  <a:gd name="T65" fmla="*/ 44 h 96"/>
                  <a:gd name="T66" fmla="*/ 24 w 87"/>
                  <a:gd name="T67" fmla="*/ 33 h 96"/>
                  <a:gd name="T68" fmla="*/ 19 w 87"/>
                  <a:gd name="T69" fmla="*/ 26 h 96"/>
                  <a:gd name="T70" fmla="*/ 44 w 87"/>
                  <a:gd name="T71" fmla="*/ 3 h 96"/>
                  <a:gd name="T72" fmla="*/ 71 w 87"/>
                  <a:gd name="T73" fmla="*/ 30 h 96"/>
                  <a:gd name="T74" fmla="*/ 71 w 87"/>
                  <a:gd name="T75" fmla="*/ 40 h 96"/>
                  <a:gd name="T76" fmla="*/ 71 w 87"/>
                  <a:gd name="T77" fmla="*/ 30 h 96"/>
                  <a:gd name="T78" fmla="*/ 72 w 87"/>
                  <a:gd name="T79" fmla="*/ 63 h 96"/>
                  <a:gd name="T80" fmla="*/ 71 w 87"/>
                  <a:gd name="T81" fmla="*/ 46 h 96"/>
                  <a:gd name="T82" fmla="*/ 71 w 87"/>
                  <a:gd name="T83" fmla="*/ 43 h 96"/>
                  <a:gd name="T84" fmla="*/ 71 w 87"/>
                  <a:gd name="T85" fmla="*/ 27 h 96"/>
                  <a:gd name="T86" fmla="*/ 71 w 87"/>
                  <a:gd name="T87" fmla="*/ 27 h 96"/>
                  <a:gd name="T88" fmla="*/ 44 w 87"/>
                  <a:gd name="T89" fmla="*/ 0 h 96"/>
                  <a:gd name="T90" fmla="*/ 16 w 87"/>
                  <a:gd name="T91" fmla="*/ 27 h 96"/>
                  <a:gd name="T92" fmla="*/ 8 w 87"/>
                  <a:gd name="T93" fmla="*/ 35 h 96"/>
                  <a:gd name="T94" fmla="*/ 16 w 87"/>
                  <a:gd name="T95" fmla="*/ 43 h 96"/>
                  <a:gd name="T96" fmla="*/ 20 w 87"/>
                  <a:gd name="T97" fmla="*/ 60 h 96"/>
                  <a:gd name="T98" fmla="*/ 0 w 87"/>
                  <a:gd name="T99" fmla="*/ 90 h 96"/>
                  <a:gd name="T100" fmla="*/ 1 w 87"/>
                  <a:gd name="T101" fmla="*/ 96 h 96"/>
                  <a:gd name="T102" fmla="*/ 87 w 87"/>
                  <a:gd name="T10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6">
                    <a:moveTo>
                      <a:pt x="3" y="93"/>
                    </a:moveTo>
                    <a:cubicBezTo>
                      <a:pt x="3" y="92"/>
                      <a:pt x="3" y="92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6" y="91"/>
                      <a:pt x="28" y="89"/>
                      <a:pt x="40" y="85"/>
                    </a:cubicBezTo>
                    <a:cubicBezTo>
                      <a:pt x="44" y="84"/>
                      <a:pt x="48" y="82"/>
                      <a:pt x="51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1" y="78"/>
                      <a:pt x="50" y="78"/>
                    </a:cubicBezTo>
                    <a:cubicBezTo>
                      <a:pt x="44" y="81"/>
                      <a:pt x="38" y="83"/>
                      <a:pt x="32" y="85"/>
                    </a:cubicBezTo>
                    <a:cubicBezTo>
                      <a:pt x="26" y="86"/>
                      <a:pt x="20" y="87"/>
                      <a:pt x="14" y="88"/>
                    </a:cubicBezTo>
                    <a:cubicBezTo>
                      <a:pt x="11" y="88"/>
                      <a:pt x="7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79"/>
                      <a:pt x="8" y="72"/>
                      <a:pt x="13" y="67"/>
                    </a:cubicBezTo>
                    <a:cubicBezTo>
                      <a:pt x="17" y="64"/>
                      <a:pt x="20" y="63"/>
                      <a:pt x="22" y="6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9" y="70"/>
                      <a:pt x="36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51" y="73"/>
                      <a:pt x="58" y="70"/>
                      <a:pt x="63" y="65"/>
                    </a:cubicBezTo>
                    <a:cubicBezTo>
                      <a:pt x="64" y="64"/>
                      <a:pt x="65" y="63"/>
                      <a:pt x="65" y="62"/>
                    </a:cubicBezTo>
                    <a:cubicBezTo>
                      <a:pt x="66" y="62"/>
                      <a:pt x="68" y="63"/>
                      <a:pt x="69" y="6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59" y="73"/>
                      <a:pt x="55" y="76"/>
                    </a:cubicBezTo>
                    <a:cubicBezTo>
                      <a:pt x="54" y="76"/>
                      <a:pt x="54" y="77"/>
                      <a:pt x="54" y="78"/>
                    </a:cubicBezTo>
                    <a:cubicBezTo>
                      <a:pt x="55" y="78"/>
                      <a:pt x="56" y="78"/>
                      <a:pt x="56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66" y="72"/>
                      <a:pt x="70" y="68"/>
                      <a:pt x="72" y="66"/>
                    </a:cubicBezTo>
                    <a:cubicBezTo>
                      <a:pt x="78" y="70"/>
                      <a:pt x="84" y="78"/>
                      <a:pt x="84" y="93"/>
                    </a:cubicBezTo>
                    <a:lnTo>
                      <a:pt x="3" y="93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30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7"/>
                      <a:pt x="21" y="42"/>
                      <a:pt x="22" y="45"/>
                    </a:cubicBezTo>
                    <a:cubicBezTo>
                      <a:pt x="24" y="49"/>
                      <a:pt x="26" y="51"/>
                      <a:pt x="29" y="51"/>
                    </a:cubicBezTo>
                    <a:cubicBezTo>
                      <a:pt x="31" y="51"/>
                      <a:pt x="33" y="50"/>
                      <a:pt x="35" y="49"/>
                    </a:cubicBezTo>
                    <a:cubicBezTo>
                      <a:pt x="37" y="47"/>
                      <a:pt x="40" y="47"/>
                      <a:pt x="44" y="47"/>
                    </a:cubicBezTo>
                    <a:cubicBezTo>
                      <a:pt x="47" y="47"/>
                      <a:pt x="50" y="48"/>
                      <a:pt x="52" y="49"/>
                    </a:cubicBezTo>
                    <a:cubicBezTo>
                      <a:pt x="54" y="50"/>
                      <a:pt x="55" y="51"/>
                      <a:pt x="58" y="51"/>
                    </a:cubicBezTo>
                    <a:cubicBezTo>
                      <a:pt x="61" y="51"/>
                      <a:pt x="64" y="48"/>
                      <a:pt x="65" y="45"/>
                    </a:cubicBezTo>
                    <a:cubicBezTo>
                      <a:pt x="66" y="42"/>
                      <a:pt x="66" y="37"/>
                      <a:pt x="66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2"/>
                      <a:pt x="66" y="30"/>
                      <a:pt x="68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5"/>
                      <a:pt x="62" y="64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43" y="73"/>
                      <a:pt x="29" y="69"/>
                      <a:pt x="23" y="59"/>
                    </a:cubicBezTo>
                    <a:cubicBezTo>
                      <a:pt x="20" y="55"/>
                      <a:pt x="19" y="50"/>
                      <a:pt x="19" y="46"/>
                    </a:cubicBezTo>
                    <a:lnTo>
                      <a:pt x="19" y="29"/>
                    </a:lnTo>
                    <a:close/>
                    <a:moveTo>
                      <a:pt x="16" y="40"/>
                    </a:moveTo>
                    <a:cubicBezTo>
                      <a:pt x="13" y="40"/>
                      <a:pt x="11" y="38"/>
                      <a:pt x="11" y="35"/>
                    </a:cubicBezTo>
                    <a:cubicBezTo>
                      <a:pt x="11" y="32"/>
                      <a:pt x="13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0"/>
                      <a:pt x="16" y="40"/>
                      <a:pt x="16" y="40"/>
                    </a:cubicBezTo>
                    <a:close/>
                    <a:moveTo>
                      <a:pt x="44" y="3"/>
                    </a:moveTo>
                    <a:cubicBezTo>
                      <a:pt x="56" y="3"/>
                      <a:pt x="67" y="13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7" y="26"/>
                      <a:pt x="67" y="26"/>
                      <a:pt x="66" y="26"/>
                    </a:cubicBezTo>
                    <a:cubicBezTo>
                      <a:pt x="63" y="28"/>
                      <a:pt x="63" y="32"/>
                      <a:pt x="63" y="35"/>
                    </a:cubicBezTo>
                    <a:cubicBezTo>
                      <a:pt x="63" y="38"/>
                      <a:pt x="63" y="41"/>
                      <a:pt x="62" y="44"/>
                    </a:cubicBezTo>
                    <a:cubicBezTo>
                      <a:pt x="61" y="46"/>
                      <a:pt x="60" y="48"/>
                      <a:pt x="58" y="48"/>
                    </a:cubicBezTo>
                    <a:cubicBezTo>
                      <a:pt x="56" y="48"/>
                      <a:pt x="55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2" y="46"/>
                      <a:pt x="49" y="44"/>
                      <a:pt x="44" y="44"/>
                    </a:cubicBezTo>
                    <a:cubicBezTo>
                      <a:pt x="41" y="44"/>
                      <a:pt x="37" y="45"/>
                      <a:pt x="34" y="46"/>
                    </a:cubicBezTo>
                    <a:cubicBezTo>
                      <a:pt x="32" y="47"/>
                      <a:pt x="31" y="48"/>
                      <a:pt x="29" y="48"/>
                    </a:cubicBezTo>
                    <a:cubicBezTo>
                      <a:pt x="27" y="48"/>
                      <a:pt x="26" y="46"/>
                      <a:pt x="25" y="44"/>
                    </a:cubicBezTo>
                    <a:cubicBezTo>
                      <a:pt x="24" y="41"/>
                      <a:pt x="24" y="37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1"/>
                      <a:pt x="24" y="29"/>
                      <a:pt x="22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13"/>
                      <a:pt x="31" y="3"/>
                      <a:pt x="44" y="3"/>
                    </a:cubicBezTo>
                    <a:moveTo>
                      <a:pt x="71" y="3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74" y="30"/>
                      <a:pt x="76" y="32"/>
                      <a:pt x="76" y="35"/>
                    </a:cubicBezTo>
                    <a:cubicBezTo>
                      <a:pt x="76" y="38"/>
                      <a:pt x="74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30"/>
                    </a:lnTo>
                    <a:close/>
                    <a:moveTo>
                      <a:pt x="82" y="73"/>
                    </a:moveTo>
                    <a:cubicBezTo>
                      <a:pt x="80" y="69"/>
                      <a:pt x="76" y="65"/>
                      <a:pt x="72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9" y="56"/>
                      <a:pt x="71" y="51"/>
                      <a:pt x="71" y="46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3"/>
                      <a:pt x="79" y="40"/>
                      <a:pt x="79" y="35"/>
                    </a:cubicBezTo>
                    <a:cubicBezTo>
                      <a:pt x="79" y="31"/>
                      <a:pt x="75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12"/>
                      <a:pt x="58" y="0"/>
                      <a:pt x="44" y="0"/>
                    </a:cubicBezTo>
                    <a:cubicBezTo>
                      <a:pt x="29" y="0"/>
                      <a:pt x="16" y="12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2" y="27"/>
                      <a:pt x="8" y="31"/>
                      <a:pt x="8" y="35"/>
                    </a:cubicBezTo>
                    <a:cubicBezTo>
                      <a:pt x="8" y="40"/>
                      <a:pt x="12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51"/>
                      <a:pt x="18" y="56"/>
                      <a:pt x="20" y="60"/>
                    </a:cubicBezTo>
                    <a:cubicBezTo>
                      <a:pt x="18" y="61"/>
                      <a:pt x="15" y="62"/>
                      <a:pt x="12" y="65"/>
                    </a:cubicBezTo>
                    <a:cubicBezTo>
                      <a:pt x="7" y="69"/>
                      <a:pt x="1" y="77"/>
                      <a:pt x="0" y="90"/>
                    </a:cubicBezTo>
                    <a:cubicBezTo>
                      <a:pt x="0" y="91"/>
                      <a:pt x="0" y="93"/>
                      <a:pt x="0" y="94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7" y="95"/>
                      <a:pt x="87" y="94"/>
                    </a:cubicBezTo>
                    <a:cubicBezTo>
                      <a:pt x="87" y="86"/>
                      <a:pt x="85" y="79"/>
                      <a:pt x="82" y="7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16"/>
              <p:cNvSpPr>
                <a:spLocks/>
              </p:cNvSpPr>
              <p:nvPr/>
            </p:nvSpPr>
            <p:spPr bwMode="auto">
              <a:xfrm>
                <a:off x="2045" y="409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2 w 3"/>
                  <a:gd name="T29" fmla="*/ 0 h 4"/>
                  <a:gd name="T30" fmla="*/ 2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3 h 4"/>
                  <a:gd name="T44" fmla="*/ 2 w 3"/>
                  <a:gd name="T45" fmla="*/ 3 h 4"/>
                  <a:gd name="T46" fmla="*/ 2 w 3"/>
                  <a:gd name="T47" fmla="*/ 4 h 4"/>
                  <a:gd name="T48" fmla="*/ 2 w 3"/>
                  <a:gd name="T49" fmla="*/ 4 h 4"/>
                  <a:gd name="T50" fmla="*/ 1 w 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17"/>
              <p:cNvSpPr>
                <a:spLocks noEditPoints="1"/>
              </p:cNvSpPr>
              <p:nvPr/>
            </p:nvSpPr>
            <p:spPr bwMode="auto">
              <a:xfrm>
                <a:off x="1919" y="3919"/>
                <a:ext cx="262" cy="291"/>
              </a:xfrm>
              <a:custGeom>
                <a:avLst/>
                <a:gdLst>
                  <a:gd name="T0" fmla="*/ 48 w 83"/>
                  <a:gd name="T1" fmla="*/ 82 h 90"/>
                  <a:gd name="T2" fmla="*/ 49 w 83"/>
                  <a:gd name="T3" fmla="*/ 77 h 90"/>
                  <a:gd name="T4" fmla="*/ 75 w 83"/>
                  <a:gd name="T5" fmla="*/ 22 h 90"/>
                  <a:gd name="T6" fmla="*/ 36 w 83"/>
                  <a:gd name="T7" fmla="*/ 75 h 90"/>
                  <a:gd name="T8" fmla="*/ 11 w 83"/>
                  <a:gd name="T9" fmla="*/ 70 h 90"/>
                  <a:gd name="T10" fmla="*/ 41 w 83"/>
                  <a:gd name="T11" fmla="*/ 66 h 90"/>
                  <a:gd name="T12" fmla="*/ 72 w 83"/>
                  <a:gd name="T13" fmla="*/ 70 h 90"/>
                  <a:gd name="T14" fmla="*/ 47 w 83"/>
                  <a:gd name="T15" fmla="*/ 75 h 90"/>
                  <a:gd name="T16" fmla="*/ 40 w 83"/>
                  <a:gd name="T17" fmla="*/ 86 h 90"/>
                  <a:gd name="T18" fmla="*/ 3 w 83"/>
                  <a:gd name="T19" fmla="*/ 81 h 90"/>
                  <a:gd name="T20" fmla="*/ 8 w 83"/>
                  <a:gd name="T21" fmla="*/ 75 h 90"/>
                  <a:gd name="T22" fmla="*/ 40 w 83"/>
                  <a:gd name="T23" fmla="*/ 81 h 90"/>
                  <a:gd name="T24" fmla="*/ 11 w 83"/>
                  <a:gd name="T25" fmla="*/ 22 h 90"/>
                  <a:gd name="T26" fmla="*/ 14 w 83"/>
                  <a:gd name="T27" fmla="*/ 66 h 90"/>
                  <a:gd name="T28" fmla="*/ 18 w 83"/>
                  <a:gd name="T29" fmla="*/ 16 h 90"/>
                  <a:gd name="T30" fmla="*/ 25 w 83"/>
                  <a:gd name="T31" fmla="*/ 21 h 90"/>
                  <a:gd name="T32" fmla="*/ 37 w 83"/>
                  <a:gd name="T33" fmla="*/ 40 h 90"/>
                  <a:gd name="T34" fmla="*/ 41 w 83"/>
                  <a:gd name="T35" fmla="*/ 52 h 90"/>
                  <a:gd name="T36" fmla="*/ 46 w 83"/>
                  <a:gd name="T37" fmla="*/ 40 h 90"/>
                  <a:gd name="T38" fmla="*/ 58 w 83"/>
                  <a:gd name="T39" fmla="*/ 21 h 90"/>
                  <a:gd name="T40" fmla="*/ 65 w 83"/>
                  <a:gd name="T41" fmla="*/ 16 h 90"/>
                  <a:gd name="T42" fmla="*/ 41 w 83"/>
                  <a:gd name="T43" fmla="*/ 62 h 90"/>
                  <a:gd name="T44" fmla="*/ 18 w 83"/>
                  <a:gd name="T45" fmla="*/ 16 h 90"/>
                  <a:gd name="T46" fmla="*/ 39 w 83"/>
                  <a:gd name="T47" fmla="*/ 11 h 90"/>
                  <a:gd name="T48" fmla="*/ 44 w 83"/>
                  <a:gd name="T49" fmla="*/ 11 h 90"/>
                  <a:gd name="T50" fmla="*/ 56 w 83"/>
                  <a:gd name="T51" fmla="*/ 18 h 90"/>
                  <a:gd name="T52" fmla="*/ 44 w 83"/>
                  <a:gd name="T53" fmla="*/ 36 h 90"/>
                  <a:gd name="T54" fmla="*/ 37 w 83"/>
                  <a:gd name="T55" fmla="*/ 18 h 90"/>
                  <a:gd name="T56" fmla="*/ 69 w 83"/>
                  <a:gd name="T57" fmla="*/ 19 h 90"/>
                  <a:gd name="T58" fmla="*/ 72 w 83"/>
                  <a:gd name="T59" fmla="*/ 22 h 90"/>
                  <a:gd name="T60" fmla="*/ 69 w 83"/>
                  <a:gd name="T61" fmla="*/ 19 h 90"/>
                  <a:gd name="T62" fmla="*/ 68 w 83"/>
                  <a:gd name="T63" fmla="*/ 13 h 90"/>
                  <a:gd name="T64" fmla="*/ 68 w 83"/>
                  <a:gd name="T65" fmla="*/ 13 h 90"/>
                  <a:gd name="T66" fmla="*/ 68 w 83"/>
                  <a:gd name="T67" fmla="*/ 13 h 90"/>
                  <a:gd name="T68" fmla="*/ 68 w 83"/>
                  <a:gd name="T69" fmla="*/ 13 h 90"/>
                  <a:gd name="T70" fmla="*/ 60 w 83"/>
                  <a:gd name="T71" fmla="*/ 12 h 90"/>
                  <a:gd name="T72" fmla="*/ 47 w 83"/>
                  <a:gd name="T73" fmla="*/ 9 h 90"/>
                  <a:gd name="T74" fmla="*/ 37 w 83"/>
                  <a:gd name="T75" fmla="*/ 0 h 90"/>
                  <a:gd name="T76" fmla="*/ 25 w 83"/>
                  <a:gd name="T77" fmla="*/ 9 h 90"/>
                  <a:gd name="T78" fmla="*/ 16 w 83"/>
                  <a:gd name="T79" fmla="*/ 12 h 90"/>
                  <a:gd name="T80" fmla="*/ 15 w 83"/>
                  <a:gd name="T81" fmla="*/ 13 h 90"/>
                  <a:gd name="T82" fmla="*/ 15 w 83"/>
                  <a:gd name="T83" fmla="*/ 13 h 90"/>
                  <a:gd name="T84" fmla="*/ 15 w 83"/>
                  <a:gd name="T85" fmla="*/ 13 h 90"/>
                  <a:gd name="T86" fmla="*/ 15 w 83"/>
                  <a:gd name="T87" fmla="*/ 13 h 90"/>
                  <a:gd name="T88" fmla="*/ 1 w 83"/>
                  <a:gd name="T89" fmla="*/ 19 h 90"/>
                  <a:gd name="T90" fmla="*/ 1 w 83"/>
                  <a:gd name="T91" fmla="*/ 85 h 90"/>
                  <a:gd name="T92" fmla="*/ 51 w 83"/>
                  <a:gd name="T93" fmla="*/ 85 h 90"/>
                  <a:gd name="T94" fmla="*/ 83 w 83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90">
                    <a:moveTo>
                      <a:pt x="80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7" y="84"/>
                      <a:pt x="45" y="86"/>
                      <a:pt x="43" y="86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6" y="81"/>
                      <a:pt x="48" y="79"/>
                      <a:pt x="49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5" y="76"/>
                      <a:pt x="75" y="7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81"/>
                    </a:lnTo>
                    <a:close/>
                    <a:moveTo>
                      <a:pt x="36" y="75"/>
                    </a:moveTo>
                    <a:cubicBezTo>
                      <a:pt x="36" y="74"/>
                      <a:pt x="35" y="74"/>
                      <a:pt x="3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6" y="69"/>
                      <a:pt x="36" y="69"/>
                    </a:cubicBezTo>
                    <a:cubicBezTo>
                      <a:pt x="37" y="67"/>
                      <a:pt x="39" y="66"/>
                      <a:pt x="41" y="66"/>
                    </a:cubicBezTo>
                    <a:cubicBezTo>
                      <a:pt x="44" y="66"/>
                      <a:pt x="46" y="67"/>
                      <a:pt x="47" y="69"/>
                    </a:cubicBezTo>
                    <a:cubicBezTo>
                      <a:pt x="47" y="69"/>
                      <a:pt x="48" y="70"/>
                      <a:pt x="48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4"/>
                      <a:pt x="47" y="74"/>
                      <a:pt x="47" y="75"/>
                    </a:cubicBezTo>
                    <a:cubicBezTo>
                      <a:pt x="46" y="77"/>
                      <a:pt x="44" y="78"/>
                      <a:pt x="41" y="78"/>
                    </a:cubicBezTo>
                    <a:cubicBezTo>
                      <a:pt x="39" y="78"/>
                      <a:pt x="37" y="77"/>
                      <a:pt x="36" y="75"/>
                    </a:cubicBezTo>
                    <a:moveTo>
                      <a:pt x="40" y="86"/>
                    </a:moveTo>
                    <a:cubicBezTo>
                      <a:pt x="38" y="86"/>
                      <a:pt x="36" y="84"/>
                      <a:pt x="35" y="82"/>
                    </a:cubicBezTo>
                    <a:cubicBezTo>
                      <a:pt x="34" y="82"/>
                      <a:pt x="34" y="81"/>
                      <a:pt x="3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6"/>
                      <a:pt x="9" y="77"/>
                      <a:pt x="10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9"/>
                      <a:pt x="37" y="81"/>
                      <a:pt x="40" y="81"/>
                    </a:cubicBezTo>
                    <a:lnTo>
                      <a:pt x="40" y="86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1" y="66"/>
                      <a:pt x="11" y="66"/>
                      <a:pt x="11" y="66"/>
                    </a:cubicBezTo>
                    <a:lnTo>
                      <a:pt x="11" y="22"/>
                    </a:lnTo>
                    <a:close/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6" y="40"/>
                      <a:pt x="37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1"/>
                      <a:pt x="40" y="52"/>
                      <a:pt x="41" y="52"/>
                    </a:cubicBezTo>
                    <a:cubicBezTo>
                      <a:pt x="42" y="52"/>
                      <a:pt x="43" y="51"/>
                      <a:pt x="43" y="5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7" y="39"/>
                      <a:pt x="47" y="3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60" y="20"/>
                      <a:pt x="60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7" y="64"/>
                      <a:pt x="45" y="62"/>
                      <a:pt x="41" y="62"/>
                    </a:cubicBezTo>
                    <a:cubicBezTo>
                      <a:pt x="38" y="62"/>
                      <a:pt x="35" y="64"/>
                      <a:pt x="34" y="66"/>
                    </a:cubicBezTo>
                    <a:cubicBezTo>
                      <a:pt x="18" y="66"/>
                      <a:pt x="18" y="66"/>
                      <a:pt x="18" y="66"/>
                    </a:cubicBezTo>
                    <a:lnTo>
                      <a:pt x="18" y="16"/>
                    </a:lnTo>
                    <a:close/>
                    <a:moveTo>
                      <a:pt x="27" y="13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8" y="18"/>
                      <a:pt x="37" y="18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7" y="13"/>
                    </a:lnTo>
                    <a:close/>
                    <a:moveTo>
                      <a:pt x="69" y="19"/>
                    </a:move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69" y="66"/>
                      <a:pt x="69" y="66"/>
                      <a:pt x="69" y="66"/>
                    </a:cubicBezTo>
                    <a:lnTo>
                      <a:pt x="69" y="19"/>
                    </a:lnTo>
                    <a:close/>
                    <a:moveTo>
                      <a:pt x="82" y="19"/>
                    </a:moveTo>
                    <a:cubicBezTo>
                      <a:pt x="74" y="19"/>
                      <a:pt x="74" y="19"/>
                      <a:pt x="74" y="19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4" y="88"/>
                      <a:pt x="38" y="90"/>
                      <a:pt x="41" y="90"/>
                    </a:cubicBezTo>
                    <a:cubicBezTo>
                      <a:pt x="45" y="90"/>
                      <a:pt x="49" y="88"/>
                      <a:pt x="5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3" y="19"/>
                      <a:pt x="82" y="1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18"/>
              <p:cNvSpPr>
                <a:spLocks/>
              </p:cNvSpPr>
              <p:nvPr/>
            </p:nvSpPr>
            <p:spPr bwMode="auto">
              <a:xfrm>
                <a:off x="6659" y="3886"/>
                <a:ext cx="256" cy="350"/>
              </a:xfrm>
              <a:custGeom>
                <a:avLst/>
                <a:gdLst>
                  <a:gd name="T0" fmla="*/ 79 w 81"/>
                  <a:gd name="T1" fmla="*/ 86 h 108"/>
                  <a:gd name="T2" fmla="*/ 81 w 81"/>
                  <a:gd name="T3" fmla="*/ 84 h 108"/>
                  <a:gd name="T4" fmla="*/ 81 w 81"/>
                  <a:gd name="T5" fmla="*/ 11 h 108"/>
                  <a:gd name="T6" fmla="*/ 79 w 81"/>
                  <a:gd name="T7" fmla="*/ 9 h 108"/>
                  <a:gd name="T8" fmla="*/ 22 w 81"/>
                  <a:gd name="T9" fmla="*/ 9 h 108"/>
                  <a:gd name="T10" fmla="*/ 11 w 81"/>
                  <a:gd name="T11" fmla="*/ 0 h 108"/>
                  <a:gd name="T12" fmla="*/ 0 w 81"/>
                  <a:gd name="T13" fmla="*/ 11 h 108"/>
                  <a:gd name="T14" fmla="*/ 0 w 81"/>
                  <a:gd name="T15" fmla="*/ 11 h 108"/>
                  <a:gd name="T16" fmla="*/ 0 w 81"/>
                  <a:gd name="T17" fmla="*/ 97 h 108"/>
                  <a:gd name="T18" fmla="*/ 0 w 81"/>
                  <a:gd name="T19" fmla="*/ 97 h 108"/>
                  <a:gd name="T20" fmla="*/ 11 w 81"/>
                  <a:gd name="T21" fmla="*/ 108 h 108"/>
                  <a:gd name="T22" fmla="*/ 75 w 81"/>
                  <a:gd name="T23" fmla="*/ 108 h 108"/>
                  <a:gd name="T24" fmla="*/ 77 w 81"/>
                  <a:gd name="T25" fmla="*/ 106 h 108"/>
                  <a:gd name="T26" fmla="*/ 75 w 81"/>
                  <a:gd name="T27" fmla="*/ 104 h 108"/>
                  <a:gd name="T28" fmla="*/ 11 w 81"/>
                  <a:gd name="T29" fmla="*/ 104 h 108"/>
                  <a:gd name="T30" fmla="*/ 4 w 81"/>
                  <a:gd name="T31" fmla="*/ 97 h 108"/>
                  <a:gd name="T32" fmla="*/ 4 w 81"/>
                  <a:gd name="T33" fmla="*/ 97 h 108"/>
                  <a:gd name="T34" fmla="*/ 4 w 81"/>
                  <a:gd name="T35" fmla="*/ 97 h 108"/>
                  <a:gd name="T36" fmla="*/ 11 w 81"/>
                  <a:gd name="T37" fmla="*/ 89 h 108"/>
                  <a:gd name="T38" fmla="*/ 19 w 81"/>
                  <a:gd name="T39" fmla="*/ 97 h 108"/>
                  <a:gd name="T40" fmla="*/ 21 w 81"/>
                  <a:gd name="T41" fmla="*/ 98 h 108"/>
                  <a:gd name="T42" fmla="*/ 21 w 81"/>
                  <a:gd name="T43" fmla="*/ 98 h 108"/>
                  <a:gd name="T44" fmla="*/ 79 w 81"/>
                  <a:gd name="T45" fmla="*/ 98 h 108"/>
                  <a:gd name="T46" fmla="*/ 81 w 81"/>
                  <a:gd name="T47" fmla="*/ 97 h 108"/>
                  <a:gd name="T48" fmla="*/ 81 w 81"/>
                  <a:gd name="T49" fmla="*/ 90 h 108"/>
                  <a:gd name="T50" fmla="*/ 79 w 81"/>
                  <a:gd name="T51" fmla="*/ 88 h 108"/>
                  <a:gd name="T52" fmla="*/ 78 w 81"/>
                  <a:gd name="T53" fmla="*/ 90 h 108"/>
                  <a:gd name="T54" fmla="*/ 78 w 81"/>
                  <a:gd name="T55" fmla="*/ 95 h 108"/>
                  <a:gd name="T56" fmla="*/ 22 w 81"/>
                  <a:gd name="T57" fmla="*/ 95 h 108"/>
                  <a:gd name="T58" fmla="*/ 22 w 81"/>
                  <a:gd name="T59" fmla="*/ 44 h 108"/>
                  <a:gd name="T60" fmla="*/ 21 w 81"/>
                  <a:gd name="T61" fmla="*/ 42 h 108"/>
                  <a:gd name="T62" fmla="*/ 19 w 81"/>
                  <a:gd name="T63" fmla="*/ 44 h 108"/>
                  <a:gd name="T64" fmla="*/ 19 w 81"/>
                  <a:gd name="T65" fmla="*/ 89 h 108"/>
                  <a:gd name="T66" fmla="*/ 11 w 81"/>
                  <a:gd name="T67" fmla="*/ 86 h 108"/>
                  <a:gd name="T68" fmla="*/ 4 w 81"/>
                  <a:gd name="T69" fmla="*/ 89 h 108"/>
                  <a:gd name="T70" fmla="*/ 4 w 81"/>
                  <a:gd name="T71" fmla="*/ 11 h 108"/>
                  <a:gd name="T72" fmla="*/ 4 w 81"/>
                  <a:gd name="T73" fmla="*/ 11 h 108"/>
                  <a:gd name="T74" fmla="*/ 11 w 81"/>
                  <a:gd name="T75" fmla="*/ 3 h 108"/>
                  <a:gd name="T76" fmla="*/ 19 w 81"/>
                  <a:gd name="T77" fmla="*/ 11 h 108"/>
                  <a:gd name="T78" fmla="*/ 19 w 81"/>
                  <a:gd name="T79" fmla="*/ 38 h 108"/>
                  <a:gd name="T80" fmla="*/ 21 w 81"/>
                  <a:gd name="T81" fmla="*/ 40 h 108"/>
                  <a:gd name="T82" fmla="*/ 22 w 81"/>
                  <a:gd name="T83" fmla="*/ 38 h 108"/>
                  <a:gd name="T84" fmla="*/ 22 w 81"/>
                  <a:gd name="T85" fmla="*/ 12 h 108"/>
                  <a:gd name="T86" fmla="*/ 78 w 81"/>
                  <a:gd name="T87" fmla="*/ 12 h 108"/>
                  <a:gd name="T88" fmla="*/ 78 w 81"/>
                  <a:gd name="T89" fmla="*/ 84 h 108"/>
                  <a:gd name="T90" fmla="*/ 79 w 81"/>
                  <a:gd name="T91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108">
                    <a:moveTo>
                      <a:pt x="79" y="86"/>
                    </a:moveTo>
                    <a:cubicBezTo>
                      <a:pt x="80" y="86"/>
                      <a:pt x="81" y="85"/>
                      <a:pt x="81" y="84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0" y="9"/>
                      <a:pt x="7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5" y="108"/>
                      <a:pt x="11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6" y="108"/>
                      <a:pt x="77" y="107"/>
                      <a:pt x="77" y="106"/>
                    </a:cubicBezTo>
                    <a:cubicBezTo>
                      <a:pt x="77" y="105"/>
                      <a:pt x="76" y="104"/>
                      <a:pt x="75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7" y="104"/>
                      <a:pt x="4" y="101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2"/>
                      <a:pt x="7" y="89"/>
                      <a:pt x="11" y="89"/>
                    </a:cubicBezTo>
                    <a:cubicBezTo>
                      <a:pt x="16" y="89"/>
                      <a:pt x="19" y="92"/>
                      <a:pt x="19" y="97"/>
                    </a:cubicBezTo>
                    <a:cubicBezTo>
                      <a:pt x="19" y="97"/>
                      <a:pt x="20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1" y="97"/>
                      <a:pt x="81" y="9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9"/>
                      <a:pt x="80" y="88"/>
                      <a:pt x="79" y="88"/>
                    </a:cubicBezTo>
                    <a:cubicBezTo>
                      <a:pt x="78" y="88"/>
                      <a:pt x="78" y="89"/>
                      <a:pt x="78" y="90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1" y="42"/>
                      <a:pt x="21" y="42"/>
                    </a:cubicBezTo>
                    <a:cubicBezTo>
                      <a:pt x="20" y="42"/>
                      <a:pt x="19" y="43"/>
                      <a:pt x="19" y="44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7" y="87"/>
                      <a:pt x="14" y="86"/>
                      <a:pt x="11" y="86"/>
                    </a:cubicBezTo>
                    <a:cubicBezTo>
                      <a:pt x="8" y="86"/>
                      <a:pt x="6" y="87"/>
                      <a:pt x="4" y="8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6"/>
                      <a:pt x="7" y="3"/>
                      <a:pt x="11" y="3"/>
                    </a:cubicBezTo>
                    <a:cubicBezTo>
                      <a:pt x="16" y="3"/>
                      <a:pt x="19" y="6"/>
                      <a:pt x="19" y="11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20" y="40"/>
                      <a:pt x="21" y="40"/>
                    </a:cubicBezTo>
                    <a:cubicBezTo>
                      <a:pt x="21" y="40"/>
                      <a:pt x="22" y="39"/>
                      <a:pt x="22" y="38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6"/>
                      <a:pt x="79" y="8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19"/>
              <p:cNvSpPr>
                <a:spLocks/>
              </p:cNvSpPr>
              <p:nvPr/>
            </p:nvSpPr>
            <p:spPr bwMode="auto">
              <a:xfrm>
                <a:off x="6735" y="4081"/>
                <a:ext cx="73" cy="9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0"/>
              <p:cNvSpPr>
                <a:spLocks/>
              </p:cNvSpPr>
              <p:nvPr/>
            </p:nvSpPr>
            <p:spPr bwMode="auto">
              <a:xfrm>
                <a:off x="6735" y="4103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"/>
              <p:cNvSpPr>
                <a:spLocks/>
              </p:cNvSpPr>
              <p:nvPr/>
            </p:nvSpPr>
            <p:spPr bwMode="auto">
              <a:xfrm>
                <a:off x="6735" y="4126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1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1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"/>
              <p:cNvSpPr>
                <a:spLocks/>
              </p:cNvSpPr>
              <p:nvPr/>
            </p:nvSpPr>
            <p:spPr bwMode="auto">
              <a:xfrm>
                <a:off x="6735" y="4145"/>
                <a:ext cx="73" cy="13"/>
              </a:xfrm>
              <a:custGeom>
                <a:avLst/>
                <a:gdLst>
                  <a:gd name="T0" fmla="*/ 22 w 23"/>
                  <a:gd name="T1" fmla="*/ 0 h 4"/>
                  <a:gd name="T2" fmla="*/ 2 w 23"/>
                  <a:gd name="T3" fmla="*/ 0 h 4"/>
                  <a:gd name="T4" fmla="*/ 0 w 23"/>
                  <a:gd name="T5" fmla="*/ 2 h 4"/>
                  <a:gd name="T6" fmla="*/ 2 w 23"/>
                  <a:gd name="T7" fmla="*/ 4 h 4"/>
                  <a:gd name="T8" fmla="*/ 22 w 23"/>
                  <a:gd name="T9" fmla="*/ 4 h 4"/>
                  <a:gd name="T10" fmla="*/ 23 w 23"/>
                  <a:gd name="T11" fmla="*/ 2 h 4"/>
                  <a:gd name="T12" fmla="*/ 22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3"/>
              <p:cNvSpPr>
                <a:spLocks/>
              </p:cNvSpPr>
              <p:nvPr/>
            </p:nvSpPr>
            <p:spPr bwMode="auto">
              <a:xfrm>
                <a:off x="6735" y="4168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4"/>
              <p:cNvSpPr>
                <a:spLocks/>
              </p:cNvSpPr>
              <p:nvPr/>
            </p:nvSpPr>
            <p:spPr bwMode="auto">
              <a:xfrm>
                <a:off x="6820" y="3951"/>
                <a:ext cx="73" cy="10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2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2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5"/>
              <p:cNvSpPr>
                <a:spLocks/>
              </p:cNvSpPr>
              <p:nvPr/>
            </p:nvSpPr>
            <p:spPr bwMode="auto">
              <a:xfrm>
                <a:off x="6820" y="3974"/>
                <a:ext cx="73" cy="9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1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1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6"/>
              <p:cNvSpPr>
                <a:spLocks/>
              </p:cNvSpPr>
              <p:nvPr/>
            </p:nvSpPr>
            <p:spPr bwMode="auto">
              <a:xfrm>
                <a:off x="6820" y="3993"/>
                <a:ext cx="73" cy="13"/>
              </a:xfrm>
              <a:custGeom>
                <a:avLst/>
                <a:gdLst>
                  <a:gd name="T0" fmla="*/ 1 w 23"/>
                  <a:gd name="T1" fmla="*/ 4 h 4"/>
                  <a:gd name="T2" fmla="*/ 21 w 23"/>
                  <a:gd name="T3" fmla="*/ 4 h 4"/>
                  <a:gd name="T4" fmla="*/ 23 w 23"/>
                  <a:gd name="T5" fmla="*/ 2 h 4"/>
                  <a:gd name="T6" fmla="*/ 21 w 23"/>
                  <a:gd name="T7" fmla="*/ 0 h 4"/>
                  <a:gd name="T8" fmla="*/ 1 w 23"/>
                  <a:gd name="T9" fmla="*/ 0 h 4"/>
                  <a:gd name="T10" fmla="*/ 0 w 23"/>
                  <a:gd name="T11" fmla="*/ 2 h 4"/>
                  <a:gd name="T12" fmla="*/ 1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7"/>
              <p:cNvSpPr>
                <a:spLocks/>
              </p:cNvSpPr>
              <p:nvPr/>
            </p:nvSpPr>
            <p:spPr bwMode="auto">
              <a:xfrm>
                <a:off x="6820" y="4145"/>
                <a:ext cx="73" cy="13"/>
              </a:xfrm>
              <a:custGeom>
                <a:avLst/>
                <a:gdLst>
                  <a:gd name="T0" fmla="*/ 21 w 23"/>
                  <a:gd name="T1" fmla="*/ 0 h 4"/>
                  <a:gd name="T2" fmla="*/ 1 w 23"/>
                  <a:gd name="T3" fmla="*/ 0 h 4"/>
                  <a:gd name="T4" fmla="*/ 0 w 23"/>
                  <a:gd name="T5" fmla="*/ 2 h 4"/>
                  <a:gd name="T6" fmla="*/ 1 w 23"/>
                  <a:gd name="T7" fmla="*/ 4 h 4"/>
                  <a:gd name="T8" fmla="*/ 21 w 23"/>
                  <a:gd name="T9" fmla="*/ 4 h 4"/>
                  <a:gd name="T10" fmla="*/ 23 w 23"/>
                  <a:gd name="T11" fmla="*/ 2 h 4"/>
                  <a:gd name="T12" fmla="*/ 21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8"/>
              <p:cNvSpPr>
                <a:spLocks/>
              </p:cNvSpPr>
              <p:nvPr/>
            </p:nvSpPr>
            <p:spPr bwMode="auto">
              <a:xfrm>
                <a:off x="6820" y="4168"/>
                <a:ext cx="73" cy="10"/>
              </a:xfrm>
              <a:custGeom>
                <a:avLst/>
                <a:gdLst>
                  <a:gd name="T0" fmla="*/ 21 w 23"/>
                  <a:gd name="T1" fmla="*/ 0 h 3"/>
                  <a:gd name="T2" fmla="*/ 1 w 23"/>
                  <a:gd name="T3" fmla="*/ 0 h 3"/>
                  <a:gd name="T4" fmla="*/ 0 w 23"/>
                  <a:gd name="T5" fmla="*/ 2 h 3"/>
                  <a:gd name="T6" fmla="*/ 1 w 23"/>
                  <a:gd name="T7" fmla="*/ 3 h 3"/>
                  <a:gd name="T8" fmla="*/ 21 w 23"/>
                  <a:gd name="T9" fmla="*/ 3 h 3"/>
                  <a:gd name="T10" fmla="*/ 23 w 23"/>
                  <a:gd name="T11" fmla="*/ 2 h 3"/>
                  <a:gd name="T12" fmla="*/ 21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6782" y="4210"/>
                <a:ext cx="124" cy="10"/>
              </a:xfrm>
              <a:custGeom>
                <a:avLst/>
                <a:gdLst>
                  <a:gd name="T0" fmla="*/ 37 w 39"/>
                  <a:gd name="T1" fmla="*/ 0 h 3"/>
                  <a:gd name="T2" fmla="*/ 1 w 39"/>
                  <a:gd name="T3" fmla="*/ 0 h 3"/>
                  <a:gd name="T4" fmla="*/ 0 w 39"/>
                  <a:gd name="T5" fmla="*/ 1 h 3"/>
                  <a:gd name="T6" fmla="*/ 1 w 39"/>
                  <a:gd name="T7" fmla="*/ 3 h 3"/>
                  <a:gd name="T8" fmla="*/ 37 w 39"/>
                  <a:gd name="T9" fmla="*/ 3 h 3"/>
                  <a:gd name="T10" fmla="*/ 39 w 39"/>
                  <a:gd name="T11" fmla="*/ 1 h 3"/>
                  <a:gd name="T12" fmla="*/ 37 w 3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">
                    <a:moveTo>
                      <a:pt x="3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6675" y="4178"/>
                <a:ext cx="98" cy="42"/>
              </a:xfrm>
              <a:custGeom>
                <a:avLst/>
                <a:gdLst>
                  <a:gd name="T0" fmla="*/ 6 w 31"/>
                  <a:gd name="T1" fmla="*/ 4 h 13"/>
                  <a:gd name="T2" fmla="*/ 9 w 31"/>
                  <a:gd name="T3" fmla="*/ 7 h 13"/>
                  <a:gd name="T4" fmla="*/ 11 w 31"/>
                  <a:gd name="T5" fmla="*/ 8 h 13"/>
                  <a:gd name="T6" fmla="*/ 12 w 31"/>
                  <a:gd name="T7" fmla="*/ 7 h 13"/>
                  <a:gd name="T8" fmla="*/ 6 w 31"/>
                  <a:gd name="T9" fmla="*/ 0 h 13"/>
                  <a:gd name="T10" fmla="*/ 0 w 31"/>
                  <a:gd name="T11" fmla="*/ 7 h 13"/>
                  <a:gd name="T12" fmla="*/ 6 w 31"/>
                  <a:gd name="T13" fmla="*/ 13 h 13"/>
                  <a:gd name="T14" fmla="*/ 30 w 31"/>
                  <a:gd name="T15" fmla="*/ 13 h 13"/>
                  <a:gd name="T16" fmla="*/ 31 w 31"/>
                  <a:gd name="T17" fmla="*/ 11 h 13"/>
                  <a:gd name="T18" fmla="*/ 30 w 31"/>
                  <a:gd name="T19" fmla="*/ 10 h 13"/>
                  <a:gd name="T20" fmla="*/ 6 w 31"/>
                  <a:gd name="T21" fmla="*/ 10 h 13"/>
                  <a:gd name="T22" fmla="*/ 3 w 31"/>
                  <a:gd name="T23" fmla="*/ 7 h 13"/>
                  <a:gd name="T24" fmla="*/ 6 w 31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3">
                    <a:moveTo>
                      <a:pt x="6" y="4"/>
                    </a:moveTo>
                    <a:cubicBezTo>
                      <a:pt x="8" y="4"/>
                      <a:pt x="9" y="5"/>
                      <a:pt x="9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3" y="5"/>
                      <a:pt x="5" y="4"/>
                      <a:pt x="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31"/>
              <p:cNvSpPr>
                <a:spLocks noEditPoints="1"/>
              </p:cNvSpPr>
              <p:nvPr/>
            </p:nvSpPr>
            <p:spPr bwMode="auto">
              <a:xfrm>
                <a:off x="6735" y="3951"/>
                <a:ext cx="73" cy="120"/>
              </a:xfrm>
              <a:custGeom>
                <a:avLst/>
                <a:gdLst>
                  <a:gd name="T0" fmla="*/ 20 w 23"/>
                  <a:gd name="T1" fmla="*/ 34 h 37"/>
                  <a:gd name="T2" fmla="*/ 11 w 23"/>
                  <a:gd name="T3" fmla="*/ 34 h 37"/>
                  <a:gd name="T4" fmla="*/ 11 w 23"/>
                  <a:gd name="T5" fmla="*/ 28 h 37"/>
                  <a:gd name="T6" fmla="*/ 14 w 23"/>
                  <a:gd name="T7" fmla="*/ 28 h 37"/>
                  <a:gd name="T8" fmla="*/ 15 w 23"/>
                  <a:gd name="T9" fmla="*/ 27 h 37"/>
                  <a:gd name="T10" fmla="*/ 15 w 23"/>
                  <a:gd name="T11" fmla="*/ 26 h 37"/>
                  <a:gd name="T12" fmla="*/ 15 w 23"/>
                  <a:gd name="T13" fmla="*/ 13 h 37"/>
                  <a:gd name="T14" fmla="*/ 16 w 23"/>
                  <a:gd name="T15" fmla="*/ 11 h 37"/>
                  <a:gd name="T16" fmla="*/ 15 w 23"/>
                  <a:gd name="T17" fmla="*/ 4 h 37"/>
                  <a:gd name="T18" fmla="*/ 15 w 23"/>
                  <a:gd name="T19" fmla="*/ 3 h 37"/>
                  <a:gd name="T20" fmla="*/ 20 w 23"/>
                  <a:gd name="T21" fmla="*/ 3 h 37"/>
                  <a:gd name="T22" fmla="*/ 20 w 23"/>
                  <a:gd name="T23" fmla="*/ 34 h 37"/>
                  <a:gd name="T24" fmla="*/ 3 w 23"/>
                  <a:gd name="T25" fmla="*/ 16 h 37"/>
                  <a:gd name="T26" fmla="*/ 8 w 23"/>
                  <a:gd name="T27" fmla="*/ 15 h 37"/>
                  <a:gd name="T28" fmla="*/ 12 w 23"/>
                  <a:gd name="T29" fmla="*/ 15 h 37"/>
                  <a:gd name="T30" fmla="*/ 12 w 23"/>
                  <a:gd name="T31" fmla="*/ 24 h 37"/>
                  <a:gd name="T32" fmla="*/ 10 w 23"/>
                  <a:gd name="T33" fmla="*/ 24 h 37"/>
                  <a:gd name="T34" fmla="*/ 8 w 23"/>
                  <a:gd name="T35" fmla="*/ 26 h 37"/>
                  <a:gd name="T36" fmla="*/ 8 w 23"/>
                  <a:gd name="T37" fmla="*/ 34 h 37"/>
                  <a:gd name="T38" fmla="*/ 3 w 23"/>
                  <a:gd name="T39" fmla="*/ 34 h 37"/>
                  <a:gd name="T40" fmla="*/ 3 w 23"/>
                  <a:gd name="T41" fmla="*/ 16 h 37"/>
                  <a:gd name="T42" fmla="*/ 11 w 23"/>
                  <a:gd name="T43" fmla="*/ 3 h 37"/>
                  <a:gd name="T44" fmla="*/ 13 w 23"/>
                  <a:gd name="T45" fmla="*/ 10 h 37"/>
                  <a:gd name="T46" fmla="*/ 8 w 23"/>
                  <a:gd name="T47" fmla="*/ 12 h 37"/>
                  <a:gd name="T48" fmla="*/ 3 w 23"/>
                  <a:gd name="T49" fmla="*/ 13 h 37"/>
                  <a:gd name="T50" fmla="*/ 3 w 23"/>
                  <a:gd name="T51" fmla="*/ 3 h 37"/>
                  <a:gd name="T52" fmla="*/ 11 w 23"/>
                  <a:gd name="T53" fmla="*/ 3 h 37"/>
                  <a:gd name="T54" fmla="*/ 23 w 23"/>
                  <a:gd name="T55" fmla="*/ 2 h 37"/>
                  <a:gd name="T56" fmla="*/ 22 w 23"/>
                  <a:gd name="T57" fmla="*/ 0 h 37"/>
                  <a:gd name="T58" fmla="*/ 2 w 23"/>
                  <a:gd name="T59" fmla="*/ 0 h 37"/>
                  <a:gd name="T60" fmla="*/ 0 w 23"/>
                  <a:gd name="T61" fmla="*/ 2 h 37"/>
                  <a:gd name="T62" fmla="*/ 0 w 23"/>
                  <a:gd name="T63" fmla="*/ 35 h 37"/>
                  <a:gd name="T64" fmla="*/ 2 w 23"/>
                  <a:gd name="T65" fmla="*/ 37 h 37"/>
                  <a:gd name="T66" fmla="*/ 22 w 23"/>
                  <a:gd name="T67" fmla="*/ 37 h 37"/>
                  <a:gd name="T68" fmla="*/ 23 w 23"/>
                  <a:gd name="T69" fmla="*/ 35 h 37"/>
                  <a:gd name="T70" fmla="*/ 23 w 23"/>
                  <a:gd name="T7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7"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7" y="9"/>
                      <a:pt x="17" y="6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0" y="34"/>
                    </a:lnTo>
                    <a:close/>
                    <a:moveTo>
                      <a:pt x="3" y="16"/>
                    </a:moveTo>
                    <a:cubicBezTo>
                      <a:pt x="5" y="16"/>
                      <a:pt x="6" y="16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8" y="25"/>
                      <a:pt x="8" y="2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3" y="16"/>
                    </a:lnTo>
                    <a:close/>
                    <a:moveTo>
                      <a:pt x="11" y="3"/>
                    </a:moveTo>
                    <a:cubicBezTo>
                      <a:pt x="12" y="5"/>
                      <a:pt x="14" y="8"/>
                      <a:pt x="13" y="10"/>
                    </a:cubicBezTo>
                    <a:cubicBezTo>
                      <a:pt x="13" y="11"/>
                      <a:pt x="12" y="12"/>
                      <a:pt x="8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1" y="3"/>
                    </a:lnTo>
                    <a:close/>
                    <a:moveTo>
                      <a:pt x="23" y="2"/>
                    </a:moveTo>
                    <a:cubicBezTo>
                      <a:pt x="23" y="1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6"/>
                      <a:pt x="23" y="35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32"/>
              <p:cNvSpPr>
                <a:spLocks noEditPoints="1"/>
              </p:cNvSpPr>
              <p:nvPr/>
            </p:nvSpPr>
            <p:spPr bwMode="auto">
              <a:xfrm>
                <a:off x="6820" y="4016"/>
                <a:ext cx="73" cy="116"/>
              </a:xfrm>
              <a:custGeom>
                <a:avLst/>
                <a:gdLst>
                  <a:gd name="T0" fmla="*/ 3 w 23"/>
                  <a:gd name="T1" fmla="*/ 33 h 36"/>
                  <a:gd name="T2" fmla="*/ 3 w 23"/>
                  <a:gd name="T3" fmla="*/ 29 h 36"/>
                  <a:gd name="T4" fmla="*/ 8 w 23"/>
                  <a:gd name="T5" fmla="*/ 22 h 36"/>
                  <a:gd name="T6" fmla="*/ 15 w 23"/>
                  <a:gd name="T7" fmla="*/ 29 h 36"/>
                  <a:gd name="T8" fmla="*/ 18 w 23"/>
                  <a:gd name="T9" fmla="*/ 28 h 36"/>
                  <a:gd name="T10" fmla="*/ 18 w 23"/>
                  <a:gd name="T11" fmla="*/ 26 h 36"/>
                  <a:gd name="T12" fmla="*/ 16 w 23"/>
                  <a:gd name="T13" fmla="*/ 24 h 36"/>
                  <a:gd name="T14" fmla="*/ 19 w 23"/>
                  <a:gd name="T15" fmla="*/ 21 h 36"/>
                  <a:gd name="T16" fmla="*/ 19 w 23"/>
                  <a:gd name="T17" fmla="*/ 33 h 36"/>
                  <a:gd name="T18" fmla="*/ 3 w 23"/>
                  <a:gd name="T19" fmla="*/ 33 h 36"/>
                  <a:gd name="T20" fmla="*/ 19 w 23"/>
                  <a:gd name="T21" fmla="*/ 3 h 36"/>
                  <a:gd name="T22" fmla="*/ 19 w 23"/>
                  <a:gd name="T23" fmla="*/ 16 h 36"/>
                  <a:gd name="T24" fmla="*/ 13 w 23"/>
                  <a:gd name="T25" fmla="*/ 22 h 36"/>
                  <a:gd name="T26" fmla="*/ 9 w 23"/>
                  <a:gd name="T27" fmla="*/ 19 h 36"/>
                  <a:gd name="T28" fmla="*/ 8 w 23"/>
                  <a:gd name="T29" fmla="*/ 19 h 36"/>
                  <a:gd name="T30" fmla="*/ 7 w 23"/>
                  <a:gd name="T31" fmla="*/ 19 h 36"/>
                  <a:gd name="T32" fmla="*/ 3 w 23"/>
                  <a:gd name="T33" fmla="*/ 24 h 36"/>
                  <a:gd name="T34" fmla="*/ 3 w 23"/>
                  <a:gd name="T35" fmla="*/ 3 h 36"/>
                  <a:gd name="T36" fmla="*/ 19 w 23"/>
                  <a:gd name="T37" fmla="*/ 3 h 36"/>
                  <a:gd name="T38" fmla="*/ 23 w 23"/>
                  <a:gd name="T39" fmla="*/ 1 h 36"/>
                  <a:gd name="T40" fmla="*/ 21 w 23"/>
                  <a:gd name="T41" fmla="*/ 0 h 36"/>
                  <a:gd name="T42" fmla="*/ 1 w 23"/>
                  <a:gd name="T43" fmla="*/ 0 h 36"/>
                  <a:gd name="T44" fmla="*/ 0 w 23"/>
                  <a:gd name="T45" fmla="*/ 1 h 36"/>
                  <a:gd name="T46" fmla="*/ 0 w 23"/>
                  <a:gd name="T47" fmla="*/ 35 h 36"/>
                  <a:gd name="T48" fmla="*/ 1 w 23"/>
                  <a:gd name="T49" fmla="*/ 36 h 36"/>
                  <a:gd name="T50" fmla="*/ 21 w 23"/>
                  <a:gd name="T51" fmla="*/ 36 h 36"/>
                  <a:gd name="T52" fmla="*/ 23 w 23"/>
                  <a:gd name="T53" fmla="*/ 35 h 36"/>
                  <a:gd name="T54" fmla="*/ 23 w 23"/>
                  <a:gd name="T5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3" y="33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8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3" y="33"/>
                    </a:lnTo>
                    <a:close/>
                    <a:moveTo>
                      <a:pt x="19" y="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9" y="3"/>
                    </a:lnTo>
                    <a:close/>
                    <a:moveTo>
                      <a:pt x="23" y="1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3" y="36"/>
                      <a:pt x="23" y="35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33"/>
              <p:cNvSpPr>
                <a:spLocks noEditPoints="1"/>
              </p:cNvSpPr>
              <p:nvPr/>
            </p:nvSpPr>
            <p:spPr bwMode="auto">
              <a:xfrm>
                <a:off x="6833" y="4032"/>
                <a:ext cx="38" cy="39"/>
              </a:xfrm>
              <a:custGeom>
                <a:avLst/>
                <a:gdLst>
                  <a:gd name="T0" fmla="*/ 6 w 12"/>
                  <a:gd name="T1" fmla="*/ 3 h 12"/>
                  <a:gd name="T2" fmla="*/ 8 w 12"/>
                  <a:gd name="T3" fmla="*/ 6 h 12"/>
                  <a:gd name="T4" fmla="*/ 6 w 12"/>
                  <a:gd name="T5" fmla="*/ 9 h 12"/>
                  <a:gd name="T6" fmla="*/ 3 w 12"/>
                  <a:gd name="T7" fmla="*/ 6 h 12"/>
                  <a:gd name="T8" fmla="*/ 6 w 12"/>
                  <a:gd name="T9" fmla="*/ 3 h 12"/>
                  <a:gd name="T10" fmla="*/ 6 w 12"/>
                  <a:gd name="T11" fmla="*/ 12 h 12"/>
                  <a:gd name="T12" fmla="*/ 12 w 12"/>
                  <a:gd name="T13" fmla="*/ 6 h 12"/>
                  <a:gd name="T14" fmla="*/ 6 w 12"/>
                  <a:gd name="T15" fmla="*/ 0 h 12"/>
                  <a:gd name="T16" fmla="*/ 0 w 12"/>
                  <a:gd name="T17" fmla="*/ 6 h 12"/>
                  <a:gd name="T18" fmla="*/ 6 w 12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6" y="9"/>
                    </a:cubicBezTo>
                    <a:cubicBezTo>
                      <a:pt x="4" y="9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34"/>
              <p:cNvSpPr>
                <a:spLocks/>
              </p:cNvSpPr>
              <p:nvPr/>
            </p:nvSpPr>
            <p:spPr bwMode="auto">
              <a:xfrm>
                <a:off x="6751" y="4003"/>
                <a:ext cx="19" cy="13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1 h 4"/>
                  <a:gd name="T4" fmla="*/ 4 w 6"/>
                  <a:gd name="T5" fmla="*/ 0 h 4"/>
                  <a:gd name="T6" fmla="*/ 1 w 6"/>
                  <a:gd name="T7" fmla="*/ 1 h 4"/>
                  <a:gd name="T8" fmla="*/ 0 w 6"/>
                  <a:gd name="T9" fmla="*/ 3 h 4"/>
                  <a:gd name="T10" fmla="*/ 2 w 6"/>
                  <a:gd name="T11" fmla="*/ 4 h 4"/>
                  <a:gd name="T12" fmla="*/ 2 w 6"/>
                  <a:gd name="T13" fmla="*/ 4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35"/>
              <p:cNvSpPr>
                <a:spLocks/>
              </p:cNvSpPr>
              <p:nvPr/>
            </p:nvSpPr>
            <p:spPr bwMode="auto">
              <a:xfrm>
                <a:off x="6163" y="4006"/>
                <a:ext cx="19" cy="75"/>
              </a:xfrm>
              <a:custGeom>
                <a:avLst/>
                <a:gdLst>
                  <a:gd name="T0" fmla="*/ 1 w 6"/>
                  <a:gd name="T1" fmla="*/ 0 h 23"/>
                  <a:gd name="T2" fmla="*/ 0 w 6"/>
                  <a:gd name="T3" fmla="*/ 1 h 23"/>
                  <a:gd name="T4" fmla="*/ 1 w 6"/>
                  <a:gd name="T5" fmla="*/ 2 h 23"/>
                  <a:gd name="T6" fmla="*/ 3 w 6"/>
                  <a:gd name="T7" fmla="*/ 4 h 23"/>
                  <a:gd name="T8" fmla="*/ 3 w 6"/>
                  <a:gd name="T9" fmla="*/ 19 h 23"/>
                  <a:gd name="T10" fmla="*/ 1 w 6"/>
                  <a:gd name="T11" fmla="*/ 20 h 23"/>
                  <a:gd name="T12" fmla="*/ 0 w 6"/>
                  <a:gd name="T13" fmla="*/ 22 h 23"/>
                  <a:gd name="T14" fmla="*/ 1 w 6"/>
                  <a:gd name="T15" fmla="*/ 23 h 23"/>
                  <a:gd name="T16" fmla="*/ 6 w 6"/>
                  <a:gd name="T17" fmla="*/ 19 h 23"/>
                  <a:gd name="T18" fmla="*/ 6 w 6"/>
                  <a:gd name="T19" fmla="*/ 4 h 23"/>
                  <a:gd name="T20" fmla="*/ 1 w 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4" y="23"/>
                      <a:pt x="6" y="21"/>
                      <a:pt x="6" y="1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6056" y="4061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2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008" y="4061"/>
                <a:ext cx="10" cy="10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6040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39"/>
              <p:cNvSpPr>
                <a:spLocks/>
              </p:cNvSpPr>
              <p:nvPr/>
            </p:nvSpPr>
            <p:spPr bwMode="auto">
              <a:xfrm>
                <a:off x="6024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40"/>
              <p:cNvSpPr>
                <a:spLocks/>
              </p:cNvSpPr>
              <p:nvPr/>
            </p:nvSpPr>
            <p:spPr bwMode="auto">
              <a:xfrm>
                <a:off x="5945" y="4006"/>
                <a:ext cx="183" cy="20"/>
              </a:xfrm>
              <a:custGeom>
                <a:avLst/>
                <a:gdLst>
                  <a:gd name="T0" fmla="*/ 0 w 58"/>
                  <a:gd name="T1" fmla="*/ 4 h 6"/>
                  <a:gd name="T2" fmla="*/ 1 w 58"/>
                  <a:gd name="T3" fmla="*/ 6 h 6"/>
                  <a:gd name="T4" fmla="*/ 1 w 58"/>
                  <a:gd name="T5" fmla="*/ 6 h 6"/>
                  <a:gd name="T6" fmla="*/ 3 w 58"/>
                  <a:gd name="T7" fmla="*/ 5 h 6"/>
                  <a:gd name="T8" fmla="*/ 5 w 58"/>
                  <a:gd name="T9" fmla="*/ 3 h 6"/>
                  <a:gd name="T10" fmla="*/ 52 w 58"/>
                  <a:gd name="T11" fmla="*/ 3 h 6"/>
                  <a:gd name="T12" fmla="*/ 55 w 58"/>
                  <a:gd name="T13" fmla="*/ 5 h 6"/>
                  <a:gd name="T14" fmla="*/ 57 w 58"/>
                  <a:gd name="T15" fmla="*/ 6 h 6"/>
                  <a:gd name="T16" fmla="*/ 58 w 58"/>
                  <a:gd name="T17" fmla="*/ 4 h 6"/>
                  <a:gd name="T18" fmla="*/ 52 w 58"/>
                  <a:gd name="T19" fmla="*/ 0 h 6"/>
                  <a:gd name="T20" fmla="*/ 5 w 58"/>
                  <a:gd name="T21" fmla="*/ 0 h 6"/>
                  <a:gd name="T22" fmla="*/ 0 w 5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4"/>
                      <a:pt x="55" y="5"/>
                    </a:cubicBezTo>
                    <a:cubicBezTo>
                      <a:pt x="55" y="6"/>
                      <a:pt x="56" y="6"/>
                      <a:pt x="57" y="6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2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41"/>
              <p:cNvSpPr>
                <a:spLocks/>
              </p:cNvSpPr>
              <p:nvPr/>
            </p:nvSpPr>
            <p:spPr bwMode="auto">
              <a:xfrm>
                <a:off x="5961" y="3912"/>
                <a:ext cx="151" cy="91"/>
              </a:xfrm>
              <a:custGeom>
                <a:avLst/>
                <a:gdLst>
                  <a:gd name="T0" fmla="*/ 1 w 48"/>
                  <a:gd name="T1" fmla="*/ 28 h 28"/>
                  <a:gd name="T2" fmla="*/ 2 w 48"/>
                  <a:gd name="T3" fmla="*/ 26 h 28"/>
                  <a:gd name="T4" fmla="*/ 2 w 48"/>
                  <a:gd name="T5" fmla="*/ 3 h 28"/>
                  <a:gd name="T6" fmla="*/ 46 w 48"/>
                  <a:gd name="T7" fmla="*/ 3 h 28"/>
                  <a:gd name="T8" fmla="*/ 46 w 48"/>
                  <a:gd name="T9" fmla="*/ 26 h 28"/>
                  <a:gd name="T10" fmla="*/ 47 w 48"/>
                  <a:gd name="T11" fmla="*/ 28 h 28"/>
                  <a:gd name="T12" fmla="*/ 48 w 48"/>
                  <a:gd name="T13" fmla="*/ 26 h 28"/>
                  <a:gd name="T14" fmla="*/ 48 w 48"/>
                  <a:gd name="T15" fmla="*/ 2 h 28"/>
                  <a:gd name="T16" fmla="*/ 47 w 48"/>
                  <a:gd name="T17" fmla="*/ 0 h 28"/>
                  <a:gd name="T18" fmla="*/ 1 w 48"/>
                  <a:gd name="T19" fmla="*/ 0 h 28"/>
                  <a:gd name="T20" fmla="*/ 0 w 48"/>
                  <a:gd name="T21" fmla="*/ 2 h 28"/>
                  <a:gd name="T22" fmla="*/ 0 w 48"/>
                  <a:gd name="T23" fmla="*/ 26 h 28"/>
                  <a:gd name="T24" fmla="*/ 1 w 4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8">
                    <a:moveTo>
                      <a:pt x="1" y="28"/>
                    </a:moveTo>
                    <a:cubicBezTo>
                      <a:pt x="2" y="28"/>
                      <a:pt x="2" y="27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7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8"/>
                      <a:pt x="1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42"/>
              <p:cNvSpPr>
                <a:spLocks noEditPoints="1"/>
              </p:cNvSpPr>
              <p:nvPr/>
            </p:nvSpPr>
            <p:spPr bwMode="auto">
              <a:xfrm>
                <a:off x="5917" y="3987"/>
                <a:ext cx="240" cy="220"/>
              </a:xfrm>
              <a:custGeom>
                <a:avLst/>
                <a:gdLst>
                  <a:gd name="T0" fmla="*/ 68 w 76"/>
                  <a:gd name="T1" fmla="*/ 66 h 68"/>
                  <a:gd name="T2" fmla="*/ 8 w 76"/>
                  <a:gd name="T3" fmla="*/ 66 h 68"/>
                  <a:gd name="T4" fmla="*/ 2 w 76"/>
                  <a:gd name="T5" fmla="*/ 60 h 68"/>
                  <a:gd name="T6" fmla="*/ 2 w 76"/>
                  <a:gd name="T7" fmla="*/ 21 h 68"/>
                  <a:gd name="T8" fmla="*/ 2 w 76"/>
                  <a:gd name="T9" fmla="*/ 21 h 68"/>
                  <a:gd name="T10" fmla="*/ 2 w 76"/>
                  <a:gd name="T11" fmla="*/ 21 h 68"/>
                  <a:gd name="T12" fmla="*/ 8 w 76"/>
                  <a:gd name="T13" fmla="*/ 15 h 68"/>
                  <a:gd name="T14" fmla="*/ 12 w 76"/>
                  <a:gd name="T15" fmla="*/ 15 h 68"/>
                  <a:gd name="T16" fmla="*/ 16 w 76"/>
                  <a:gd name="T17" fmla="*/ 18 h 68"/>
                  <a:gd name="T18" fmla="*/ 38 w 76"/>
                  <a:gd name="T19" fmla="*/ 32 h 68"/>
                  <a:gd name="T20" fmla="*/ 60 w 76"/>
                  <a:gd name="T21" fmla="*/ 18 h 68"/>
                  <a:gd name="T22" fmla="*/ 64 w 76"/>
                  <a:gd name="T23" fmla="*/ 15 h 68"/>
                  <a:gd name="T24" fmla="*/ 68 w 76"/>
                  <a:gd name="T25" fmla="*/ 15 h 68"/>
                  <a:gd name="T26" fmla="*/ 73 w 76"/>
                  <a:gd name="T27" fmla="*/ 21 h 68"/>
                  <a:gd name="T28" fmla="*/ 73 w 76"/>
                  <a:gd name="T29" fmla="*/ 21 h 68"/>
                  <a:gd name="T30" fmla="*/ 73 w 76"/>
                  <a:gd name="T31" fmla="*/ 21 h 68"/>
                  <a:gd name="T32" fmla="*/ 73 w 76"/>
                  <a:gd name="T33" fmla="*/ 60 h 68"/>
                  <a:gd name="T34" fmla="*/ 68 w 76"/>
                  <a:gd name="T35" fmla="*/ 66 h 68"/>
                  <a:gd name="T36" fmla="*/ 51 w 76"/>
                  <a:gd name="T37" fmla="*/ 25 h 68"/>
                  <a:gd name="T38" fmla="*/ 38 w 76"/>
                  <a:gd name="T39" fmla="*/ 30 h 68"/>
                  <a:gd name="T40" fmla="*/ 24 w 76"/>
                  <a:gd name="T41" fmla="*/ 25 h 68"/>
                  <a:gd name="T42" fmla="*/ 38 w 76"/>
                  <a:gd name="T43" fmla="*/ 20 h 68"/>
                  <a:gd name="T44" fmla="*/ 51 w 76"/>
                  <a:gd name="T45" fmla="*/ 25 h 68"/>
                  <a:gd name="T46" fmla="*/ 76 w 76"/>
                  <a:gd name="T47" fmla="*/ 7 h 68"/>
                  <a:gd name="T48" fmla="*/ 69 w 76"/>
                  <a:gd name="T49" fmla="*/ 0 h 68"/>
                  <a:gd name="T50" fmla="*/ 65 w 76"/>
                  <a:gd name="T51" fmla="*/ 0 h 68"/>
                  <a:gd name="T52" fmla="*/ 64 w 76"/>
                  <a:gd name="T53" fmla="*/ 2 h 68"/>
                  <a:gd name="T54" fmla="*/ 65 w 76"/>
                  <a:gd name="T55" fmla="*/ 3 h 68"/>
                  <a:gd name="T56" fmla="*/ 69 w 76"/>
                  <a:gd name="T57" fmla="*/ 3 h 68"/>
                  <a:gd name="T58" fmla="*/ 73 w 76"/>
                  <a:gd name="T59" fmla="*/ 7 h 68"/>
                  <a:gd name="T60" fmla="*/ 73 w 76"/>
                  <a:gd name="T61" fmla="*/ 15 h 68"/>
                  <a:gd name="T62" fmla="*/ 68 w 76"/>
                  <a:gd name="T63" fmla="*/ 13 h 68"/>
                  <a:gd name="T64" fmla="*/ 64 w 76"/>
                  <a:gd name="T65" fmla="*/ 13 h 68"/>
                  <a:gd name="T66" fmla="*/ 58 w 76"/>
                  <a:gd name="T67" fmla="*/ 17 h 68"/>
                  <a:gd name="T68" fmla="*/ 53 w 76"/>
                  <a:gd name="T69" fmla="*/ 23 h 68"/>
                  <a:gd name="T70" fmla="*/ 38 w 76"/>
                  <a:gd name="T71" fmla="*/ 17 h 68"/>
                  <a:gd name="T72" fmla="*/ 22 w 76"/>
                  <a:gd name="T73" fmla="*/ 23 h 68"/>
                  <a:gd name="T74" fmla="*/ 18 w 76"/>
                  <a:gd name="T75" fmla="*/ 17 h 68"/>
                  <a:gd name="T76" fmla="*/ 12 w 76"/>
                  <a:gd name="T77" fmla="*/ 13 h 68"/>
                  <a:gd name="T78" fmla="*/ 8 w 76"/>
                  <a:gd name="T79" fmla="*/ 13 h 68"/>
                  <a:gd name="T80" fmla="*/ 2 w 76"/>
                  <a:gd name="T81" fmla="*/ 15 h 68"/>
                  <a:gd name="T82" fmla="*/ 2 w 76"/>
                  <a:gd name="T83" fmla="*/ 7 h 68"/>
                  <a:gd name="T84" fmla="*/ 6 w 76"/>
                  <a:gd name="T85" fmla="*/ 3 h 68"/>
                  <a:gd name="T86" fmla="*/ 11 w 76"/>
                  <a:gd name="T87" fmla="*/ 3 h 68"/>
                  <a:gd name="T88" fmla="*/ 12 w 76"/>
                  <a:gd name="T89" fmla="*/ 2 h 68"/>
                  <a:gd name="T90" fmla="*/ 11 w 76"/>
                  <a:gd name="T91" fmla="*/ 0 h 68"/>
                  <a:gd name="T92" fmla="*/ 6 w 76"/>
                  <a:gd name="T93" fmla="*/ 0 h 68"/>
                  <a:gd name="T94" fmla="*/ 0 w 76"/>
                  <a:gd name="T95" fmla="*/ 7 h 68"/>
                  <a:gd name="T96" fmla="*/ 0 w 76"/>
                  <a:gd name="T97" fmla="*/ 60 h 68"/>
                  <a:gd name="T98" fmla="*/ 8 w 76"/>
                  <a:gd name="T99" fmla="*/ 68 h 68"/>
                  <a:gd name="T100" fmla="*/ 68 w 76"/>
                  <a:gd name="T101" fmla="*/ 68 h 68"/>
                  <a:gd name="T102" fmla="*/ 76 w 76"/>
                  <a:gd name="T103" fmla="*/ 60 h 68"/>
                  <a:gd name="T104" fmla="*/ 76 w 76"/>
                  <a:gd name="T10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68">
                    <a:moveTo>
                      <a:pt x="68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5" y="66"/>
                      <a:pt x="2" y="63"/>
                      <a:pt x="2" y="6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8"/>
                      <a:pt x="5" y="15"/>
                      <a:pt x="8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5" y="16"/>
                      <a:pt x="16" y="18"/>
                    </a:cubicBezTo>
                    <a:cubicBezTo>
                      <a:pt x="19" y="27"/>
                      <a:pt x="28" y="32"/>
                      <a:pt x="38" y="32"/>
                    </a:cubicBezTo>
                    <a:cubicBezTo>
                      <a:pt x="48" y="32"/>
                      <a:pt x="56" y="27"/>
                      <a:pt x="60" y="18"/>
                    </a:cubicBezTo>
                    <a:cubicBezTo>
                      <a:pt x="61" y="16"/>
                      <a:pt x="62" y="15"/>
                      <a:pt x="64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1" y="15"/>
                      <a:pt x="73" y="18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3"/>
                      <a:pt x="71" y="66"/>
                      <a:pt x="68" y="66"/>
                    </a:cubicBezTo>
                    <a:moveTo>
                      <a:pt x="51" y="25"/>
                    </a:moveTo>
                    <a:cubicBezTo>
                      <a:pt x="48" y="28"/>
                      <a:pt x="43" y="30"/>
                      <a:pt x="38" y="30"/>
                    </a:cubicBezTo>
                    <a:cubicBezTo>
                      <a:pt x="33" y="30"/>
                      <a:pt x="28" y="28"/>
                      <a:pt x="24" y="25"/>
                    </a:cubicBezTo>
                    <a:cubicBezTo>
                      <a:pt x="28" y="22"/>
                      <a:pt x="33" y="20"/>
                      <a:pt x="38" y="20"/>
                    </a:cubicBezTo>
                    <a:cubicBezTo>
                      <a:pt x="43" y="20"/>
                      <a:pt x="48" y="22"/>
                      <a:pt x="51" y="25"/>
                    </a:cubicBezTo>
                    <a:moveTo>
                      <a:pt x="76" y="7"/>
                    </a:moveTo>
                    <a:cubicBezTo>
                      <a:pt x="76" y="3"/>
                      <a:pt x="73" y="0"/>
                      <a:pt x="6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4" y="1"/>
                      <a:pt x="64" y="2"/>
                    </a:cubicBezTo>
                    <a:cubicBezTo>
                      <a:pt x="64" y="2"/>
                      <a:pt x="65" y="3"/>
                      <a:pt x="65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3"/>
                      <a:pt x="73" y="5"/>
                      <a:pt x="73" y="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3"/>
                      <a:pt x="70" y="13"/>
                      <a:pt x="68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3"/>
                      <a:pt x="59" y="14"/>
                      <a:pt x="58" y="17"/>
                    </a:cubicBezTo>
                    <a:cubicBezTo>
                      <a:pt x="57" y="19"/>
                      <a:pt x="55" y="21"/>
                      <a:pt x="53" y="23"/>
                    </a:cubicBezTo>
                    <a:cubicBezTo>
                      <a:pt x="49" y="19"/>
                      <a:pt x="44" y="17"/>
                      <a:pt x="38" y="17"/>
                    </a:cubicBezTo>
                    <a:cubicBezTo>
                      <a:pt x="32" y="17"/>
                      <a:pt x="27" y="19"/>
                      <a:pt x="22" y="23"/>
                    </a:cubicBezTo>
                    <a:cubicBezTo>
                      <a:pt x="20" y="21"/>
                      <a:pt x="19" y="19"/>
                      <a:pt x="18" y="17"/>
                    </a:cubicBezTo>
                    <a:cubicBezTo>
                      <a:pt x="17" y="14"/>
                      <a:pt x="15" y="13"/>
                      <a:pt x="12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4" y="13"/>
                      <a:pt x="2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4" y="3"/>
                      <a:pt x="6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3" y="68"/>
                      <a:pt x="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2" y="68"/>
                      <a:pt x="76" y="65"/>
                      <a:pt x="76" y="60"/>
                    </a:cubicBez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43"/>
              <p:cNvSpPr>
                <a:spLocks/>
              </p:cNvSpPr>
              <p:nvPr/>
            </p:nvSpPr>
            <p:spPr bwMode="auto">
              <a:xfrm>
                <a:off x="5986" y="3941"/>
                <a:ext cx="101" cy="10"/>
              </a:xfrm>
              <a:custGeom>
                <a:avLst/>
                <a:gdLst>
                  <a:gd name="T0" fmla="*/ 31 w 32"/>
                  <a:gd name="T1" fmla="*/ 0 h 3"/>
                  <a:gd name="T2" fmla="*/ 1 w 32"/>
                  <a:gd name="T3" fmla="*/ 0 h 3"/>
                  <a:gd name="T4" fmla="*/ 0 w 32"/>
                  <a:gd name="T5" fmla="*/ 1 h 3"/>
                  <a:gd name="T6" fmla="*/ 1 w 32"/>
                  <a:gd name="T7" fmla="*/ 3 h 3"/>
                  <a:gd name="T8" fmla="*/ 31 w 32"/>
                  <a:gd name="T9" fmla="*/ 3 h 3"/>
                  <a:gd name="T10" fmla="*/ 32 w 32"/>
                  <a:gd name="T11" fmla="*/ 1 h 3"/>
                  <a:gd name="T12" fmla="*/ 31 w 3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44"/>
              <p:cNvSpPr>
                <a:spLocks/>
              </p:cNvSpPr>
              <p:nvPr/>
            </p:nvSpPr>
            <p:spPr bwMode="auto">
              <a:xfrm>
                <a:off x="6018" y="3983"/>
                <a:ext cx="69" cy="10"/>
              </a:xfrm>
              <a:custGeom>
                <a:avLst/>
                <a:gdLst>
                  <a:gd name="T0" fmla="*/ 21 w 22"/>
                  <a:gd name="T1" fmla="*/ 0 h 3"/>
                  <a:gd name="T2" fmla="*/ 1 w 22"/>
                  <a:gd name="T3" fmla="*/ 0 h 3"/>
                  <a:gd name="T4" fmla="*/ 0 w 22"/>
                  <a:gd name="T5" fmla="*/ 2 h 3"/>
                  <a:gd name="T6" fmla="*/ 1 w 22"/>
                  <a:gd name="T7" fmla="*/ 3 h 3"/>
                  <a:gd name="T8" fmla="*/ 21 w 22"/>
                  <a:gd name="T9" fmla="*/ 3 h 3"/>
                  <a:gd name="T10" fmla="*/ 22 w 22"/>
                  <a:gd name="T11" fmla="*/ 2 h 3"/>
                  <a:gd name="T12" fmla="*/ 21 w 2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45"/>
              <p:cNvSpPr>
                <a:spLocks/>
              </p:cNvSpPr>
              <p:nvPr/>
            </p:nvSpPr>
            <p:spPr bwMode="auto">
              <a:xfrm>
                <a:off x="5986" y="3983"/>
                <a:ext cx="25" cy="10"/>
              </a:xfrm>
              <a:custGeom>
                <a:avLst/>
                <a:gdLst>
                  <a:gd name="T0" fmla="*/ 1 w 8"/>
                  <a:gd name="T1" fmla="*/ 3 h 3"/>
                  <a:gd name="T2" fmla="*/ 7 w 8"/>
                  <a:gd name="T3" fmla="*/ 3 h 3"/>
                  <a:gd name="T4" fmla="*/ 8 w 8"/>
                  <a:gd name="T5" fmla="*/ 2 h 3"/>
                  <a:gd name="T6" fmla="*/ 7 w 8"/>
                  <a:gd name="T7" fmla="*/ 0 h 3"/>
                  <a:gd name="T8" fmla="*/ 1 w 8"/>
                  <a:gd name="T9" fmla="*/ 0 h 3"/>
                  <a:gd name="T10" fmla="*/ 0 w 8"/>
                  <a:gd name="T11" fmla="*/ 2 h 3"/>
                  <a:gd name="T12" fmla="*/ 1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46"/>
              <p:cNvSpPr>
                <a:spLocks/>
              </p:cNvSpPr>
              <p:nvPr/>
            </p:nvSpPr>
            <p:spPr bwMode="auto">
              <a:xfrm>
                <a:off x="6056" y="3964"/>
                <a:ext cx="31" cy="7"/>
              </a:xfrm>
              <a:custGeom>
                <a:avLst/>
                <a:gdLst>
                  <a:gd name="T0" fmla="*/ 9 w 10"/>
                  <a:gd name="T1" fmla="*/ 0 h 2"/>
                  <a:gd name="T2" fmla="*/ 2 w 10"/>
                  <a:gd name="T3" fmla="*/ 0 h 2"/>
                  <a:gd name="T4" fmla="*/ 0 w 10"/>
                  <a:gd name="T5" fmla="*/ 1 h 2"/>
                  <a:gd name="T6" fmla="*/ 2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47"/>
              <p:cNvSpPr>
                <a:spLocks/>
              </p:cNvSpPr>
              <p:nvPr/>
            </p:nvSpPr>
            <p:spPr bwMode="auto">
              <a:xfrm>
                <a:off x="5986" y="3964"/>
                <a:ext cx="66" cy="7"/>
              </a:xfrm>
              <a:custGeom>
                <a:avLst/>
                <a:gdLst>
                  <a:gd name="T0" fmla="*/ 1 w 21"/>
                  <a:gd name="T1" fmla="*/ 2 h 2"/>
                  <a:gd name="T2" fmla="*/ 19 w 21"/>
                  <a:gd name="T3" fmla="*/ 2 h 2"/>
                  <a:gd name="T4" fmla="*/ 21 w 21"/>
                  <a:gd name="T5" fmla="*/ 1 h 2"/>
                  <a:gd name="T6" fmla="*/ 19 w 21"/>
                  <a:gd name="T7" fmla="*/ 0 h 2"/>
                  <a:gd name="T8" fmla="*/ 1 w 21"/>
                  <a:gd name="T9" fmla="*/ 0 h 2"/>
                  <a:gd name="T10" fmla="*/ 0 w 21"/>
                  <a:gd name="T11" fmla="*/ 1 h 2"/>
                  <a:gd name="T12" fmla="*/ 1 w 2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48"/>
              <p:cNvSpPr>
                <a:spLocks noEditPoints="1"/>
              </p:cNvSpPr>
              <p:nvPr/>
            </p:nvSpPr>
            <p:spPr bwMode="auto">
              <a:xfrm>
                <a:off x="592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49"/>
              <p:cNvSpPr>
                <a:spLocks noEditPoints="1"/>
              </p:cNvSpPr>
              <p:nvPr/>
            </p:nvSpPr>
            <p:spPr bwMode="auto">
              <a:xfrm>
                <a:off x="6002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3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50"/>
              <p:cNvSpPr>
                <a:spLocks noEditPoints="1"/>
              </p:cNvSpPr>
              <p:nvPr/>
            </p:nvSpPr>
            <p:spPr bwMode="auto">
              <a:xfrm>
                <a:off x="6075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2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51"/>
              <p:cNvSpPr>
                <a:spLocks noEditPoints="1"/>
              </p:cNvSpPr>
              <p:nvPr/>
            </p:nvSpPr>
            <p:spPr bwMode="auto">
              <a:xfrm>
                <a:off x="610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52"/>
              <p:cNvSpPr>
                <a:spLocks noEditPoints="1"/>
              </p:cNvSpPr>
              <p:nvPr/>
            </p:nvSpPr>
            <p:spPr bwMode="auto">
              <a:xfrm>
                <a:off x="5964" y="4162"/>
                <a:ext cx="35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53"/>
              <p:cNvSpPr>
                <a:spLocks noEditPoints="1"/>
              </p:cNvSpPr>
              <p:nvPr/>
            </p:nvSpPr>
            <p:spPr bwMode="auto">
              <a:xfrm>
                <a:off x="6037" y="4162"/>
                <a:ext cx="34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54"/>
              <p:cNvSpPr>
                <a:spLocks noEditPoints="1"/>
              </p:cNvSpPr>
              <p:nvPr/>
            </p:nvSpPr>
            <p:spPr bwMode="auto">
              <a:xfrm>
                <a:off x="5929" y="4094"/>
                <a:ext cx="35" cy="35"/>
              </a:xfrm>
              <a:custGeom>
                <a:avLst/>
                <a:gdLst>
                  <a:gd name="T0" fmla="*/ 5 w 11"/>
                  <a:gd name="T1" fmla="*/ 3 h 11"/>
                  <a:gd name="T2" fmla="*/ 8 w 11"/>
                  <a:gd name="T3" fmla="*/ 5 h 11"/>
                  <a:gd name="T4" fmla="*/ 5 w 11"/>
                  <a:gd name="T5" fmla="*/ 8 h 11"/>
                  <a:gd name="T6" fmla="*/ 3 w 11"/>
                  <a:gd name="T7" fmla="*/ 5 h 11"/>
                  <a:gd name="T8" fmla="*/ 5 w 11"/>
                  <a:gd name="T9" fmla="*/ 3 h 11"/>
                  <a:gd name="T10" fmla="*/ 5 w 11"/>
                  <a:gd name="T11" fmla="*/ 11 h 11"/>
                  <a:gd name="T12" fmla="*/ 11 w 11"/>
                  <a:gd name="T13" fmla="*/ 5 h 11"/>
                  <a:gd name="T14" fmla="*/ 5 w 11"/>
                  <a:gd name="T15" fmla="*/ 0 h 11"/>
                  <a:gd name="T16" fmla="*/ 0 w 11"/>
                  <a:gd name="T17" fmla="*/ 5 h 11"/>
                  <a:gd name="T18" fmla="*/ 5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55"/>
              <p:cNvSpPr>
                <a:spLocks noEditPoints="1"/>
              </p:cNvSpPr>
              <p:nvPr/>
            </p:nvSpPr>
            <p:spPr bwMode="auto">
              <a:xfrm>
                <a:off x="6002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3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/>
            </p:nvSpPr>
            <p:spPr bwMode="auto">
              <a:xfrm>
                <a:off x="6075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2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6" y="3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57"/>
              <p:cNvSpPr>
                <a:spLocks noEditPoints="1"/>
              </p:cNvSpPr>
              <p:nvPr/>
            </p:nvSpPr>
            <p:spPr bwMode="auto">
              <a:xfrm>
                <a:off x="6109" y="4094"/>
                <a:ext cx="35" cy="35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5 h 11"/>
                  <a:gd name="T4" fmla="*/ 5 w 11"/>
                  <a:gd name="T5" fmla="*/ 3 h 11"/>
                  <a:gd name="T6" fmla="*/ 8 w 11"/>
                  <a:gd name="T7" fmla="*/ 5 h 11"/>
                  <a:gd name="T8" fmla="*/ 5 w 11"/>
                  <a:gd name="T9" fmla="*/ 8 h 11"/>
                  <a:gd name="T10" fmla="*/ 5 w 11"/>
                  <a:gd name="T11" fmla="*/ 0 h 11"/>
                  <a:gd name="T12" fmla="*/ 0 w 11"/>
                  <a:gd name="T13" fmla="*/ 5 h 11"/>
                  <a:gd name="T14" fmla="*/ 5 w 11"/>
                  <a:gd name="T15" fmla="*/ 11 h 11"/>
                  <a:gd name="T16" fmla="*/ 11 w 11"/>
                  <a:gd name="T17" fmla="*/ 5 h 11"/>
                  <a:gd name="T18" fmla="*/ 5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58"/>
              <p:cNvSpPr>
                <a:spLocks noEditPoints="1"/>
              </p:cNvSpPr>
              <p:nvPr/>
            </p:nvSpPr>
            <p:spPr bwMode="auto">
              <a:xfrm>
                <a:off x="5964" y="4094"/>
                <a:ext cx="35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9" y="11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59"/>
              <p:cNvSpPr>
                <a:spLocks noEditPoints="1"/>
              </p:cNvSpPr>
              <p:nvPr/>
            </p:nvSpPr>
            <p:spPr bwMode="auto">
              <a:xfrm>
                <a:off x="6037" y="4094"/>
                <a:ext cx="34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60"/>
              <p:cNvSpPr>
                <a:spLocks noEditPoints="1"/>
              </p:cNvSpPr>
              <p:nvPr/>
            </p:nvSpPr>
            <p:spPr bwMode="auto">
              <a:xfrm>
                <a:off x="5983" y="4126"/>
                <a:ext cx="35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61"/>
              <p:cNvSpPr>
                <a:spLocks noEditPoints="1"/>
              </p:cNvSpPr>
              <p:nvPr/>
            </p:nvSpPr>
            <p:spPr bwMode="auto">
              <a:xfrm>
                <a:off x="6056" y="4126"/>
                <a:ext cx="34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62"/>
              <p:cNvSpPr>
                <a:spLocks noEditPoints="1"/>
              </p:cNvSpPr>
              <p:nvPr/>
            </p:nvSpPr>
            <p:spPr bwMode="auto">
              <a:xfrm>
                <a:off x="6090" y="4126"/>
                <a:ext cx="35" cy="36"/>
              </a:xfrm>
              <a:custGeom>
                <a:avLst/>
                <a:gdLst>
                  <a:gd name="T0" fmla="*/ 6 w 11"/>
                  <a:gd name="T1" fmla="*/ 8 h 11"/>
                  <a:gd name="T2" fmla="*/ 3 w 11"/>
                  <a:gd name="T3" fmla="*/ 6 h 11"/>
                  <a:gd name="T4" fmla="*/ 6 w 11"/>
                  <a:gd name="T5" fmla="*/ 3 h 11"/>
                  <a:gd name="T6" fmla="*/ 8 w 11"/>
                  <a:gd name="T7" fmla="*/ 6 h 11"/>
                  <a:gd name="T8" fmla="*/ 6 w 11"/>
                  <a:gd name="T9" fmla="*/ 8 h 11"/>
                  <a:gd name="T10" fmla="*/ 11 w 11"/>
                  <a:gd name="T11" fmla="*/ 6 h 11"/>
                  <a:gd name="T12" fmla="*/ 6 w 11"/>
                  <a:gd name="T13" fmla="*/ 0 h 11"/>
                  <a:gd name="T14" fmla="*/ 0 w 11"/>
                  <a:gd name="T15" fmla="*/ 6 h 11"/>
                  <a:gd name="T16" fmla="*/ 6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63"/>
              <p:cNvSpPr>
                <a:spLocks noEditPoints="1"/>
              </p:cNvSpPr>
              <p:nvPr/>
            </p:nvSpPr>
            <p:spPr bwMode="auto">
              <a:xfrm>
                <a:off x="5948" y="4126"/>
                <a:ext cx="32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8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4" y="8"/>
                      <a:pt x="2" y="7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64"/>
              <p:cNvSpPr>
                <a:spLocks noEditPoints="1"/>
              </p:cNvSpPr>
              <p:nvPr/>
            </p:nvSpPr>
            <p:spPr bwMode="auto">
              <a:xfrm>
                <a:off x="6021" y="4126"/>
                <a:ext cx="31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7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65"/>
              <p:cNvSpPr>
                <a:spLocks/>
              </p:cNvSpPr>
              <p:nvPr/>
            </p:nvSpPr>
            <p:spPr bwMode="auto">
              <a:xfrm>
                <a:off x="658" y="4136"/>
                <a:ext cx="9" cy="19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4 h 6"/>
                  <a:gd name="T8" fmla="*/ 2 w 3"/>
                  <a:gd name="T9" fmla="*/ 6 h 6"/>
                  <a:gd name="T10" fmla="*/ 2 w 3"/>
                  <a:gd name="T11" fmla="*/ 6 h 6"/>
                  <a:gd name="T12" fmla="*/ 3 w 3"/>
                  <a:gd name="T13" fmla="*/ 4 h 6"/>
                  <a:gd name="T14" fmla="*/ 3 w 3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66"/>
              <p:cNvSpPr>
                <a:spLocks/>
              </p:cNvSpPr>
              <p:nvPr/>
            </p:nvSpPr>
            <p:spPr bwMode="auto">
              <a:xfrm>
                <a:off x="468" y="3971"/>
                <a:ext cx="148" cy="103"/>
              </a:xfrm>
              <a:custGeom>
                <a:avLst/>
                <a:gdLst>
                  <a:gd name="T0" fmla="*/ 45 w 47"/>
                  <a:gd name="T1" fmla="*/ 7 h 32"/>
                  <a:gd name="T2" fmla="*/ 39 w 47"/>
                  <a:gd name="T3" fmla="*/ 7 h 32"/>
                  <a:gd name="T4" fmla="*/ 24 w 47"/>
                  <a:gd name="T5" fmla="*/ 3 h 32"/>
                  <a:gd name="T6" fmla="*/ 23 w 47"/>
                  <a:gd name="T7" fmla="*/ 3 h 32"/>
                  <a:gd name="T8" fmla="*/ 7 w 47"/>
                  <a:gd name="T9" fmla="*/ 8 h 32"/>
                  <a:gd name="T10" fmla="*/ 3 w 47"/>
                  <a:gd name="T11" fmla="*/ 1 h 32"/>
                  <a:gd name="T12" fmla="*/ 1 w 47"/>
                  <a:gd name="T13" fmla="*/ 0 h 32"/>
                  <a:gd name="T14" fmla="*/ 0 w 47"/>
                  <a:gd name="T15" fmla="*/ 2 h 32"/>
                  <a:gd name="T16" fmla="*/ 5 w 47"/>
                  <a:gd name="T17" fmla="*/ 11 h 32"/>
                  <a:gd name="T18" fmla="*/ 7 w 47"/>
                  <a:gd name="T19" fmla="*/ 17 h 32"/>
                  <a:gd name="T20" fmla="*/ 5 w 47"/>
                  <a:gd name="T21" fmla="*/ 29 h 32"/>
                  <a:gd name="T22" fmla="*/ 6 w 47"/>
                  <a:gd name="T23" fmla="*/ 31 h 32"/>
                  <a:gd name="T24" fmla="*/ 7 w 47"/>
                  <a:gd name="T25" fmla="*/ 31 h 32"/>
                  <a:gd name="T26" fmla="*/ 8 w 47"/>
                  <a:gd name="T27" fmla="*/ 29 h 32"/>
                  <a:gd name="T28" fmla="*/ 10 w 47"/>
                  <a:gd name="T29" fmla="*/ 19 h 32"/>
                  <a:gd name="T30" fmla="*/ 13 w 47"/>
                  <a:gd name="T31" fmla="*/ 19 h 32"/>
                  <a:gd name="T32" fmla="*/ 13 w 47"/>
                  <a:gd name="T33" fmla="*/ 19 h 32"/>
                  <a:gd name="T34" fmla="*/ 15 w 47"/>
                  <a:gd name="T35" fmla="*/ 18 h 32"/>
                  <a:gd name="T36" fmla="*/ 13 w 47"/>
                  <a:gd name="T37" fmla="*/ 16 h 32"/>
                  <a:gd name="T38" fmla="*/ 10 w 47"/>
                  <a:gd name="T39" fmla="*/ 15 h 32"/>
                  <a:gd name="T40" fmla="*/ 9 w 47"/>
                  <a:gd name="T41" fmla="*/ 11 h 32"/>
                  <a:gd name="T42" fmla="*/ 23 w 47"/>
                  <a:gd name="T43" fmla="*/ 6 h 32"/>
                  <a:gd name="T44" fmla="*/ 38 w 47"/>
                  <a:gd name="T45" fmla="*/ 10 h 32"/>
                  <a:gd name="T46" fmla="*/ 40 w 47"/>
                  <a:gd name="T47" fmla="*/ 17 h 32"/>
                  <a:gd name="T48" fmla="*/ 39 w 47"/>
                  <a:gd name="T49" fmla="*/ 18 h 32"/>
                  <a:gd name="T50" fmla="*/ 35 w 47"/>
                  <a:gd name="T51" fmla="*/ 15 h 32"/>
                  <a:gd name="T52" fmla="*/ 33 w 47"/>
                  <a:gd name="T53" fmla="*/ 15 h 32"/>
                  <a:gd name="T54" fmla="*/ 29 w 47"/>
                  <a:gd name="T55" fmla="*/ 18 h 32"/>
                  <a:gd name="T56" fmla="*/ 19 w 47"/>
                  <a:gd name="T57" fmla="*/ 17 h 32"/>
                  <a:gd name="T58" fmla="*/ 17 w 47"/>
                  <a:gd name="T59" fmla="*/ 18 h 32"/>
                  <a:gd name="T60" fmla="*/ 19 w 47"/>
                  <a:gd name="T61" fmla="*/ 20 h 32"/>
                  <a:gd name="T62" fmla="*/ 28 w 47"/>
                  <a:gd name="T63" fmla="*/ 21 h 32"/>
                  <a:gd name="T64" fmla="*/ 33 w 47"/>
                  <a:gd name="T65" fmla="*/ 31 h 32"/>
                  <a:gd name="T66" fmla="*/ 34 w 47"/>
                  <a:gd name="T67" fmla="*/ 32 h 32"/>
                  <a:gd name="T68" fmla="*/ 35 w 47"/>
                  <a:gd name="T69" fmla="*/ 32 h 32"/>
                  <a:gd name="T70" fmla="*/ 36 w 47"/>
                  <a:gd name="T71" fmla="*/ 30 h 32"/>
                  <a:gd name="T72" fmla="*/ 31 w 47"/>
                  <a:gd name="T73" fmla="*/ 20 h 32"/>
                  <a:gd name="T74" fmla="*/ 34 w 47"/>
                  <a:gd name="T75" fmla="*/ 18 h 32"/>
                  <a:gd name="T76" fmla="*/ 38 w 47"/>
                  <a:gd name="T77" fmla="*/ 21 h 32"/>
                  <a:gd name="T78" fmla="*/ 40 w 47"/>
                  <a:gd name="T79" fmla="*/ 21 h 32"/>
                  <a:gd name="T80" fmla="*/ 43 w 47"/>
                  <a:gd name="T81" fmla="*/ 19 h 32"/>
                  <a:gd name="T82" fmla="*/ 44 w 47"/>
                  <a:gd name="T83" fmla="*/ 17 h 32"/>
                  <a:gd name="T84" fmla="*/ 42 w 47"/>
                  <a:gd name="T85" fmla="*/ 11 h 32"/>
                  <a:gd name="T86" fmla="*/ 45 w 47"/>
                  <a:gd name="T87" fmla="*/ 11 h 32"/>
                  <a:gd name="T88" fmla="*/ 45 w 47"/>
                  <a:gd name="T89" fmla="*/ 11 h 32"/>
                  <a:gd name="T90" fmla="*/ 46 w 47"/>
                  <a:gd name="T91" fmla="*/ 9 h 32"/>
                  <a:gd name="T92" fmla="*/ 45 w 47"/>
                  <a:gd name="T9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2">
                    <a:moveTo>
                      <a:pt x="45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0"/>
                      <a:pt x="8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3" y="14"/>
                      <a:pt x="33" y="1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7" y="19"/>
                      <a:pt x="18" y="20"/>
                      <a:pt x="1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30"/>
                      <a:pt x="36" y="3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8"/>
                      <a:pt x="44" y="1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47" y="8"/>
                      <a:pt x="46" y="7"/>
                      <a:pt x="45" y="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67"/>
              <p:cNvSpPr>
                <a:spLocks/>
              </p:cNvSpPr>
              <p:nvPr/>
            </p:nvSpPr>
            <p:spPr bwMode="auto">
              <a:xfrm>
                <a:off x="427" y="4119"/>
                <a:ext cx="54" cy="59"/>
              </a:xfrm>
              <a:custGeom>
                <a:avLst/>
                <a:gdLst>
                  <a:gd name="T0" fmla="*/ 17 w 17"/>
                  <a:gd name="T1" fmla="*/ 11 h 18"/>
                  <a:gd name="T2" fmla="*/ 17 w 17"/>
                  <a:gd name="T3" fmla="*/ 2 h 18"/>
                  <a:gd name="T4" fmla="*/ 15 w 17"/>
                  <a:gd name="T5" fmla="*/ 0 h 18"/>
                  <a:gd name="T6" fmla="*/ 14 w 17"/>
                  <a:gd name="T7" fmla="*/ 2 h 18"/>
                  <a:gd name="T8" fmla="*/ 14 w 17"/>
                  <a:gd name="T9" fmla="*/ 10 h 18"/>
                  <a:gd name="T10" fmla="*/ 13 w 17"/>
                  <a:gd name="T11" fmla="*/ 10 h 18"/>
                  <a:gd name="T12" fmla="*/ 10 w 17"/>
                  <a:gd name="T13" fmla="*/ 3 h 18"/>
                  <a:gd name="T14" fmla="*/ 8 w 17"/>
                  <a:gd name="T15" fmla="*/ 2 h 18"/>
                  <a:gd name="T16" fmla="*/ 7 w 17"/>
                  <a:gd name="T17" fmla="*/ 4 h 18"/>
                  <a:gd name="T18" fmla="*/ 10 w 17"/>
                  <a:gd name="T19" fmla="*/ 12 h 18"/>
                  <a:gd name="T20" fmla="*/ 10 w 17"/>
                  <a:gd name="T21" fmla="*/ 12 h 18"/>
                  <a:gd name="T22" fmla="*/ 4 w 17"/>
                  <a:gd name="T23" fmla="*/ 6 h 18"/>
                  <a:gd name="T24" fmla="*/ 2 w 17"/>
                  <a:gd name="T25" fmla="*/ 6 h 18"/>
                  <a:gd name="T26" fmla="*/ 2 w 17"/>
                  <a:gd name="T27" fmla="*/ 9 h 18"/>
                  <a:gd name="T28" fmla="*/ 7 w 17"/>
                  <a:gd name="T29" fmla="*/ 14 h 18"/>
                  <a:gd name="T30" fmla="*/ 7 w 17"/>
                  <a:gd name="T31" fmla="*/ 14 h 18"/>
                  <a:gd name="T32" fmla="*/ 3 w 17"/>
                  <a:gd name="T33" fmla="*/ 13 h 18"/>
                  <a:gd name="T34" fmla="*/ 0 w 17"/>
                  <a:gd name="T35" fmla="*/ 14 h 18"/>
                  <a:gd name="T36" fmla="*/ 2 w 17"/>
                  <a:gd name="T37" fmla="*/ 16 h 18"/>
                  <a:gd name="T38" fmla="*/ 7 w 17"/>
                  <a:gd name="T39" fmla="*/ 18 h 18"/>
                  <a:gd name="T40" fmla="*/ 8 w 17"/>
                  <a:gd name="T41" fmla="*/ 18 h 18"/>
                  <a:gd name="T42" fmla="*/ 9 w 17"/>
                  <a:gd name="T43" fmla="*/ 18 h 18"/>
                  <a:gd name="T44" fmla="*/ 16 w 17"/>
                  <a:gd name="T45" fmla="*/ 12 h 18"/>
                  <a:gd name="T46" fmla="*/ 17 w 17"/>
                  <a:gd name="T4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68"/>
              <p:cNvSpPr>
                <a:spLocks/>
              </p:cNvSpPr>
              <p:nvPr/>
            </p:nvSpPr>
            <p:spPr bwMode="auto">
              <a:xfrm>
                <a:off x="474" y="4145"/>
                <a:ext cx="35" cy="46"/>
              </a:xfrm>
              <a:custGeom>
                <a:avLst/>
                <a:gdLst>
                  <a:gd name="T0" fmla="*/ 8 w 11"/>
                  <a:gd name="T1" fmla="*/ 1 h 14"/>
                  <a:gd name="T2" fmla="*/ 4 w 11"/>
                  <a:gd name="T3" fmla="*/ 4 h 14"/>
                  <a:gd name="T4" fmla="*/ 4 w 11"/>
                  <a:gd name="T5" fmla="*/ 5 h 14"/>
                  <a:gd name="T6" fmla="*/ 1 w 11"/>
                  <a:gd name="T7" fmla="*/ 12 h 14"/>
                  <a:gd name="T8" fmla="*/ 2 w 11"/>
                  <a:gd name="T9" fmla="*/ 14 h 14"/>
                  <a:gd name="T10" fmla="*/ 2 w 11"/>
                  <a:gd name="T11" fmla="*/ 14 h 14"/>
                  <a:gd name="T12" fmla="*/ 4 w 11"/>
                  <a:gd name="T13" fmla="*/ 13 h 14"/>
                  <a:gd name="T14" fmla="*/ 7 w 11"/>
                  <a:gd name="T15" fmla="*/ 6 h 14"/>
                  <a:gd name="T16" fmla="*/ 10 w 11"/>
                  <a:gd name="T17" fmla="*/ 3 h 14"/>
                  <a:gd name="T18" fmla="*/ 10 w 11"/>
                  <a:gd name="T19" fmla="*/ 1 h 14"/>
                  <a:gd name="T20" fmla="*/ 8 w 11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8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69"/>
              <p:cNvSpPr>
                <a:spLocks/>
              </p:cNvSpPr>
              <p:nvPr/>
            </p:nvSpPr>
            <p:spPr bwMode="auto">
              <a:xfrm>
                <a:off x="455" y="4168"/>
                <a:ext cx="22" cy="1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3 h 6"/>
                  <a:gd name="T4" fmla="*/ 1 w 7"/>
                  <a:gd name="T5" fmla="*/ 5 h 6"/>
                  <a:gd name="T6" fmla="*/ 2 w 7"/>
                  <a:gd name="T7" fmla="*/ 6 h 6"/>
                  <a:gd name="T8" fmla="*/ 3 w 7"/>
                  <a:gd name="T9" fmla="*/ 6 h 6"/>
                  <a:gd name="T10" fmla="*/ 6 w 7"/>
                  <a:gd name="T11" fmla="*/ 4 h 6"/>
                  <a:gd name="T12" fmla="*/ 6 w 7"/>
                  <a:gd name="T13" fmla="*/ 1 h 6"/>
                  <a:gd name="T14" fmla="*/ 4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70"/>
              <p:cNvSpPr>
                <a:spLocks/>
              </p:cNvSpPr>
              <p:nvPr/>
            </p:nvSpPr>
            <p:spPr bwMode="auto">
              <a:xfrm>
                <a:off x="553" y="4094"/>
                <a:ext cx="54" cy="58"/>
              </a:xfrm>
              <a:custGeom>
                <a:avLst/>
                <a:gdLst>
                  <a:gd name="T0" fmla="*/ 15 w 17"/>
                  <a:gd name="T1" fmla="*/ 13 h 18"/>
                  <a:gd name="T2" fmla="*/ 10 w 17"/>
                  <a:gd name="T3" fmla="*/ 14 h 18"/>
                  <a:gd name="T4" fmla="*/ 10 w 17"/>
                  <a:gd name="T5" fmla="*/ 14 h 18"/>
                  <a:gd name="T6" fmla="*/ 15 w 17"/>
                  <a:gd name="T7" fmla="*/ 9 h 18"/>
                  <a:gd name="T8" fmla="*/ 16 w 17"/>
                  <a:gd name="T9" fmla="*/ 6 h 18"/>
                  <a:gd name="T10" fmla="*/ 13 w 17"/>
                  <a:gd name="T11" fmla="*/ 6 h 18"/>
                  <a:gd name="T12" fmla="*/ 7 w 17"/>
                  <a:gd name="T13" fmla="*/ 12 h 18"/>
                  <a:gd name="T14" fmla="*/ 7 w 17"/>
                  <a:gd name="T15" fmla="*/ 12 h 18"/>
                  <a:gd name="T16" fmla="*/ 10 w 17"/>
                  <a:gd name="T17" fmla="*/ 4 h 18"/>
                  <a:gd name="T18" fmla="*/ 9 w 17"/>
                  <a:gd name="T19" fmla="*/ 2 h 18"/>
                  <a:gd name="T20" fmla="*/ 7 w 17"/>
                  <a:gd name="T21" fmla="*/ 3 h 18"/>
                  <a:gd name="T22" fmla="*/ 4 w 17"/>
                  <a:gd name="T23" fmla="*/ 10 h 18"/>
                  <a:gd name="T24" fmla="*/ 3 w 17"/>
                  <a:gd name="T25" fmla="*/ 10 h 18"/>
                  <a:gd name="T26" fmla="*/ 3 w 17"/>
                  <a:gd name="T27" fmla="*/ 2 h 18"/>
                  <a:gd name="T28" fmla="*/ 2 w 17"/>
                  <a:gd name="T29" fmla="*/ 0 h 18"/>
                  <a:gd name="T30" fmla="*/ 0 w 17"/>
                  <a:gd name="T31" fmla="*/ 2 h 18"/>
                  <a:gd name="T32" fmla="*/ 0 w 17"/>
                  <a:gd name="T33" fmla="*/ 11 h 18"/>
                  <a:gd name="T34" fmla="*/ 1 w 17"/>
                  <a:gd name="T35" fmla="*/ 12 h 18"/>
                  <a:gd name="T36" fmla="*/ 9 w 17"/>
                  <a:gd name="T37" fmla="*/ 18 h 18"/>
                  <a:gd name="T38" fmla="*/ 10 w 17"/>
                  <a:gd name="T39" fmla="*/ 18 h 18"/>
                  <a:gd name="T40" fmla="*/ 10 w 17"/>
                  <a:gd name="T41" fmla="*/ 18 h 18"/>
                  <a:gd name="T42" fmla="*/ 16 w 17"/>
                  <a:gd name="T43" fmla="*/ 16 h 18"/>
                  <a:gd name="T44" fmla="*/ 17 w 17"/>
                  <a:gd name="T45" fmla="*/ 14 h 18"/>
                  <a:gd name="T46" fmla="*/ 15 w 17"/>
                  <a:gd name="T4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6" y="13"/>
                      <a:pt x="15" y="12"/>
                      <a:pt x="15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71"/>
              <p:cNvSpPr>
                <a:spLocks/>
              </p:cNvSpPr>
              <p:nvPr/>
            </p:nvSpPr>
            <p:spPr bwMode="auto">
              <a:xfrm>
                <a:off x="525" y="4119"/>
                <a:ext cx="35" cy="46"/>
              </a:xfrm>
              <a:custGeom>
                <a:avLst/>
                <a:gdLst>
                  <a:gd name="T0" fmla="*/ 8 w 11"/>
                  <a:gd name="T1" fmla="*/ 5 h 14"/>
                  <a:gd name="T2" fmla="*/ 7 w 11"/>
                  <a:gd name="T3" fmla="*/ 4 h 14"/>
                  <a:gd name="T4" fmla="*/ 4 w 11"/>
                  <a:gd name="T5" fmla="*/ 1 h 14"/>
                  <a:gd name="T6" fmla="*/ 1 w 11"/>
                  <a:gd name="T7" fmla="*/ 1 h 14"/>
                  <a:gd name="T8" fmla="*/ 1 w 11"/>
                  <a:gd name="T9" fmla="*/ 3 h 14"/>
                  <a:gd name="T10" fmla="*/ 4 w 11"/>
                  <a:gd name="T11" fmla="*/ 6 h 14"/>
                  <a:gd name="T12" fmla="*/ 7 w 11"/>
                  <a:gd name="T13" fmla="*/ 13 h 14"/>
                  <a:gd name="T14" fmla="*/ 9 w 11"/>
                  <a:gd name="T15" fmla="*/ 14 h 14"/>
                  <a:gd name="T16" fmla="*/ 9 w 11"/>
                  <a:gd name="T17" fmla="*/ 14 h 14"/>
                  <a:gd name="T18" fmla="*/ 10 w 11"/>
                  <a:gd name="T19" fmla="*/ 12 h 14"/>
                  <a:gd name="T20" fmla="*/ 8 w 11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0" y="12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72"/>
              <p:cNvSpPr>
                <a:spLocks/>
              </p:cNvSpPr>
              <p:nvPr/>
            </p:nvSpPr>
            <p:spPr bwMode="auto">
              <a:xfrm>
                <a:off x="560" y="4142"/>
                <a:ext cx="19" cy="20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1 h 6"/>
                  <a:gd name="T4" fmla="*/ 0 w 6"/>
                  <a:gd name="T5" fmla="*/ 1 h 6"/>
                  <a:gd name="T6" fmla="*/ 0 w 6"/>
                  <a:gd name="T7" fmla="*/ 4 h 6"/>
                  <a:gd name="T8" fmla="*/ 3 w 6"/>
                  <a:gd name="T9" fmla="*/ 6 h 6"/>
                  <a:gd name="T10" fmla="*/ 4 w 6"/>
                  <a:gd name="T11" fmla="*/ 6 h 6"/>
                  <a:gd name="T12" fmla="*/ 6 w 6"/>
                  <a:gd name="T13" fmla="*/ 5 h 6"/>
                  <a:gd name="T14" fmla="*/ 5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3"/>
                      <a:pt x="5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73"/>
              <p:cNvSpPr>
                <a:spLocks noEditPoints="1"/>
              </p:cNvSpPr>
              <p:nvPr/>
            </p:nvSpPr>
            <p:spPr bwMode="auto">
              <a:xfrm>
                <a:off x="345" y="3886"/>
                <a:ext cx="379" cy="356"/>
              </a:xfrm>
              <a:custGeom>
                <a:avLst/>
                <a:gdLst>
                  <a:gd name="T0" fmla="*/ 11 w 120"/>
                  <a:gd name="T1" fmla="*/ 106 h 110"/>
                  <a:gd name="T2" fmla="*/ 14 w 120"/>
                  <a:gd name="T3" fmla="*/ 61 h 110"/>
                  <a:gd name="T4" fmla="*/ 27 w 120"/>
                  <a:gd name="T5" fmla="*/ 55 h 110"/>
                  <a:gd name="T6" fmla="*/ 28 w 120"/>
                  <a:gd name="T7" fmla="*/ 53 h 110"/>
                  <a:gd name="T8" fmla="*/ 26 w 120"/>
                  <a:gd name="T9" fmla="*/ 52 h 110"/>
                  <a:gd name="T10" fmla="*/ 21 w 120"/>
                  <a:gd name="T11" fmla="*/ 54 h 110"/>
                  <a:gd name="T12" fmla="*/ 28 w 120"/>
                  <a:gd name="T13" fmla="*/ 14 h 110"/>
                  <a:gd name="T14" fmla="*/ 52 w 120"/>
                  <a:gd name="T15" fmla="*/ 11 h 110"/>
                  <a:gd name="T16" fmla="*/ 50 w 120"/>
                  <a:gd name="T17" fmla="*/ 16 h 110"/>
                  <a:gd name="T18" fmla="*/ 51 w 120"/>
                  <a:gd name="T19" fmla="*/ 18 h 110"/>
                  <a:gd name="T20" fmla="*/ 51 w 120"/>
                  <a:gd name="T21" fmla="*/ 18 h 110"/>
                  <a:gd name="T22" fmla="*/ 53 w 120"/>
                  <a:gd name="T23" fmla="*/ 17 h 110"/>
                  <a:gd name="T24" fmla="*/ 58 w 120"/>
                  <a:gd name="T25" fmla="*/ 4 h 110"/>
                  <a:gd name="T26" fmla="*/ 76 w 120"/>
                  <a:gd name="T27" fmla="*/ 4 h 110"/>
                  <a:gd name="T28" fmla="*/ 81 w 120"/>
                  <a:gd name="T29" fmla="*/ 15 h 110"/>
                  <a:gd name="T30" fmla="*/ 82 w 120"/>
                  <a:gd name="T31" fmla="*/ 16 h 110"/>
                  <a:gd name="T32" fmla="*/ 94 w 120"/>
                  <a:gd name="T33" fmla="*/ 17 h 110"/>
                  <a:gd name="T34" fmla="*/ 98 w 120"/>
                  <a:gd name="T35" fmla="*/ 74 h 110"/>
                  <a:gd name="T36" fmla="*/ 100 w 120"/>
                  <a:gd name="T37" fmla="*/ 76 h 110"/>
                  <a:gd name="T38" fmla="*/ 100 w 120"/>
                  <a:gd name="T39" fmla="*/ 76 h 110"/>
                  <a:gd name="T40" fmla="*/ 102 w 120"/>
                  <a:gd name="T41" fmla="*/ 74 h 110"/>
                  <a:gd name="T42" fmla="*/ 101 w 120"/>
                  <a:gd name="T43" fmla="*/ 67 h 110"/>
                  <a:gd name="T44" fmla="*/ 106 w 120"/>
                  <a:gd name="T45" fmla="*/ 68 h 110"/>
                  <a:gd name="T46" fmla="*/ 108 w 120"/>
                  <a:gd name="T47" fmla="*/ 106 h 110"/>
                  <a:gd name="T48" fmla="*/ 11 w 120"/>
                  <a:gd name="T49" fmla="*/ 106 h 110"/>
                  <a:gd name="T50" fmla="*/ 118 w 120"/>
                  <a:gd name="T51" fmla="*/ 106 h 110"/>
                  <a:gd name="T52" fmla="*/ 112 w 120"/>
                  <a:gd name="T53" fmla="*/ 106 h 110"/>
                  <a:gd name="T54" fmla="*/ 110 w 120"/>
                  <a:gd name="T55" fmla="*/ 67 h 110"/>
                  <a:gd name="T56" fmla="*/ 108 w 120"/>
                  <a:gd name="T57" fmla="*/ 65 h 110"/>
                  <a:gd name="T58" fmla="*/ 101 w 120"/>
                  <a:gd name="T59" fmla="*/ 63 h 110"/>
                  <a:gd name="T60" fmla="*/ 97 w 120"/>
                  <a:gd name="T61" fmla="*/ 15 h 110"/>
                  <a:gd name="T62" fmla="*/ 95 w 120"/>
                  <a:gd name="T63" fmla="*/ 14 h 110"/>
                  <a:gd name="T64" fmla="*/ 84 w 120"/>
                  <a:gd name="T65" fmla="*/ 12 h 110"/>
                  <a:gd name="T66" fmla="*/ 79 w 120"/>
                  <a:gd name="T67" fmla="*/ 1 h 110"/>
                  <a:gd name="T68" fmla="*/ 77 w 120"/>
                  <a:gd name="T69" fmla="*/ 0 h 110"/>
                  <a:gd name="T70" fmla="*/ 57 w 120"/>
                  <a:gd name="T71" fmla="*/ 0 h 110"/>
                  <a:gd name="T72" fmla="*/ 55 w 120"/>
                  <a:gd name="T73" fmla="*/ 1 h 110"/>
                  <a:gd name="T74" fmla="*/ 53 w 120"/>
                  <a:gd name="T75" fmla="*/ 7 h 110"/>
                  <a:gd name="T76" fmla="*/ 26 w 120"/>
                  <a:gd name="T77" fmla="*/ 11 h 110"/>
                  <a:gd name="T78" fmla="*/ 24 w 120"/>
                  <a:gd name="T79" fmla="*/ 12 h 110"/>
                  <a:gd name="T80" fmla="*/ 17 w 120"/>
                  <a:gd name="T81" fmla="*/ 56 h 110"/>
                  <a:gd name="T82" fmla="*/ 11 w 120"/>
                  <a:gd name="T83" fmla="*/ 58 h 110"/>
                  <a:gd name="T84" fmla="*/ 10 w 120"/>
                  <a:gd name="T85" fmla="*/ 60 h 110"/>
                  <a:gd name="T86" fmla="*/ 8 w 120"/>
                  <a:gd name="T87" fmla="*/ 106 h 110"/>
                  <a:gd name="T88" fmla="*/ 2 w 120"/>
                  <a:gd name="T89" fmla="*/ 106 h 110"/>
                  <a:gd name="T90" fmla="*/ 0 w 120"/>
                  <a:gd name="T91" fmla="*/ 108 h 110"/>
                  <a:gd name="T92" fmla="*/ 2 w 120"/>
                  <a:gd name="T93" fmla="*/ 110 h 110"/>
                  <a:gd name="T94" fmla="*/ 118 w 120"/>
                  <a:gd name="T95" fmla="*/ 110 h 110"/>
                  <a:gd name="T96" fmla="*/ 120 w 120"/>
                  <a:gd name="T97" fmla="*/ 108 h 110"/>
                  <a:gd name="T98" fmla="*/ 118 w 120"/>
                  <a:gd name="T9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10">
                    <a:moveTo>
                      <a:pt x="11" y="106"/>
                    </a:moveTo>
                    <a:cubicBezTo>
                      <a:pt x="14" y="61"/>
                      <a:pt x="14" y="61"/>
                      <a:pt x="14" y="61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55"/>
                      <a:pt x="29" y="54"/>
                      <a:pt x="28" y="53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50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2" y="16"/>
                      <a:pt x="82" y="16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9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5"/>
                      <a:pt x="102" y="75"/>
                      <a:pt x="102" y="74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106"/>
                      <a:pt x="108" y="106"/>
                      <a:pt x="108" y="106"/>
                    </a:cubicBezTo>
                    <a:lnTo>
                      <a:pt x="11" y="106"/>
                    </a:lnTo>
                    <a:close/>
                    <a:moveTo>
                      <a:pt x="118" y="106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6"/>
                      <a:pt x="109" y="66"/>
                      <a:pt x="108" y="65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1"/>
                      <a:pt x="55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0" y="59"/>
                      <a:pt x="10" y="6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6"/>
                      <a:pt x="0" y="107"/>
                      <a:pt x="0" y="108"/>
                    </a:cubicBezTo>
                    <a:cubicBezTo>
                      <a:pt x="0" y="109"/>
                      <a:pt x="1" y="110"/>
                      <a:pt x="2" y="110"/>
                    </a:cubicBezTo>
                    <a:cubicBezTo>
                      <a:pt x="118" y="110"/>
                      <a:pt x="118" y="110"/>
                      <a:pt x="118" y="110"/>
                    </a:cubicBezTo>
                    <a:cubicBezTo>
                      <a:pt x="119" y="110"/>
                      <a:pt x="120" y="109"/>
                      <a:pt x="120" y="108"/>
                    </a:cubicBezTo>
                    <a:cubicBezTo>
                      <a:pt x="120" y="107"/>
                      <a:pt x="119" y="106"/>
                      <a:pt x="118" y="10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621" y="4022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75"/>
              <p:cNvSpPr>
                <a:spLocks/>
              </p:cNvSpPr>
              <p:nvPr/>
            </p:nvSpPr>
            <p:spPr bwMode="auto">
              <a:xfrm>
                <a:off x="4621" y="3951"/>
                <a:ext cx="63" cy="36"/>
              </a:xfrm>
              <a:custGeom>
                <a:avLst/>
                <a:gdLst>
                  <a:gd name="T0" fmla="*/ 2 w 20"/>
                  <a:gd name="T1" fmla="*/ 11 h 11"/>
                  <a:gd name="T2" fmla="*/ 3 w 20"/>
                  <a:gd name="T3" fmla="*/ 11 h 11"/>
                  <a:gd name="T4" fmla="*/ 19 w 20"/>
                  <a:gd name="T5" fmla="*/ 4 h 11"/>
                  <a:gd name="T6" fmla="*/ 20 w 20"/>
                  <a:gd name="T7" fmla="*/ 2 h 11"/>
                  <a:gd name="T8" fmla="*/ 18 w 20"/>
                  <a:gd name="T9" fmla="*/ 0 h 11"/>
                  <a:gd name="T10" fmla="*/ 1 w 20"/>
                  <a:gd name="T11" fmla="*/ 8 h 11"/>
                  <a:gd name="T12" fmla="*/ 0 w 20"/>
                  <a:gd name="T13" fmla="*/ 10 h 11"/>
                  <a:gd name="T14" fmla="*/ 2 w 20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2" y="11"/>
                    </a:move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6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76"/>
              <p:cNvSpPr>
                <a:spLocks/>
              </p:cNvSpPr>
              <p:nvPr/>
            </p:nvSpPr>
            <p:spPr bwMode="auto">
              <a:xfrm>
                <a:off x="4428" y="3886"/>
                <a:ext cx="341" cy="353"/>
              </a:xfrm>
              <a:custGeom>
                <a:avLst/>
                <a:gdLst>
                  <a:gd name="T0" fmla="*/ 106 w 108"/>
                  <a:gd name="T1" fmla="*/ 28 h 109"/>
                  <a:gd name="T2" fmla="*/ 104 w 108"/>
                  <a:gd name="T3" fmla="*/ 29 h 109"/>
                  <a:gd name="T4" fmla="*/ 104 w 108"/>
                  <a:gd name="T5" fmla="*/ 100 h 109"/>
                  <a:gd name="T6" fmla="*/ 99 w 108"/>
                  <a:gd name="T7" fmla="*/ 105 h 109"/>
                  <a:gd name="T8" fmla="*/ 56 w 108"/>
                  <a:gd name="T9" fmla="*/ 105 h 109"/>
                  <a:gd name="T10" fmla="*/ 56 w 108"/>
                  <a:gd name="T11" fmla="*/ 101 h 109"/>
                  <a:gd name="T12" fmla="*/ 72 w 108"/>
                  <a:gd name="T13" fmla="*/ 98 h 109"/>
                  <a:gd name="T14" fmla="*/ 98 w 108"/>
                  <a:gd name="T15" fmla="*/ 102 h 109"/>
                  <a:gd name="T16" fmla="*/ 100 w 108"/>
                  <a:gd name="T17" fmla="*/ 101 h 109"/>
                  <a:gd name="T18" fmla="*/ 101 w 108"/>
                  <a:gd name="T19" fmla="*/ 100 h 109"/>
                  <a:gd name="T20" fmla="*/ 101 w 108"/>
                  <a:gd name="T21" fmla="*/ 20 h 109"/>
                  <a:gd name="T22" fmla="*/ 99 w 108"/>
                  <a:gd name="T23" fmla="*/ 19 h 109"/>
                  <a:gd name="T24" fmla="*/ 95 w 108"/>
                  <a:gd name="T25" fmla="*/ 18 h 109"/>
                  <a:gd name="T26" fmla="*/ 93 w 108"/>
                  <a:gd name="T27" fmla="*/ 19 h 109"/>
                  <a:gd name="T28" fmla="*/ 95 w 108"/>
                  <a:gd name="T29" fmla="*/ 21 h 109"/>
                  <a:gd name="T30" fmla="*/ 97 w 108"/>
                  <a:gd name="T31" fmla="*/ 22 h 109"/>
                  <a:gd name="T32" fmla="*/ 97 w 108"/>
                  <a:gd name="T33" fmla="*/ 97 h 109"/>
                  <a:gd name="T34" fmla="*/ 72 w 108"/>
                  <a:gd name="T35" fmla="*/ 94 h 109"/>
                  <a:gd name="T36" fmla="*/ 54 w 108"/>
                  <a:gd name="T37" fmla="*/ 98 h 109"/>
                  <a:gd name="T38" fmla="*/ 37 w 108"/>
                  <a:gd name="T39" fmla="*/ 94 h 109"/>
                  <a:gd name="T40" fmla="*/ 10 w 108"/>
                  <a:gd name="T41" fmla="*/ 98 h 109"/>
                  <a:gd name="T42" fmla="*/ 10 w 108"/>
                  <a:gd name="T43" fmla="*/ 22 h 109"/>
                  <a:gd name="T44" fmla="*/ 37 w 108"/>
                  <a:gd name="T45" fmla="*/ 19 h 109"/>
                  <a:gd name="T46" fmla="*/ 52 w 108"/>
                  <a:gd name="T47" fmla="*/ 22 h 109"/>
                  <a:gd name="T48" fmla="*/ 52 w 108"/>
                  <a:gd name="T49" fmla="*/ 93 h 109"/>
                  <a:gd name="T50" fmla="*/ 53 w 108"/>
                  <a:gd name="T51" fmla="*/ 94 h 109"/>
                  <a:gd name="T52" fmla="*/ 55 w 108"/>
                  <a:gd name="T53" fmla="*/ 94 h 109"/>
                  <a:gd name="T54" fmla="*/ 89 w 108"/>
                  <a:gd name="T55" fmla="*/ 78 h 109"/>
                  <a:gd name="T56" fmla="*/ 90 w 108"/>
                  <a:gd name="T57" fmla="*/ 76 h 109"/>
                  <a:gd name="T58" fmla="*/ 90 w 108"/>
                  <a:gd name="T59" fmla="*/ 2 h 109"/>
                  <a:gd name="T60" fmla="*/ 89 w 108"/>
                  <a:gd name="T61" fmla="*/ 1 h 109"/>
                  <a:gd name="T62" fmla="*/ 87 w 108"/>
                  <a:gd name="T63" fmla="*/ 1 h 109"/>
                  <a:gd name="T64" fmla="*/ 58 w 108"/>
                  <a:gd name="T65" fmla="*/ 15 h 109"/>
                  <a:gd name="T66" fmla="*/ 58 w 108"/>
                  <a:gd name="T67" fmla="*/ 18 h 109"/>
                  <a:gd name="T68" fmla="*/ 60 w 108"/>
                  <a:gd name="T69" fmla="*/ 18 h 109"/>
                  <a:gd name="T70" fmla="*/ 86 w 108"/>
                  <a:gd name="T71" fmla="*/ 5 h 109"/>
                  <a:gd name="T72" fmla="*/ 86 w 108"/>
                  <a:gd name="T73" fmla="*/ 75 h 109"/>
                  <a:gd name="T74" fmla="*/ 56 w 108"/>
                  <a:gd name="T75" fmla="*/ 90 h 109"/>
                  <a:gd name="T76" fmla="*/ 56 w 108"/>
                  <a:gd name="T77" fmla="*/ 20 h 109"/>
                  <a:gd name="T78" fmla="*/ 55 w 108"/>
                  <a:gd name="T79" fmla="*/ 19 h 109"/>
                  <a:gd name="T80" fmla="*/ 37 w 108"/>
                  <a:gd name="T81" fmla="*/ 15 h 109"/>
                  <a:gd name="T82" fmla="*/ 8 w 108"/>
                  <a:gd name="T83" fmla="*/ 19 h 109"/>
                  <a:gd name="T84" fmla="*/ 7 w 108"/>
                  <a:gd name="T85" fmla="*/ 20 h 109"/>
                  <a:gd name="T86" fmla="*/ 7 w 108"/>
                  <a:gd name="T87" fmla="*/ 100 h 109"/>
                  <a:gd name="T88" fmla="*/ 7 w 108"/>
                  <a:gd name="T89" fmla="*/ 101 h 109"/>
                  <a:gd name="T90" fmla="*/ 9 w 108"/>
                  <a:gd name="T91" fmla="*/ 102 h 109"/>
                  <a:gd name="T92" fmla="*/ 9 w 108"/>
                  <a:gd name="T93" fmla="*/ 102 h 109"/>
                  <a:gd name="T94" fmla="*/ 37 w 108"/>
                  <a:gd name="T95" fmla="*/ 98 h 109"/>
                  <a:gd name="T96" fmla="*/ 52 w 108"/>
                  <a:gd name="T97" fmla="*/ 101 h 109"/>
                  <a:gd name="T98" fmla="*/ 52 w 108"/>
                  <a:gd name="T99" fmla="*/ 105 h 109"/>
                  <a:gd name="T100" fmla="*/ 9 w 108"/>
                  <a:gd name="T101" fmla="*/ 105 h 109"/>
                  <a:gd name="T102" fmla="*/ 3 w 108"/>
                  <a:gd name="T103" fmla="*/ 100 h 109"/>
                  <a:gd name="T104" fmla="*/ 3 w 108"/>
                  <a:gd name="T105" fmla="*/ 29 h 109"/>
                  <a:gd name="T106" fmla="*/ 1 w 108"/>
                  <a:gd name="T107" fmla="*/ 28 h 109"/>
                  <a:gd name="T108" fmla="*/ 0 w 108"/>
                  <a:gd name="T109" fmla="*/ 29 h 109"/>
                  <a:gd name="T110" fmla="*/ 0 w 108"/>
                  <a:gd name="T111" fmla="*/ 100 h 109"/>
                  <a:gd name="T112" fmla="*/ 9 w 108"/>
                  <a:gd name="T113" fmla="*/ 109 h 109"/>
                  <a:gd name="T114" fmla="*/ 99 w 108"/>
                  <a:gd name="T115" fmla="*/ 109 h 109"/>
                  <a:gd name="T116" fmla="*/ 108 w 108"/>
                  <a:gd name="T117" fmla="*/ 100 h 109"/>
                  <a:gd name="T118" fmla="*/ 108 w 108"/>
                  <a:gd name="T119" fmla="*/ 29 h 109"/>
                  <a:gd name="T120" fmla="*/ 106 w 108"/>
                  <a:gd name="T121" fmla="*/ 2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09">
                    <a:moveTo>
                      <a:pt x="106" y="28"/>
                    </a:moveTo>
                    <a:cubicBezTo>
                      <a:pt x="105" y="28"/>
                      <a:pt x="104" y="28"/>
                      <a:pt x="104" y="29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3"/>
                      <a:pt x="102" y="105"/>
                      <a:pt x="99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8" y="100"/>
                      <a:pt x="65" y="98"/>
                      <a:pt x="72" y="98"/>
                    </a:cubicBezTo>
                    <a:cubicBezTo>
                      <a:pt x="88" y="98"/>
                      <a:pt x="98" y="102"/>
                      <a:pt x="98" y="102"/>
                    </a:cubicBezTo>
                    <a:cubicBezTo>
                      <a:pt x="99" y="102"/>
                      <a:pt x="100" y="102"/>
                      <a:pt x="100" y="101"/>
                    </a:cubicBezTo>
                    <a:cubicBezTo>
                      <a:pt x="100" y="101"/>
                      <a:pt x="101" y="100"/>
                      <a:pt x="101" y="10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99" y="19"/>
                    </a:cubicBezTo>
                    <a:cubicBezTo>
                      <a:pt x="99" y="19"/>
                      <a:pt x="98" y="18"/>
                      <a:pt x="95" y="18"/>
                    </a:cubicBezTo>
                    <a:cubicBezTo>
                      <a:pt x="94" y="18"/>
                      <a:pt x="94" y="18"/>
                      <a:pt x="93" y="19"/>
                    </a:cubicBezTo>
                    <a:cubicBezTo>
                      <a:pt x="93" y="20"/>
                      <a:pt x="94" y="21"/>
                      <a:pt x="95" y="21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96"/>
                      <a:pt x="84" y="94"/>
                      <a:pt x="72" y="94"/>
                    </a:cubicBezTo>
                    <a:cubicBezTo>
                      <a:pt x="64" y="94"/>
                      <a:pt x="56" y="97"/>
                      <a:pt x="54" y="98"/>
                    </a:cubicBezTo>
                    <a:cubicBezTo>
                      <a:pt x="52" y="97"/>
                      <a:pt x="45" y="94"/>
                      <a:pt x="37" y="94"/>
                    </a:cubicBezTo>
                    <a:cubicBezTo>
                      <a:pt x="25" y="94"/>
                      <a:pt x="15" y="97"/>
                      <a:pt x="10" y="9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1"/>
                      <a:pt x="25" y="19"/>
                      <a:pt x="37" y="19"/>
                    </a:cubicBezTo>
                    <a:cubicBezTo>
                      <a:pt x="44" y="19"/>
                      <a:pt x="50" y="21"/>
                      <a:pt x="52" y="2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4"/>
                      <a:pt x="53" y="94"/>
                    </a:cubicBezTo>
                    <a:cubicBezTo>
                      <a:pt x="53" y="95"/>
                      <a:pt x="54" y="95"/>
                      <a:pt x="55" y="94"/>
                    </a:cubicBezTo>
                    <a:cubicBezTo>
                      <a:pt x="55" y="94"/>
                      <a:pt x="73" y="83"/>
                      <a:pt x="89" y="78"/>
                    </a:cubicBezTo>
                    <a:cubicBezTo>
                      <a:pt x="89" y="78"/>
                      <a:pt x="90" y="77"/>
                      <a:pt x="90" y="76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1"/>
                      <a:pt x="89" y="1"/>
                    </a:cubicBezTo>
                    <a:cubicBezTo>
                      <a:pt x="89" y="0"/>
                      <a:pt x="88" y="0"/>
                      <a:pt x="87" y="1"/>
                    </a:cubicBezTo>
                    <a:cubicBezTo>
                      <a:pt x="73" y="6"/>
                      <a:pt x="58" y="15"/>
                      <a:pt x="58" y="15"/>
                    </a:cubicBezTo>
                    <a:cubicBezTo>
                      <a:pt x="57" y="16"/>
                      <a:pt x="57" y="17"/>
                      <a:pt x="58" y="18"/>
                    </a:cubicBezTo>
                    <a:cubicBezTo>
                      <a:pt x="58" y="19"/>
                      <a:pt x="59" y="19"/>
                      <a:pt x="60" y="18"/>
                    </a:cubicBezTo>
                    <a:cubicBezTo>
                      <a:pt x="60" y="18"/>
                      <a:pt x="73" y="10"/>
                      <a:pt x="86" y="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79"/>
                      <a:pt x="61" y="86"/>
                      <a:pt x="56" y="9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4" y="19"/>
                      <a:pt x="47" y="15"/>
                      <a:pt x="37" y="15"/>
                    </a:cubicBezTo>
                    <a:cubicBezTo>
                      <a:pt x="21" y="15"/>
                      <a:pt x="9" y="18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8" y="102"/>
                      <a:pt x="8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22" y="98"/>
                      <a:pt x="37" y="98"/>
                    </a:cubicBezTo>
                    <a:cubicBezTo>
                      <a:pt x="44" y="98"/>
                      <a:pt x="50" y="100"/>
                      <a:pt x="52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5"/>
                      <a:pt x="3" y="103"/>
                      <a:pt x="3" y="10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9"/>
                      <a:pt x="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4" y="109"/>
                      <a:pt x="108" y="105"/>
                      <a:pt x="108" y="100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7" y="28"/>
                      <a:pt x="106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77"/>
              <p:cNvSpPr>
                <a:spLocks/>
              </p:cNvSpPr>
              <p:nvPr/>
            </p:nvSpPr>
            <p:spPr bwMode="auto">
              <a:xfrm>
                <a:off x="4621" y="3987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8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78"/>
              <p:cNvSpPr>
                <a:spLocks/>
              </p:cNvSpPr>
              <p:nvPr/>
            </p:nvSpPr>
            <p:spPr bwMode="auto">
              <a:xfrm>
                <a:off x="4621" y="4058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79"/>
              <p:cNvSpPr>
                <a:spLocks/>
              </p:cNvSpPr>
              <p:nvPr/>
            </p:nvSpPr>
            <p:spPr bwMode="auto">
              <a:xfrm>
                <a:off x="4482" y="3987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7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7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4482" y="4022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621" y="4094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0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82"/>
              <p:cNvSpPr>
                <a:spLocks/>
              </p:cNvSpPr>
              <p:nvPr/>
            </p:nvSpPr>
            <p:spPr bwMode="auto">
              <a:xfrm>
                <a:off x="4482" y="4058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83"/>
              <p:cNvSpPr>
                <a:spLocks/>
              </p:cNvSpPr>
              <p:nvPr/>
            </p:nvSpPr>
            <p:spPr bwMode="auto">
              <a:xfrm>
                <a:off x="4482" y="4129"/>
                <a:ext cx="88" cy="23"/>
              </a:xfrm>
              <a:custGeom>
                <a:avLst/>
                <a:gdLst>
                  <a:gd name="T0" fmla="*/ 26 w 28"/>
                  <a:gd name="T1" fmla="*/ 2 h 7"/>
                  <a:gd name="T2" fmla="*/ 2 w 28"/>
                  <a:gd name="T3" fmla="*/ 3 h 7"/>
                  <a:gd name="T4" fmla="*/ 1 w 28"/>
                  <a:gd name="T5" fmla="*/ 5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2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3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84"/>
              <p:cNvSpPr>
                <a:spLocks/>
              </p:cNvSpPr>
              <p:nvPr/>
            </p:nvSpPr>
            <p:spPr bwMode="auto">
              <a:xfrm>
                <a:off x="4482" y="4094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3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85"/>
              <p:cNvSpPr>
                <a:spLocks noEditPoints="1"/>
              </p:cNvSpPr>
              <p:nvPr/>
            </p:nvSpPr>
            <p:spPr bwMode="auto">
              <a:xfrm>
                <a:off x="2908" y="4194"/>
                <a:ext cx="379" cy="52"/>
              </a:xfrm>
              <a:custGeom>
                <a:avLst/>
                <a:gdLst>
                  <a:gd name="T0" fmla="*/ 4 w 120"/>
                  <a:gd name="T1" fmla="*/ 12 h 16"/>
                  <a:gd name="T2" fmla="*/ 116 w 120"/>
                  <a:gd name="T3" fmla="*/ 12 h 16"/>
                  <a:gd name="T4" fmla="*/ 116 w 120"/>
                  <a:gd name="T5" fmla="*/ 4 h 16"/>
                  <a:gd name="T6" fmla="*/ 4 w 120"/>
                  <a:gd name="T7" fmla="*/ 4 h 16"/>
                  <a:gd name="T8" fmla="*/ 4 w 120"/>
                  <a:gd name="T9" fmla="*/ 12 h 16"/>
                  <a:gd name="T10" fmla="*/ 118 w 120"/>
                  <a:gd name="T11" fmla="*/ 16 h 16"/>
                  <a:gd name="T12" fmla="*/ 2 w 120"/>
                  <a:gd name="T13" fmla="*/ 16 h 16"/>
                  <a:gd name="T14" fmla="*/ 0 w 120"/>
                  <a:gd name="T15" fmla="*/ 14 h 16"/>
                  <a:gd name="T16" fmla="*/ 0 w 120"/>
                  <a:gd name="T17" fmla="*/ 2 h 16"/>
                  <a:gd name="T18" fmla="*/ 2 w 120"/>
                  <a:gd name="T19" fmla="*/ 0 h 16"/>
                  <a:gd name="T20" fmla="*/ 118 w 120"/>
                  <a:gd name="T21" fmla="*/ 0 h 16"/>
                  <a:gd name="T22" fmla="*/ 120 w 120"/>
                  <a:gd name="T23" fmla="*/ 2 h 16"/>
                  <a:gd name="T24" fmla="*/ 120 w 120"/>
                  <a:gd name="T25" fmla="*/ 14 h 16"/>
                  <a:gd name="T26" fmla="*/ 118 w 1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6">
                    <a:moveTo>
                      <a:pt x="4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  <a:moveTo>
                      <a:pt x="118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20" y="1"/>
                      <a:pt x="120" y="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5"/>
                      <a:pt x="119" y="16"/>
                      <a:pt x="118" y="1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86"/>
              <p:cNvSpPr>
                <a:spLocks noEditPoints="1"/>
              </p:cNvSpPr>
              <p:nvPr/>
            </p:nvSpPr>
            <p:spPr bwMode="auto">
              <a:xfrm>
                <a:off x="2927" y="4129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87"/>
              <p:cNvSpPr>
                <a:spLocks/>
              </p:cNvSpPr>
              <p:nvPr/>
            </p:nvSpPr>
            <p:spPr bwMode="auto">
              <a:xfrm>
                <a:off x="2971" y="416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88"/>
              <p:cNvSpPr>
                <a:spLocks noEditPoints="1"/>
              </p:cNvSpPr>
              <p:nvPr/>
            </p:nvSpPr>
            <p:spPr bwMode="auto">
              <a:xfrm>
                <a:off x="2908" y="4064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89"/>
              <p:cNvSpPr>
                <a:spLocks/>
              </p:cNvSpPr>
              <p:nvPr/>
            </p:nvSpPr>
            <p:spPr bwMode="auto">
              <a:xfrm>
                <a:off x="2952" y="4097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90"/>
              <p:cNvSpPr>
                <a:spLocks noEditPoints="1"/>
              </p:cNvSpPr>
              <p:nvPr/>
            </p:nvSpPr>
            <p:spPr bwMode="auto">
              <a:xfrm>
                <a:off x="2927" y="4000"/>
                <a:ext cx="227" cy="77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7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8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91"/>
              <p:cNvSpPr>
                <a:spLocks noEditPoints="1"/>
              </p:cNvSpPr>
              <p:nvPr/>
            </p:nvSpPr>
            <p:spPr bwMode="auto">
              <a:xfrm>
                <a:off x="3120" y="3925"/>
                <a:ext cx="139" cy="282"/>
              </a:xfrm>
              <a:custGeom>
                <a:avLst/>
                <a:gdLst>
                  <a:gd name="T0" fmla="*/ 5 w 44"/>
                  <a:gd name="T1" fmla="*/ 9 h 87"/>
                  <a:gd name="T2" fmla="*/ 24 w 44"/>
                  <a:gd name="T3" fmla="*/ 83 h 87"/>
                  <a:gd name="T4" fmla="*/ 40 w 44"/>
                  <a:gd name="T5" fmla="*/ 78 h 87"/>
                  <a:gd name="T6" fmla="*/ 20 w 44"/>
                  <a:gd name="T7" fmla="*/ 5 h 87"/>
                  <a:gd name="T8" fmla="*/ 5 w 44"/>
                  <a:gd name="T9" fmla="*/ 9 h 87"/>
                  <a:gd name="T10" fmla="*/ 23 w 44"/>
                  <a:gd name="T11" fmla="*/ 87 h 87"/>
                  <a:gd name="T12" fmla="*/ 21 w 44"/>
                  <a:gd name="T13" fmla="*/ 86 h 87"/>
                  <a:gd name="T14" fmla="*/ 0 w 44"/>
                  <a:gd name="T15" fmla="*/ 8 h 87"/>
                  <a:gd name="T16" fmla="*/ 2 w 44"/>
                  <a:gd name="T17" fmla="*/ 6 h 87"/>
                  <a:gd name="T18" fmla="*/ 21 w 44"/>
                  <a:gd name="T19" fmla="*/ 0 h 87"/>
                  <a:gd name="T20" fmla="*/ 23 w 44"/>
                  <a:gd name="T21" fmla="*/ 2 h 87"/>
                  <a:gd name="T22" fmla="*/ 44 w 44"/>
                  <a:gd name="T23" fmla="*/ 79 h 87"/>
                  <a:gd name="T24" fmla="*/ 44 w 44"/>
                  <a:gd name="T25" fmla="*/ 81 h 87"/>
                  <a:gd name="T26" fmla="*/ 43 w 44"/>
                  <a:gd name="T27" fmla="*/ 82 h 87"/>
                  <a:gd name="T28" fmla="*/ 23 w 44"/>
                  <a:gd name="T2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87">
                    <a:moveTo>
                      <a:pt x="5" y="9"/>
                    </a:moveTo>
                    <a:cubicBezTo>
                      <a:pt x="24" y="83"/>
                      <a:pt x="24" y="83"/>
                      <a:pt x="24" y="8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9"/>
                    </a:lnTo>
                    <a:close/>
                    <a:moveTo>
                      <a:pt x="23" y="87"/>
                    </a:moveTo>
                    <a:cubicBezTo>
                      <a:pt x="22" y="87"/>
                      <a:pt x="21" y="86"/>
                      <a:pt x="21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1"/>
                    </a:cubicBezTo>
                    <a:cubicBezTo>
                      <a:pt x="44" y="81"/>
                      <a:pt x="43" y="82"/>
                      <a:pt x="43" y="82"/>
                    </a:cubicBezTo>
                    <a:cubicBezTo>
                      <a:pt x="23" y="87"/>
                      <a:pt x="23" y="87"/>
                      <a:pt x="23" y="8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92"/>
              <p:cNvSpPr>
                <a:spLocks/>
              </p:cNvSpPr>
              <p:nvPr/>
            </p:nvSpPr>
            <p:spPr bwMode="auto">
              <a:xfrm>
                <a:off x="2971" y="403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93"/>
              <p:cNvSpPr>
                <a:spLocks noEditPoints="1"/>
              </p:cNvSpPr>
              <p:nvPr/>
            </p:nvSpPr>
            <p:spPr bwMode="auto">
              <a:xfrm>
                <a:off x="3129" y="3964"/>
                <a:ext cx="82" cy="55"/>
              </a:xfrm>
              <a:custGeom>
                <a:avLst/>
                <a:gdLst>
                  <a:gd name="T0" fmla="*/ 5 w 26"/>
                  <a:gd name="T1" fmla="*/ 9 h 17"/>
                  <a:gd name="T2" fmla="*/ 6 w 26"/>
                  <a:gd name="T3" fmla="*/ 12 h 17"/>
                  <a:gd name="T4" fmla="*/ 21 w 26"/>
                  <a:gd name="T5" fmla="*/ 8 h 17"/>
                  <a:gd name="T6" fmla="*/ 20 w 26"/>
                  <a:gd name="T7" fmla="*/ 4 h 17"/>
                  <a:gd name="T8" fmla="*/ 5 w 26"/>
                  <a:gd name="T9" fmla="*/ 9 h 17"/>
                  <a:gd name="T10" fmla="*/ 4 w 26"/>
                  <a:gd name="T11" fmla="*/ 17 h 17"/>
                  <a:gd name="T12" fmla="*/ 2 w 26"/>
                  <a:gd name="T13" fmla="*/ 15 h 17"/>
                  <a:gd name="T14" fmla="*/ 0 w 26"/>
                  <a:gd name="T15" fmla="*/ 8 h 17"/>
                  <a:gd name="T16" fmla="*/ 1 w 26"/>
                  <a:gd name="T17" fmla="*/ 6 h 17"/>
                  <a:gd name="T18" fmla="*/ 2 w 26"/>
                  <a:gd name="T19" fmla="*/ 5 h 17"/>
                  <a:gd name="T20" fmla="*/ 21 w 26"/>
                  <a:gd name="T21" fmla="*/ 0 h 17"/>
                  <a:gd name="T22" fmla="*/ 23 w 26"/>
                  <a:gd name="T23" fmla="*/ 0 h 17"/>
                  <a:gd name="T24" fmla="*/ 24 w 26"/>
                  <a:gd name="T25" fmla="*/ 1 h 17"/>
                  <a:gd name="T26" fmla="*/ 26 w 26"/>
                  <a:gd name="T27" fmla="*/ 9 h 17"/>
                  <a:gd name="T28" fmla="*/ 24 w 26"/>
                  <a:gd name="T29" fmla="*/ 11 h 17"/>
                  <a:gd name="T30" fmla="*/ 5 w 26"/>
                  <a:gd name="T31" fmla="*/ 17 h 17"/>
                  <a:gd name="T32" fmla="*/ 4 w 26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5" y="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5" y="9"/>
                    </a:lnTo>
                    <a:close/>
                    <a:moveTo>
                      <a:pt x="4" y="17"/>
                    </a:moveTo>
                    <a:cubicBezTo>
                      <a:pt x="4" y="17"/>
                      <a:pt x="3" y="16"/>
                      <a:pt x="2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94"/>
              <p:cNvSpPr>
                <a:spLocks noEditPoints="1"/>
              </p:cNvSpPr>
              <p:nvPr/>
            </p:nvSpPr>
            <p:spPr bwMode="auto">
              <a:xfrm>
                <a:off x="3170" y="4113"/>
                <a:ext cx="79" cy="55"/>
              </a:xfrm>
              <a:custGeom>
                <a:avLst/>
                <a:gdLst>
                  <a:gd name="T0" fmla="*/ 4 w 25"/>
                  <a:gd name="T1" fmla="*/ 9 h 17"/>
                  <a:gd name="T2" fmla="*/ 5 w 25"/>
                  <a:gd name="T3" fmla="*/ 13 h 17"/>
                  <a:gd name="T4" fmla="*/ 21 w 25"/>
                  <a:gd name="T5" fmla="*/ 9 h 17"/>
                  <a:gd name="T6" fmla="*/ 20 w 25"/>
                  <a:gd name="T7" fmla="*/ 5 h 17"/>
                  <a:gd name="T8" fmla="*/ 4 w 25"/>
                  <a:gd name="T9" fmla="*/ 9 h 17"/>
                  <a:gd name="T10" fmla="*/ 4 w 25"/>
                  <a:gd name="T11" fmla="*/ 17 h 17"/>
                  <a:gd name="T12" fmla="*/ 2 w 25"/>
                  <a:gd name="T13" fmla="*/ 16 h 17"/>
                  <a:gd name="T14" fmla="*/ 0 w 25"/>
                  <a:gd name="T15" fmla="*/ 8 h 17"/>
                  <a:gd name="T16" fmla="*/ 0 w 25"/>
                  <a:gd name="T17" fmla="*/ 7 h 17"/>
                  <a:gd name="T18" fmla="*/ 1 w 25"/>
                  <a:gd name="T19" fmla="*/ 6 h 17"/>
                  <a:gd name="T20" fmla="*/ 21 w 25"/>
                  <a:gd name="T21" fmla="*/ 0 h 17"/>
                  <a:gd name="T22" fmla="*/ 22 w 25"/>
                  <a:gd name="T23" fmla="*/ 1 h 17"/>
                  <a:gd name="T24" fmla="*/ 23 w 25"/>
                  <a:gd name="T25" fmla="*/ 2 h 17"/>
                  <a:gd name="T26" fmla="*/ 25 w 25"/>
                  <a:gd name="T27" fmla="*/ 10 h 17"/>
                  <a:gd name="T28" fmla="*/ 24 w 25"/>
                  <a:gd name="T29" fmla="*/ 12 h 17"/>
                  <a:gd name="T30" fmla="*/ 4 w 25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4" y="9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4" y="9"/>
                    </a:lnTo>
                    <a:close/>
                    <a:moveTo>
                      <a:pt x="4" y="17"/>
                    </a:moveTo>
                    <a:cubicBezTo>
                      <a:pt x="3" y="17"/>
                      <a:pt x="2" y="17"/>
                      <a:pt x="2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95"/>
              <p:cNvSpPr>
                <a:spLocks/>
              </p:cNvSpPr>
              <p:nvPr/>
            </p:nvSpPr>
            <p:spPr bwMode="auto">
              <a:xfrm>
                <a:off x="3173" y="4022"/>
                <a:ext cx="32" cy="88"/>
              </a:xfrm>
              <a:custGeom>
                <a:avLst/>
                <a:gdLst>
                  <a:gd name="T0" fmla="*/ 8 w 10"/>
                  <a:gd name="T1" fmla="*/ 27 h 27"/>
                  <a:gd name="T2" fmla="*/ 6 w 10"/>
                  <a:gd name="T3" fmla="*/ 26 h 27"/>
                  <a:gd name="T4" fmla="*/ 0 w 10"/>
                  <a:gd name="T5" fmla="*/ 3 h 27"/>
                  <a:gd name="T6" fmla="*/ 2 w 10"/>
                  <a:gd name="T7" fmla="*/ 0 h 27"/>
                  <a:gd name="T8" fmla="*/ 4 w 10"/>
                  <a:gd name="T9" fmla="*/ 2 h 27"/>
                  <a:gd name="T10" fmla="*/ 10 w 10"/>
                  <a:gd name="T11" fmla="*/ 25 h 27"/>
                  <a:gd name="T12" fmla="*/ 9 w 10"/>
                  <a:gd name="T13" fmla="*/ 27 h 27"/>
                  <a:gd name="T14" fmla="*/ 8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8" y="27"/>
                    </a:moveTo>
                    <a:cubicBezTo>
                      <a:pt x="8" y="27"/>
                      <a:pt x="7" y="27"/>
                      <a:pt x="6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7"/>
                      <a:pt x="9" y="2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96"/>
              <p:cNvSpPr>
                <a:spLocks noEditPoints="1"/>
              </p:cNvSpPr>
              <p:nvPr/>
            </p:nvSpPr>
            <p:spPr bwMode="auto">
              <a:xfrm>
                <a:off x="1501" y="3899"/>
                <a:ext cx="250" cy="343"/>
              </a:xfrm>
              <a:custGeom>
                <a:avLst/>
                <a:gdLst>
                  <a:gd name="T0" fmla="*/ 55 w 79"/>
                  <a:gd name="T1" fmla="*/ 9 h 106"/>
                  <a:gd name="T2" fmla="*/ 17 w 79"/>
                  <a:gd name="T3" fmla="*/ 9 h 106"/>
                  <a:gd name="T4" fmla="*/ 11 w 79"/>
                  <a:gd name="T5" fmla="*/ 15 h 106"/>
                  <a:gd name="T6" fmla="*/ 11 w 79"/>
                  <a:gd name="T7" fmla="*/ 90 h 106"/>
                  <a:gd name="T8" fmla="*/ 7 w 79"/>
                  <a:gd name="T9" fmla="*/ 94 h 106"/>
                  <a:gd name="T10" fmla="*/ 4 w 79"/>
                  <a:gd name="T11" fmla="*/ 90 h 106"/>
                  <a:gd name="T12" fmla="*/ 4 w 79"/>
                  <a:gd name="T13" fmla="*/ 7 h 106"/>
                  <a:gd name="T14" fmla="*/ 7 w 79"/>
                  <a:gd name="T15" fmla="*/ 3 h 106"/>
                  <a:gd name="T16" fmla="*/ 52 w 79"/>
                  <a:gd name="T17" fmla="*/ 3 h 106"/>
                  <a:gd name="T18" fmla="*/ 55 w 79"/>
                  <a:gd name="T19" fmla="*/ 7 h 106"/>
                  <a:gd name="T20" fmla="*/ 55 w 79"/>
                  <a:gd name="T21" fmla="*/ 9 h 106"/>
                  <a:gd name="T22" fmla="*/ 21 w 79"/>
                  <a:gd name="T23" fmla="*/ 94 h 106"/>
                  <a:gd name="T24" fmla="*/ 13 w 79"/>
                  <a:gd name="T25" fmla="*/ 94 h 106"/>
                  <a:gd name="T26" fmla="*/ 14 w 79"/>
                  <a:gd name="T27" fmla="*/ 90 h 106"/>
                  <a:gd name="T28" fmla="*/ 14 w 79"/>
                  <a:gd name="T29" fmla="*/ 15 h 106"/>
                  <a:gd name="T30" fmla="*/ 17 w 79"/>
                  <a:gd name="T31" fmla="*/ 12 h 106"/>
                  <a:gd name="T32" fmla="*/ 21 w 79"/>
                  <a:gd name="T33" fmla="*/ 15 h 106"/>
                  <a:gd name="T34" fmla="*/ 21 w 79"/>
                  <a:gd name="T35" fmla="*/ 94 h 106"/>
                  <a:gd name="T36" fmla="*/ 72 w 79"/>
                  <a:gd name="T37" fmla="*/ 9 h 106"/>
                  <a:gd name="T38" fmla="*/ 58 w 79"/>
                  <a:gd name="T39" fmla="*/ 9 h 106"/>
                  <a:gd name="T40" fmla="*/ 58 w 79"/>
                  <a:gd name="T41" fmla="*/ 7 h 106"/>
                  <a:gd name="T42" fmla="*/ 52 w 79"/>
                  <a:gd name="T43" fmla="*/ 0 h 106"/>
                  <a:gd name="T44" fmla="*/ 7 w 79"/>
                  <a:gd name="T45" fmla="*/ 0 h 106"/>
                  <a:gd name="T46" fmla="*/ 0 w 79"/>
                  <a:gd name="T47" fmla="*/ 7 h 106"/>
                  <a:gd name="T48" fmla="*/ 0 w 79"/>
                  <a:gd name="T49" fmla="*/ 90 h 106"/>
                  <a:gd name="T50" fmla="*/ 7 w 79"/>
                  <a:gd name="T51" fmla="*/ 97 h 106"/>
                  <a:gd name="T52" fmla="*/ 7 w 79"/>
                  <a:gd name="T53" fmla="*/ 97 h 106"/>
                  <a:gd name="T54" fmla="*/ 21 w 79"/>
                  <a:gd name="T55" fmla="*/ 97 h 106"/>
                  <a:gd name="T56" fmla="*/ 21 w 79"/>
                  <a:gd name="T57" fmla="*/ 99 h 106"/>
                  <a:gd name="T58" fmla="*/ 28 w 79"/>
                  <a:gd name="T59" fmla="*/ 106 h 106"/>
                  <a:gd name="T60" fmla="*/ 72 w 79"/>
                  <a:gd name="T61" fmla="*/ 106 h 106"/>
                  <a:gd name="T62" fmla="*/ 79 w 79"/>
                  <a:gd name="T63" fmla="*/ 99 h 106"/>
                  <a:gd name="T64" fmla="*/ 79 w 79"/>
                  <a:gd name="T65" fmla="*/ 62 h 106"/>
                  <a:gd name="T66" fmla="*/ 77 w 79"/>
                  <a:gd name="T67" fmla="*/ 61 h 106"/>
                  <a:gd name="T68" fmla="*/ 76 w 79"/>
                  <a:gd name="T69" fmla="*/ 62 h 106"/>
                  <a:gd name="T70" fmla="*/ 76 w 79"/>
                  <a:gd name="T71" fmla="*/ 99 h 106"/>
                  <a:gd name="T72" fmla="*/ 72 w 79"/>
                  <a:gd name="T73" fmla="*/ 102 h 106"/>
                  <a:gd name="T74" fmla="*/ 28 w 79"/>
                  <a:gd name="T75" fmla="*/ 102 h 106"/>
                  <a:gd name="T76" fmla="*/ 24 w 79"/>
                  <a:gd name="T77" fmla="*/ 99 h 106"/>
                  <a:gd name="T78" fmla="*/ 24 w 79"/>
                  <a:gd name="T79" fmla="*/ 15 h 106"/>
                  <a:gd name="T80" fmla="*/ 23 w 79"/>
                  <a:gd name="T81" fmla="*/ 12 h 106"/>
                  <a:gd name="T82" fmla="*/ 72 w 79"/>
                  <a:gd name="T83" fmla="*/ 12 h 106"/>
                  <a:gd name="T84" fmla="*/ 76 w 79"/>
                  <a:gd name="T85" fmla="*/ 16 h 106"/>
                  <a:gd name="T86" fmla="*/ 76 w 79"/>
                  <a:gd name="T87" fmla="*/ 55 h 106"/>
                  <a:gd name="T88" fmla="*/ 77 w 79"/>
                  <a:gd name="T89" fmla="*/ 56 h 106"/>
                  <a:gd name="T90" fmla="*/ 79 w 79"/>
                  <a:gd name="T91" fmla="*/ 55 h 106"/>
                  <a:gd name="T92" fmla="*/ 79 w 79"/>
                  <a:gd name="T93" fmla="*/ 16 h 106"/>
                  <a:gd name="T94" fmla="*/ 72 w 79"/>
                  <a:gd name="T95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06">
                    <a:moveTo>
                      <a:pt x="5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1" y="12"/>
                      <a:pt x="11" y="1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2"/>
                      <a:pt x="9" y="94"/>
                      <a:pt x="7" y="94"/>
                    </a:cubicBezTo>
                    <a:cubicBezTo>
                      <a:pt x="5" y="94"/>
                      <a:pt x="4" y="92"/>
                      <a:pt x="4" y="9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5"/>
                      <a:pt x="55" y="7"/>
                    </a:cubicBezTo>
                    <a:lnTo>
                      <a:pt x="55" y="9"/>
                    </a:lnTo>
                    <a:close/>
                    <a:moveTo>
                      <a:pt x="21" y="94"/>
                    </a:move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3"/>
                      <a:pt x="14" y="91"/>
                      <a:pt x="14" y="9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3"/>
                      <a:pt x="15" y="12"/>
                      <a:pt x="17" y="12"/>
                    </a:cubicBezTo>
                    <a:cubicBezTo>
                      <a:pt x="19" y="12"/>
                      <a:pt x="21" y="13"/>
                      <a:pt x="21" y="15"/>
                    </a:cubicBezTo>
                    <a:lnTo>
                      <a:pt x="21" y="94"/>
                    </a:lnTo>
                    <a:close/>
                    <a:moveTo>
                      <a:pt x="72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3" y="97"/>
                      <a:pt x="7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3"/>
                      <a:pt x="24" y="106"/>
                      <a:pt x="28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6" y="106"/>
                      <a:pt x="79" y="103"/>
                      <a:pt x="79" y="9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8" y="61"/>
                      <a:pt x="77" y="61"/>
                    </a:cubicBezTo>
                    <a:cubicBezTo>
                      <a:pt x="76" y="61"/>
                      <a:pt x="76" y="62"/>
                      <a:pt x="76" y="62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4" y="102"/>
                      <a:pt x="72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6" y="102"/>
                      <a:pt x="24" y="101"/>
                      <a:pt x="24" y="9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4" y="12"/>
                      <a:pt x="76" y="14"/>
                      <a:pt x="76" y="16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8" y="56"/>
                      <a:pt x="79" y="56"/>
                      <a:pt x="79" y="5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2"/>
                      <a:pt x="76" y="9"/>
                      <a:pt x="7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97"/>
              <p:cNvSpPr>
                <a:spLocks/>
              </p:cNvSpPr>
              <p:nvPr/>
            </p:nvSpPr>
            <p:spPr bwMode="auto">
              <a:xfrm>
                <a:off x="1621" y="4071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98"/>
              <p:cNvSpPr>
                <a:spLocks/>
              </p:cNvSpPr>
              <p:nvPr/>
            </p:nvSpPr>
            <p:spPr bwMode="auto">
              <a:xfrm>
                <a:off x="1621" y="4097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Freeform 99"/>
              <p:cNvSpPr>
                <a:spLocks/>
              </p:cNvSpPr>
              <p:nvPr/>
            </p:nvSpPr>
            <p:spPr bwMode="auto">
              <a:xfrm>
                <a:off x="1621" y="4119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100"/>
              <p:cNvSpPr>
                <a:spLocks/>
              </p:cNvSpPr>
              <p:nvPr/>
            </p:nvSpPr>
            <p:spPr bwMode="auto">
              <a:xfrm>
                <a:off x="1621" y="4142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Freeform 101"/>
              <p:cNvSpPr>
                <a:spLocks/>
              </p:cNvSpPr>
              <p:nvPr/>
            </p:nvSpPr>
            <p:spPr bwMode="auto">
              <a:xfrm>
                <a:off x="1621" y="4165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102"/>
              <p:cNvSpPr>
                <a:spLocks/>
              </p:cNvSpPr>
              <p:nvPr/>
            </p:nvSpPr>
            <p:spPr bwMode="auto">
              <a:xfrm>
                <a:off x="1621" y="4191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103"/>
              <p:cNvSpPr>
                <a:spLocks/>
              </p:cNvSpPr>
              <p:nvPr/>
            </p:nvSpPr>
            <p:spPr bwMode="auto">
              <a:xfrm>
                <a:off x="1599" y="4071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104"/>
              <p:cNvSpPr>
                <a:spLocks/>
              </p:cNvSpPr>
              <p:nvPr/>
            </p:nvSpPr>
            <p:spPr bwMode="auto">
              <a:xfrm>
                <a:off x="1599" y="4097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105"/>
              <p:cNvSpPr>
                <a:spLocks/>
              </p:cNvSpPr>
              <p:nvPr/>
            </p:nvSpPr>
            <p:spPr bwMode="auto">
              <a:xfrm>
                <a:off x="1599" y="4119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106"/>
              <p:cNvSpPr>
                <a:spLocks/>
              </p:cNvSpPr>
              <p:nvPr/>
            </p:nvSpPr>
            <p:spPr bwMode="auto">
              <a:xfrm>
                <a:off x="1599" y="4142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107"/>
              <p:cNvSpPr>
                <a:spLocks/>
              </p:cNvSpPr>
              <p:nvPr/>
            </p:nvSpPr>
            <p:spPr bwMode="auto">
              <a:xfrm>
                <a:off x="1621" y="4003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108"/>
              <p:cNvSpPr>
                <a:spLocks/>
              </p:cNvSpPr>
              <p:nvPr/>
            </p:nvSpPr>
            <p:spPr bwMode="auto">
              <a:xfrm>
                <a:off x="1621" y="4026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109"/>
              <p:cNvSpPr>
                <a:spLocks/>
              </p:cNvSpPr>
              <p:nvPr/>
            </p:nvSpPr>
            <p:spPr bwMode="auto">
              <a:xfrm>
                <a:off x="1621" y="4048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110"/>
              <p:cNvSpPr>
                <a:spLocks/>
              </p:cNvSpPr>
              <p:nvPr/>
            </p:nvSpPr>
            <p:spPr bwMode="auto">
              <a:xfrm>
                <a:off x="1599" y="4003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111"/>
              <p:cNvSpPr>
                <a:spLocks/>
              </p:cNvSpPr>
              <p:nvPr/>
            </p:nvSpPr>
            <p:spPr bwMode="auto">
              <a:xfrm>
                <a:off x="1599" y="402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112"/>
              <p:cNvSpPr>
                <a:spLocks/>
              </p:cNvSpPr>
              <p:nvPr/>
            </p:nvSpPr>
            <p:spPr bwMode="auto">
              <a:xfrm>
                <a:off x="1599" y="4048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113"/>
              <p:cNvSpPr>
                <a:spLocks/>
              </p:cNvSpPr>
              <p:nvPr/>
            </p:nvSpPr>
            <p:spPr bwMode="auto">
              <a:xfrm>
                <a:off x="1621" y="3977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114"/>
              <p:cNvSpPr>
                <a:spLocks/>
              </p:cNvSpPr>
              <p:nvPr/>
            </p:nvSpPr>
            <p:spPr bwMode="auto">
              <a:xfrm>
                <a:off x="1599" y="3977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115"/>
              <p:cNvSpPr>
                <a:spLocks/>
              </p:cNvSpPr>
              <p:nvPr/>
            </p:nvSpPr>
            <p:spPr bwMode="auto">
              <a:xfrm>
                <a:off x="1599" y="4165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116"/>
              <p:cNvSpPr>
                <a:spLocks/>
              </p:cNvSpPr>
              <p:nvPr/>
            </p:nvSpPr>
            <p:spPr bwMode="auto">
              <a:xfrm>
                <a:off x="1599" y="4191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117"/>
              <p:cNvSpPr>
                <a:spLocks noEditPoints="1"/>
              </p:cNvSpPr>
              <p:nvPr/>
            </p:nvSpPr>
            <p:spPr bwMode="auto">
              <a:xfrm>
                <a:off x="1751" y="3951"/>
                <a:ext cx="101" cy="272"/>
              </a:xfrm>
              <a:custGeom>
                <a:avLst/>
                <a:gdLst>
                  <a:gd name="T0" fmla="*/ 20 w 32"/>
                  <a:gd name="T1" fmla="*/ 72 h 84"/>
                  <a:gd name="T2" fmla="*/ 13 w 32"/>
                  <a:gd name="T3" fmla="*/ 72 h 84"/>
                  <a:gd name="T4" fmla="*/ 13 w 32"/>
                  <a:gd name="T5" fmla="*/ 71 h 84"/>
                  <a:gd name="T6" fmla="*/ 17 w 32"/>
                  <a:gd name="T7" fmla="*/ 79 h 84"/>
                  <a:gd name="T8" fmla="*/ 16 w 32"/>
                  <a:gd name="T9" fmla="*/ 79 h 84"/>
                  <a:gd name="T10" fmla="*/ 17 w 32"/>
                  <a:gd name="T11" fmla="*/ 75 h 84"/>
                  <a:gd name="T12" fmla="*/ 28 w 32"/>
                  <a:gd name="T13" fmla="*/ 23 h 84"/>
                  <a:gd name="T14" fmla="*/ 28 w 32"/>
                  <a:gd name="T15" fmla="*/ 21 h 84"/>
                  <a:gd name="T16" fmla="*/ 18 w 32"/>
                  <a:gd name="T17" fmla="*/ 1 h 84"/>
                  <a:gd name="T18" fmla="*/ 25 w 32"/>
                  <a:gd name="T19" fmla="*/ 19 h 84"/>
                  <a:gd name="T20" fmla="*/ 25 w 32"/>
                  <a:gd name="T21" fmla="*/ 26 h 84"/>
                  <a:gd name="T22" fmla="*/ 22 w 32"/>
                  <a:gd name="T23" fmla="*/ 36 h 84"/>
                  <a:gd name="T24" fmla="*/ 26 w 32"/>
                  <a:gd name="T25" fmla="*/ 39 h 84"/>
                  <a:gd name="T26" fmla="*/ 20 w 32"/>
                  <a:gd name="T27" fmla="*/ 48 h 84"/>
                  <a:gd name="T28" fmla="*/ 22 w 32"/>
                  <a:gd name="T29" fmla="*/ 49 h 84"/>
                  <a:gd name="T30" fmla="*/ 18 w 32"/>
                  <a:gd name="T31" fmla="*/ 17 h 84"/>
                  <a:gd name="T32" fmla="*/ 15 w 32"/>
                  <a:gd name="T33" fmla="*/ 17 h 84"/>
                  <a:gd name="T34" fmla="*/ 10 w 32"/>
                  <a:gd name="T35" fmla="*/ 49 h 84"/>
                  <a:gd name="T36" fmla="*/ 12 w 32"/>
                  <a:gd name="T37" fmla="*/ 48 h 84"/>
                  <a:gd name="T38" fmla="*/ 7 w 32"/>
                  <a:gd name="T39" fmla="*/ 39 h 84"/>
                  <a:gd name="T40" fmla="*/ 10 w 32"/>
                  <a:gd name="T41" fmla="*/ 36 h 84"/>
                  <a:gd name="T42" fmla="*/ 7 w 32"/>
                  <a:gd name="T43" fmla="*/ 26 h 84"/>
                  <a:gd name="T44" fmla="*/ 7 w 32"/>
                  <a:gd name="T45" fmla="*/ 19 h 84"/>
                  <a:gd name="T46" fmla="*/ 14 w 32"/>
                  <a:gd name="T47" fmla="*/ 1 h 84"/>
                  <a:gd name="T48" fmla="*/ 4 w 32"/>
                  <a:gd name="T49" fmla="*/ 21 h 84"/>
                  <a:gd name="T50" fmla="*/ 5 w 32"/>
                  <a:gd name="T51" fmla="*/ 23 h 84"/>
                  <a:gd name="T52" fmla="*/ 6 w 32"/>
                  <a:gd name="T53" fmla="*/ 35 h 84"/>
                  <a:gd name="T54" fmla="*/ 3 w 32"/>
                  <a:gd name="T55" fmla="*/ 39 h 84"/>
                  <a:gd name="T56" fmla="*/ 7 w 32"/>
                  <a:gd name="T57" fmla="*/ 51 h 84"/>
                  <a:gd name="T58" fmla="*/ 15 w 32"/>
                  <a:gd name="T59" fmla="*/ 60 h 84"/>
                  <a:gd name="T60" fmla="*/ 13 w 32"/>
                  <a:gd name="T61" fmla="*/ 65 h 84"/>
                  <a:gd name="T62" fmla="*/ 15 w 32"/>
                  <a:gd name="T63" fmla="*/ 68 h 84"/>
                  <a:gd name="T64" fmla="*/ 10 w 32"/>
                  <a:gd name="T65" fmla="*/ 72 h 84"/>
                  <a:gd name="T66" fmla="*/ 12 w 32"/>
                  <a:gd name="T67" fmla="*/ 79 h 84"/>
                  <a:gd name="T68" fmla="*/ 14 w 32"/>
                  <a:gd name="T69" fmla="*/ 83 h 84"/>
                  <a:gd name="T70" fmla="*/ 18 w 32"/>
                  <a:gd name="T71" fmla="*/ 83 h 84"/>
                  <a:gd name="T72" fmla="*/ 20 w 32"/>
                  <a:gd name="T73" fmla="*/ 79 h 84"/>
                  <a:gd name="T74" fmla="*/ 23 w 32"/>
                  <a:gd name="T75" fmla="*/ 72 h 84"/>
                  <a:gd name="T76" fmla="*/ 18 w 32"/>
                  <a:gd name="T77" fmla="*/ 68 h 84"/>
                  <a:gd name="T78" fmla="*/ 19 w 32"/>
                  <a:gd name="T79" fmla="*/ 65 h 84"/>
                  <a:gd name="T80" fmla="*/ 18 w 32"/>
                  <a:gd name="T81" fmla="*/ 60 h 84"/>
                  <a:gd name="T82" fmla="*/ 25 w 32"/>
                  <a:gd name="T83" fmla="*/ 51 h 84"/>
                  <a:gd name="T84" fmla="*/ 29 w 32"/>
                  <a:gd name="T85" fmla="*/ 39 h 84"/>
                  <a:gd name="T86" fmla="*/ 26 w 32"/>
                  <a:gd name="T87" fmla="*/ 35 h 84"/>
                  <a:gd name="T88" fmla="*/ 31 w 32"/>
                  <a:gd name="T8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19" y="71"/>
                    </a:moveTo>
                    <a:cubicBezTo>
                      <a:pt x="19" y="71"/>
                      <a:pt x="20" y="71"/>
                      <a:pt x="20" y="72"/>
                    </a:cubicBezTo>
                    <a:cubicBezTo>
                      <a:pt x="20" y="72"/>
                      <a:pt x="19" y="72"/>
                      <a:pt x="19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1"/>
                      <a:pt x="13" y="71"/>
                      <a:pt x="13" y="71"/>
                    </a:cubicBezTo>
                    <a:lnTo>
                      <a:pt x="19" y="71"/>
                    </a:lnTo>
                    <a:close/>
                    <a:moveTo>
                      <a:pt x="17" y="79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5"/>
                      <a:pt x="17" y="75"/>
                      <a:pt x="17" y="75"/>
                    </a:cubicBezTo>
                    <a:lnTo>
                      <a:pt x="17" y="79"/>
                    </a:lnTo>
                    <a:close/>
                    <a:moveTo>
                      <a:pt x="28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2" y="13"/>
                      <a:pt x="28" y="3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25" y="6"/>
                      <a:pt x="29" y="13"/>
                      <a:pt x="25" y="1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4" y="27"/>
                      <a:pt x="25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5" y="32"/>
                      <a:pt x="22" y="36"/>
                    </a:cubicBezTo>
                    <a:cubicBezTo>
                      <a:pt x="21" y="37"/>
                      <a:pt x="23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41"/>
                      <a:pt x="23" y="43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1" y="49"/>
                      <a:pt x="21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51"/>
                      <a:pt x="20" y="53"/>
                      <a:pt x="18" y="5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7" y="15"/>
                      <a:pt x="16" y="15"/>
                    </a:cubicBezTo>
                    <a:cubicBezTo>
                      <a:pt x="15" y="15"/>
                      <a:pt x="15" y="16"/>
                      <a:pt x="15" y="1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3"/>
                      <a:pt x="11" y="51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9"/>
                      <a:pt x="12" y="49"/>
                      <a:pt x="12" y="48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0" y="43"/>
                      <a:pt x="8" y="41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9"/>
                      <a:pt x="11" y="37"/>
                      <a:pt x="10" y="36"/>
                    </a:cubicBezTo>
                    <a:cubicBezTo>
                      <a:pt x="8" y="32"/>
                      <a:pt x="6" y="28"/>
                      <a:pt x="5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5"/>
                      <a:pt x="9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3"/>
                      <a:pt x="7" y="6"/>
                      <a:pt x="13" y="3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4" y="3"/>
                      <a:pt x="0" y="13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2"/>
                      <a:pt x="1" y="24"/>
                      <a:pt x="1" y="26"/>
                    </a:cubicBezTo>
                    <a:cubicBezTo>
                      <a:pt x="2" y="28"/>
                      <a:pt x="4" y="31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5"/>
                      <a:pt x="2" y="37"/>
                      <a:pt x="3" y="39"/>
                    </a:cubicBezTo>
                    <a:cubicBezTo>
                      <a:pt x="4" y="41"/>
                      <a:pt x="6" y="44"/>
                      <a:pt x="8" y="47"/>
                    </a:cubicBezTo>
                    <a:cubicBezTo>
                      <a:pt x="7" y="47"/>
                      <a:pt x="6" y="49"/>
                      <a:pt x="7" y="51"/>
                    </a:cubicBezTo>
                    <a:cubicBezTo>
                      <a:pt x="8" y="52"/>
                      <a:pt x="10" y="56"/>
                      <a:pt x="13" y="59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4"/>
                      <a:pt x="13" y="65"/>
                    </a:cubicBezTo>
                    <a:cubicBezTo>
                      <a:pt x="13" y="65"/>
                      <a:pt x="14" y="66"/>
                      <a:pt x="15" y="6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1" y="68"/>
                      <a:pt x="10" y="69"/>
                      <a:pt x="10" y="72"/>
                    </a:cubicBezTo>
                    <a:cubicBezTo>
                      <a:pt x="10" y="73"/>
                      <a:pt x="11" y="75"/>
                      <a:pt x="12" y="75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0"/>
                      <a:pt x="12" y="80"/>
                      <a:pt x="13" y="81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4"/>
                      <a:pt x="16" y="84"/>
                    </a:cubicBezTo>
                    <a:cubicBezTo>
                      <a:pt x="17" y="84"/>
                      <a:pt x="18" y="83"/>
                      <a:pt x="18" y="83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79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2" y="75"/>
                      <a:pt x="23" y="73"/>
                      <a:pt x="23" y="72"/>
                    </a:cubicBezTo>
                    <a:cubicBezTo>
                      <a:pt x="23" y="69"/>
                      <a:pt x="21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6"/>
                      <a:pt x="19" y="65"/>
                      <a:pt x="19" y="65"/>
                    </a:cubicBezTo>
                    <a:cubicBezTo>
                      <a:pt x="19" y="64"/>
                      <a:pt x="19" y="63"/>
                      <a:pt x="18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9" y="59"/>
                      <a:pt x="19" y="59"/>
                    </a:cubicBezTo>
                    <a:cubicBezTo>
                      <a:pt x="22" y="56"/>
                      <a:pt x="24" y="52"/>
                      <a:pt x="25" y="51"/>
                    </a:cubicBezTo>
                    <a:cubicBezTo>
                      <a:pt x="26" y="49"/>
                      <a:pt x="26" y="47"/>
                      <a:pt x="24" y="47"/>
                    </a:cubicBezTo>
                    <a:cubicBezTo>
                      <a:pt x="26" y="44"/>
                      <a:pt x="28" y="41"/>
                      <a:pt x="29" y="39"/>
                    </a:cubicBezTo>
                    <a:cubicBezTo>
                      <a:pt x="30" y="38"/>
                      <a:pt x="30" y="37"/>
                      <a:pt x="29" y="36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1"/>
                      <a:pt x="30" y="28"/>
                      <a:pt x="31" y="26"/>
                    </a:cubicBezTo>
                    <a:cubicBezTo>
                      <a:pt x="32" y="24"/>
                      <a:pt x="30" y="22"/>
                      <a:pt x="28" y="2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118"/>
              <p:cNvSpPr>
                <a:spLocks noEditPoints="1"/>
              </p:cNvSpPr>
              <p:nvPr/>
            </p:nvSpPr>
            <p:spPr bwMode="auto">
              <a:xfrm>
                <a:off x="7099" y="4191"/>
                <a:ext cx="31" cy="32"/>
              </a:xfrm>
              <a:custGeom>
                <a:avLst/>
                <a:gdLst>
                  <a:gd name="T0" fmla="*/ 7 w 10"/>
                  <a:gd name="T1" fmla="*/ 5 h 10"/>
                  <a:gd name="T2" fmla="*/ 5 w 10"/>
                  <a:gd name="T3" fmla="*/ 6 h 10"/>
                  <a:gd name="T4" fmla="*/ 3 w 10"/>
                  <a:gd name="T5" fmla="*/ 5 h 10"/>
                  <a:gd name="T6" fmla="*/ 5 w 10"/>
                  <a:gd name="T7" fmla="*/ 3 h 10"/>
                  <a:gd name="T8" fmla="*/ 7 w 10"/>
                  <a:gd name="T9" fmla="*/ 5 h 10"/>
                  <a:gd name="T10" fmla="*/ 0 w 10"/>
                  <a:gd name="T11" fmla="*/ 5 h 10"/>
                  <a:gd name="T12" fmla="*/ 5 w 10"/>
                  <a:gd name="T13" fmla="*/ 10 h 10"/>
                  <a:gd name="T14" fmla="*/ 10 w 10"/>
                  <a:gd name="T15" fmla="*/ 5 h 10"/>
                  <a:gd name="T16" fmla="*/ 5 w 10"/>
                  <a:gd name="T17" fmla="*/ 0 h 10"/>
                  <a:gd name="T18" fmla="*/ 0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5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119"/>
              <p:cNvSpPr>
                <a:spLocks/>
              </p:cNvSpPr>
              <p:nvPr/>
            </p:nvSpPr>
            <p:spPr bwMode="auto">
              <a:xfrm>
                <a:off x="7032" y="4064"/>
                <a:ext cx="89" cy="10"/>
              </a:xfrm>
              <a:custGeom>
                <a:avLst/>
                <a:gdLst>
                  <a:gd name="T0" fmla="*/ 28 w 28"/>
                  <a:gd name="T1" fmla="*/ 2 h 3"/>
                  <a:gd name="T2" fmla="*/ 26 w 28"/>
                  <a:gd name="T3" fmla="*/ 0 h 3"/>
                  <a:gd name="T4" fmla="*/ 1 w 28"/>
                  <a:gd name="T5" fmla="*/ 0 h 3"/>
                  <a:gd name="T6" fmla="*/ 0 w 28"/>
                  <a:gd name="T7" fmla="*/ 2 h 3"/>
                  <a:gd name="T8" fmla="*/ 1 w 28"/>
                  <a:gd name="T9" fmla="*/ 3 h 3"/>
                  <a:gd name="T10" fmla="*/ 26 w 28"/>
                  <a:gd name="T11" fmla="*/ 3 h 3"/>
                  <a:gd name="T12" fmla="*/ 28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120"/>
              <p:cNvSpPr>
                <a:spLocks/>
              </p:cNvSpPr>
              <p:nvPr/>
            </p:nvSpPr>
            <p:spPr bwMode="auto">
              <a:xfrm>
                <a:off x="7032" y="3990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2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2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121"/>
              <p:cNvSpPr>
                <a:spLocks/>
              </p:cNvSpPr>
              <p:nvPr/>
            </p:nvSpPr>
            <p:spPr bwMode="auto">
              <a:xfrm>
                <a:off x="7032" y="4016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1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1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2"/>
                      <a:pt x="52" y="1"/>
                    </a:cubicBezTo>
                    <a:cubicBezTo>
                      <a:pt x="52" y="0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122"/>
              <p:cNvSpPr>
                <a:spLocks/>
              </p:cNvSpPr>
              <p:nvPr/>
            </p:nvSpPr>
            <p:spPr bwMode="auto">
              <a:xfrm>
                <a:off x="7032" y="4039"/>
                <a:ext cx="164" cy="12"/>
              </a:xfrm>
              <a:custGeom>
                <a:avLst/>
                <a:gdLst>
                  <a:gd name="T0" fmla="*/ 50 w 52"/>
                  <a:gd name="T1" fmla="*/ 0 h 4"/>
                  <a:gd name="T2" fmla="*/ 1 w 52"/>
                  <a:gd name="T3" fmla="*/ 0 h 4"/>
                  <a:gd name="T4" fmla="*/ 0 w 52"/>
                  <a:gd name="T5" fmla="*/ 2 h 4"/>
                  <a:gd name="T6" fmla="*/ 1 w 52"/>
                  <a:gd name="T7" fmla="*/ 4 h 4"/>
                  <a:gd name="T8" fmla="*/ 50 w 52"/>
                  <a:gd name="T9" fmla="*/ 4 h 4"/>
                  <a:gd name="T10" fmla="*/ 52 w 52"/>
                  <a:gd name="T11" fmla="*/ 2 h 4"/>
                  <a:gd name="T12" fmla="*/ 50 w 5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123"/>
              <p:cNvSpPr>
                <a:spLocks/>
              </p:cNvSpPr>
              <p:nvPr/>
            </p:nvSpPr>
            <p:spPr bwMode="auto">
              <a:xfrm>
                <a:off x="7032" y="3964"/>
                <a:ext cx="164" cy="13"/>
              </a:xfrm>
              <a:custGeom>
                <a:avLst/>
                <a:gdLst>
                  <a:gd name="T0" fmla="*/ 0 w 52"/>
                  <a:gd name="T1" fmla="*/ 2 h 4"/>
                  <a:gd name="T2" fmla="*/ 1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1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124"/>
              <p:cNvSpPr>
                <a:spLocks/>
              </p:cNvSpPr>
              <p:nvPr/>
            </p:nvSpPr>
            <p:spPr bwMode="auto">
              <a:xfrm>
                <a:off x="7035" y="4136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125"/>
              <p:cNvSpPr>
                <a:spLocks/>
              </p:cNvSpPr>
              <p:nvPr/>
            </p:nvSpPr>
            <p:spPr bwMode="auto">
              <a:xfrm>
                <a:off x="7083" y="4136"/>
                <a:ext cx="12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126"/>
              <p:cNvSpPr>
                <a:spLocks/>
              </p:cNvSpPr>
              <p:nvPr/>
            </p:nvSpPr>
            <p:spPr bwMode="auto">
              <a:xfrm>
                <a:off x="7057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127"/>
              <p:cNvSpPr>
                <a:spLocks/>
              </p:cNvSpPr>
              <p:nvPr/>
            </p:nvSpPr>
            <p:spPr bwMode="auto">
              <a:xfrm>
                <a:off x="7159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128"/>
              <p:cNvSpPr>
                <a:spLocks/>
              </p:cNvSpPr>
              <p:nvPr/>
            </p:nvSpPr>
            <p:spPr bwMode="auto">
              <a:xfrm>
                <a:off x="7108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129"/>
              <p:cNvSpPr>
                <a:spLocks/>
              </p:cNvSpPr>
              <p:nvPr/>
            </p:nvSpPr>
            <p:spPr bwMode="auto">
              <a:xfrm>
                <a:off x="7133" y="4136"/>
                <a:ext cx="13" cy="9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130"/>
              <p:cNvSpPr>
                <a:spLocks/>
              </p:cNvSpPr>
              <p:nvPr/>
            </p:nvSpPr>
            <p:spPr bwMode="auto">
              <a:xfrm>
                <a:off x="7184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131"/>
              <p:cNvSpPr>
                <a:spLocks/>
              </p:cNvSpPr>
              <p:nvPr/>
            </p:nvSpPr>
            <p:spPr bwMode="auto">
              <a:xfrm>
                <a:off x="7035" y="4155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132"/>
              <p:cNvSpPr>
                <a:spLocks/>
              </p:cNvSpPr>
              <p:nvPr/>
            </p:nvSpPr>
            <p:spPr bwMode="auto">
              <a:xfrm>
                <a:off x="7108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133"/>
              <p:cNvSpPr>
                <a:spLocks/>
              </p:cNvSpPr>
              <p:nvPr/>
            </p:nvSpPr>
            <p:spPr bwMode="auto">
              <a:xfrm>
                <a:off x="7083" y="4155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134"/>
              <p:cNvSpPr>
                <a:spLocks/>
              </p:cNvSpPr>
              <p:nvPr/>
            </p:nvSpPr>
            <p:spPr bwMode="auto">
              <a:xfrm>
                <a:off x="7159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135"/>
              <p:cNvSpPr>
                <a:spLocks/>
              </p:cNvSpPr>
              <p:nvPr/>
            </p:nvSpPr>
            <p:spPr bwMode="auto">
              <a:xfrm>
                <a:off x="7057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136"/>
              <p:cNvSpPr>
                <a:spLocks/>
              </p:cNvSpPr>
              <p:nvPr/>
            </p:nvSpPr>
            <p:spPr bwMode="auto">
              <a:xfrm>
                <a:off x="7133" y="4155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7184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138"/>
              <p:cNvSpPr>
                <a:spLocks/>
              </p:cNvSpPr>
              <p:nvPr/>
            </p:nvSpPr>
            <p:spPr bwMode="auto">
              <a:xfrm>
                <a:off x="7035" y="4116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139"/>
              <p:cNvSpPr>
                <a:spLocks/>
              </p:cNvSpPr>
              <p:nvPr/>
            </p:nvSpPr>
            <p:spPr bwMode="auto">
              <a:xfrm>
                <a:off x="7108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7057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141"/>
              <p:cNvSpPr>
                <a:spLocks/>
              </p:cNvSpPr>
              <p:nvPr/>
            </p:nvSpPr>
            <p:spPr bwMode="auto">
              <a:xfrm>
                <a:off x="7083" y="4116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142"/>
              <p:cNvSpPr>
                <a:spLocks/>
              </p:cNvSpPr>
              <p:nvPr/>
            </p:nvSpPr>
            <p:spPr bwMode="auto">
              <a:xfrm>
                <a:off x="7133" y="4116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143"/>
              <p:cNvSpPr>
                <a:spLocks/>
              </p:cNvSpPr>
              <p:nvPr/>
            </p:nvSpPr>
            <p:spPr bwMode="auto">
              <a:xfrm>
                <a:off x="7159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144"/>
              <p:cNvSpPr>
                <a:spLocks/>
              </p:cNvSpPr>
              <p:nvPr/>
            </p:nvSpPr>
            <p:spPr bwMode="auto">
              <a:xfrm>
                <a:off x="7184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145"/>
              <p:cNvSpPr>
                <a:spLocks noEditPoints="1"/>
              </p:cNvSpPr>
              <p:nvPr/>
            </p:nvSpPr>
            <p:spPr bwMode="auto">
              <a:xfrm>
                <a:off x="7004" y="3909"/>
                <a:ext cx="221" cy="278"/>
              </a:xfrm>
              <a:custGeom>
                <a:avLst/>
                <a:gdLst>
                  <a:gd name="T0" fmla="*/ 67 w 70"/>
                  <a:gd name="T1" fmla="*/ 8 h 86"/>
                  <a:gd name="T2" fmla="*/ 13 w 70"/>
                  <a:gd name="T3" fmla="*/ 8 h 86"/>
                  <a:gd name="T4" fmla="*/ 13 w 70"/>
                  <a:gd name="T5" fmla="*/ 3 h 86"/>
                  <a:gd name="T6" fmla="*/ 67 w 70"/>
                  <a:gd name="T7" fmla="*/ 3 h 86"/>
                  <a:gd name="T8" fmla="*/ 67 w 70"/>
                  <a:gd name="T9" fmla="*/ 8 h 86"/>
                  <a:gd name="T10" fmla="*/ 67 w 70"/>
                  <a:gd name="T11" fmla="*/ 58 h 86"/>
                  <a:gd name="T12" fmla="*/ 39 w 70"/>
                  <a:gd name="T13" fmla="*/ 58 h 86"/>
                  <a:gd name="T14" fmla="*/ 37 w 70"/>
                  <a:gd name="T15" fmla="*/ 59 h 86"/>
                  <a:gd name="T16" fmla="*/ 39 w 70"/>
                  <a:gd name="T17" fmla="*/ 61 h 86"/>
                  <a:gd name="T18" fmla="*/ 67 w 70"/>
                  <a:gd name="T19" fmla="*/ 61 h 86"/>
                  <a:gd name="T20" fmla="*/ 67 w 70"/>
                  <a:gd name="T21" fmla="*/ 82 h 86"/>
                  <a:gd name="T22" fmla="*/ 4 w 70"/>
                  <a:gd name="T23" fmla="*/ 82 h 86"/>
                  <a:gd name="T24" fmla="*/ 4 w 70"/>
                  <a:gd name="T25" fmla="*/ 61 h 86"/>
                  <a:gd name="T26" fmla="*/ 31 w 70"/>
                  <a:gd name="T27" fmla="*/ 61 h 86"/>
                  <a:gd name="T28" fmla="*/ 33 w 70"/>
                  <a:gd name="T29" fmla="*/ 59 h 86"/>
                  <a:gd name="T30" fmla="*/ 31 w 70"/>
                  <a:gd name="T31" fmla="*/ 58 h 86"/>
                  <a:gd name="T32" fmla="*/ 4 w 70"/>
                  <a:gd name="T33" fmla="*/ 58 h 86"/>
                  <a:gd name="T34" fmla="*/ 4 w 70"/>
                  <a:gd name="T35" fmla="*/ 11 h 86"/>
                  <a:gd name="T36" fmla="*/ 67 w 70"/>
                  <a:gd name="T37" fmla="*/ 11 h 86"/>
                  <a:gd name="T38" fmla="*/ 67 w 70"/>
                  <a:gd name="T39" fmla="*/ 58 h 86"/>
                  <a:gd name="T40" fmla="*/ 4 w 70"/>
                  <a:gd name="T41" fmla="*/ 3 h 86"/>
                  <a:gd name="T42" fmla="*/ 10 w 70"/>
                  <a:gd name="T43" fmla="*/ 3 h 86"/>
                  <a:gd name="T44" fmla="*/ 10 w 70"/>
                  <a:gd name="T45" fmla="*/ 8 h 86"/>
                  <a:gd name="T46" fmla="*/ 4 w 70"/>
                  <a:gd name="T47" fmla="*/ 8 h 86"/>
                  <a:gd name="T48" fmla="*/ 4 w 70"/>
                  <a:gd name="T49" fmla="*/ 3 h 86"/>
                  <a:gd name="T50" fmla="*/ 70 w 70"/>
                  <a:gd name="T51" fmla="*/ 83 h 86"/>
                  <a:gd name="T52" fmla="*/ 70 w 70"/>
                  <a:gd name="T53" fmla="*/ 83 h 86"/>
                  <a:gd name="T54" fmla="*/ 70 w 70"/>
                  <a:gd name="T55" fmla="*/ 3 h 86"/>
                  <a:gd name="T56" fmla="*/ 67 w 70"/>
                  <a:gd name="T57" fmla="*/ 0 h 86"/>
                  <a:gd name="T58" fmla="*/ 3 w 70"/>
                  <a:gd name="T59" fmla="*/ 0 h 86"/>
                  <a:gd name="T60" fmla="*/ 0 w 70"/>
                  <a:gd name="T61" fmla="*/ 3 h 86"/>
                  <a:gd name="T62" fmla="*/ 0 w 70"/>
                  <a:gd name="T63" fmla="*/ 83 h 86"/>
                  <a:gd name="T64" fmla="*/ 3 w 70"/>
                  <a:gd name="T65" fmla="*/ 86 h 86"/>
                  <a:gd name="T66" fmla="*/ 67 w 70"/>
                  <a:gd name="T67" fmla="*/ 86 h 86"/>
                  <a:gd name="T68" fmla="*/ 70 w 70"/>
                  <a:gd name="T6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6">
                    <a:moveTo>
                      <a:pt x="67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8"/>
                    </a:lnTo>
                    <a:close/>
                    <a:moveTo>
                      <a:pt x="67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8" y="61"/>
                      <a:pt x="39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0"/>
                      <a:pt x="33" y="59"/>
                    </a:cubicBezTo>
                    <a:cubicBezTo>
                      <a:pt x="33" y="58"/>
                      <a:pt x="32" y="58"/>
                      <a:pt x="31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7" y="11"/>
                      <a:pt x="67" y="11"/>
                      <a:pt x="67" y="11"/>
                    </a:cubicBezTo>
                    <a:lnTo>
                      <a:pt x="67" y="58"/>
                    </a:lnTo>
                    <a:close/>
                    <a:moveTo>
                      <a:pt x="4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4" y="3"/>
                    </a:lnTo>
                    <a:close/>
                    <a:moveTo>
                      <a:pt x="70" y="83"/>
                    </a:move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2" y="86"/>
                      <a:pt x="3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9" y="86"/>
                      <a:pt x="70" y="84"/>
                      <a:pt x="70" y="8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146"/>
              <p:cNvSpPr>
                <a:spLocks/>
              </p:cNvSpPr>
              <p:nvPr/>
            </p:nvSpPr>
            <p:spPr bwMode="auto">
              <a:xfrm>
                <a:off x="6982" y="3886"/>
                <a:ext cx="265" cy="353"/>
              </a:xfrm>
              <a:custGeom>
                <a:avLst/>
                <a:gdLst>
                  <a:gd name="T0" fmla="*/ 83 w 84"/>
                  <a:gd name="T1" fmla="*/ 52 h 109"/>
                  <a:gd name="T2" fmla="*/ 84 w 84"/>
                  <a:gd name="T3" fmla="*/ 51 h 109"/>
                  <a:gd name="T4" fmla="*/ 84 w 84"/>
                  <a:gd name="T5" fmla="*/ 10 h 109"/>
                  <a:gd name="T6" fmla="*/ 74 w 84"/>
                  <a:gd name="T7" fmla="*/ 0 h 109"/>
                  <a:gd name="T8" fmla="*/ 10 w 84"/>
                  <a:gd name="T9" fmla="*/ 0 h 109"/>
                  <a:gd name="T10" fmla="*/ 0 w 84"/>
                  <a:gd name="T11" fmla="*/ 10 h 109"/>
                  <a:gd name="T12" fmla="*/ 0 w 84"/>
                  <a:gd name="T13" fmla="*/ 99 h 109"/>
                  <a:gd name="T14" fmla="*/ 10 w 84"/>
                  <a:gd name="T15" fmla="*/ 109 h 109"/>
                  <a:gd name="T16" fmla="*/ 74 w 84"/>
                  <a:gd name="T17" fmla="*/ 109 h 109"/>
                  <a:gd name="T18" fmla="*/ 84 w 84"/>
                  <a:gd name="T19" fmla="*/ 99 h 109"/>
                  <a:gd name="T20" fmla="*/ 84 w 84"/>
                  <a:gd name="T21" fmla="*/ 58 h 109"/>
                  <a:gd name="T22" fmla="*/ 83 w 84"/>
                  <a:gd name="T23" fmla="*/ 57 h 109"/>
                  <a:gd name="T24" fmla="*/ 81 w 84"/>
                  <a:gd name="T25" fmla="*/ 58 h 109"/>
                  <a:gd name="T26" fmla="*/ 81 w 84"/>
                  <a:gd name="T27" fmla="*/ 99 h 109"/>
                  <a:gd name="T28" fmla="*/ 74 w 84"/>
                  <a:gd name="T29" fmla="*/ 106 h 109"/>
                  <a:gd name="T30" fmla="*/ 10 w 84"/>
                  <a:gd name="T31" fmla="*/ 106 h 109"/>
                  <a:gd name="T32" fmla="*/ 3 w 84"/>
                  <a:gd name="T33" fmla="*/ 99 h 109"/>
                  <a:gd name="T34" fmla="*/ 3 w 84"/>
                  <a:gd name="T35" fmla="*/ 10 h 109"/>
                  <a:gd name="T36" fmla="*/ 10 w 84"/>
                  <a:gd name="T37" fmla="*/ 3 h 109"/>
                  <a:gd name="T38" fmla="*/ 74 w 84"/>
                  <a:gd name="T39" fmla="*/ 3 h 109"/>
                  <a:gd name="T40" fmla="*/ 81 w 84"/>
                  <a:gd name="T41" fmla="*/ 10 h 109"/>
                  <a:gd name="T42" fmla="*/ 81 w 84"/>
                  <a:gd name="T43" fmla="*/ 51 h 109"/>
                  <a:gd name="T44" fmla="*/ 83 w 84"/>
                  <a:gd name="T45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09">
                    <a:moveTo>
                      <a:pt x="83" y="52"/>
                    </a:moveTo>
                    <a:cubicBezTo>
                      <a:pt x="83" y="52"/>
                      <a:pt x="84" y="52"/>
                      <a:pt x="84" y="51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4"/>
                      <a:pt x="80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09"/>
                      <a:pt x="10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80" y="109"/>
                      <a:pt x="84" y="105"/>
                      <a:pt x="84" y="9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3"/>
                      <a:pt x="78" y="106"/>
                      <a:pt x="74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6" y="106"/>
                      <a:pt x="3" y="103"/>
                      <a:pt x="3" y="9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6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8" y="3"/>
                      <a:pt x="81" y="6"/>
                      <a:pt x="81" y="10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2" y="52"/>
                      <a:pt x="83" y="5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147"/>
              <p:cNvSpPr>
                <a:spLocks noEditPoints="1"/>
              </p:cNvSpPr>
              <p:nvPr/>
            </p:nvSpPr>
            <p:spPr bwMode="auto">
              <a:xfrm>
                <a:off x="6248" y="3893"/>
                <a:ext cx="345" cy="152"/>
              </a:xfrm>
              <a:custGeom>
                <a:avLst/>
                <a:gdLst>
                  <a:gd name="T0" fmla="*/ 4 w 109"/>
                  <a:gd name="T1" fmla="*/ 43 h 47"/>
                  <a:gd name="T2" fmla="*/ 105 w 109"/>
                  <a:gd name="T3" fmla="*/ 43 h 47"/>
                  <a:gd name="T4" fmla="*/ 105 w 109"/>
                  <a:gd name="T5" fmla="*/ 3 h 47"/>
                  <a:gd name="T6" fmla="*/ 4 w 109"/>
                  <a:gd name="T7" fmla="*/ 3 h 47"/>
                  <a:gd name="T8" fmla="*/ 4 w 109"/>
                  <a:gd name="T9" fmla="*/ 43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5 h 47"/>
                  <a:gd name="T16" fmla="*/ 0 w 109"/>
                  <a:gd name="T17" fmla="*/ 1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1 h 47"/>
                  <a:gd name="T24" fmla="*/ 109 w 109"/>
                  <a:gd name="T25" fmla="*/ 45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3"/>
                    </a:move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3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0"/>
                      <a:pt x="109" y="1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09" y="46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14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149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130"/>
              </a:xfrm>
              <a:custGeom>
                <a:avLst/>
                <a:gdLst>
                  <a:gd name="T0" fmla="*/ 4 w 14"/>
                  <a:gd name="T1" fmla="*/ 36 h 40"/>
                  <a:gd name="T2" fmla="*/ 11 w 14"/>
                  <a:gd name="T3" fmla="*/ 36 h 40"/>
                  <a:gd name="T4" fmla="*/ 11 w 14"/>
                  <a:gd name="T5" fmla="*/ 4 h 40"/>
                  <a:gd name="T6" fmla="*/ 4 w 14"/>
                  <a:gd name="T7" fmla="*/ 4 h 40"/>
                  <a:gd name="T8" fmla="*/ 4 w 14"/>
                  <a:gd name="T9" fmla="*/ 36 h 40"/>
                  <a:gd name="T10" fmla="*/ 13 w 14"/>
                  <a:gd name="T11" fmla="*/ 40 h 40"/>
                  <a:gd name="T12" fmla="*/ 2 w 14"/>
                  <a:gd name="T13" fmla="*/ 40 h 40"/>
                  <a:gd name="T14" fmla="*/ 0 w 14"/>
                  <a:gd name="T15" fmla="*/ 38 h 40"/>
                  <a:gd name="T16" fmla="*/ 0 w 14"/>
                  <a:gd name="T17" fmla="*/ 2 h 40"/>
                  <a:gd name="T18" fmla="*/ 2 w 14"/>
                  <a:gd name="T19" fmla="*/ 0 h 40"/>
                  <a:gd name="T20" fmla="*/ 13 w 14"/>
                  <a:gd name="T21" fmla="*/ 0 h 40"/>
                  <a:gd name="T22" fmla="*/ 14 w 14"/>
                  <a:gd name="T23" fmla="*/ 2 h 40"/>
                  <a:gd name="T24" fmla="*/ 14 w 14"/>
                  <a:gd name="T25" fmla="*/ 38 h 40"/>
                  <a:gd name="T26" fmla="*/ 13 w 14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0">
                    <a:moveTo>
                      <a:pt x="4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  <a:moveTo>
                      <a:pt x="13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40"/>
                      <a:pt x="13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150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94"/>
              </a:xfrm>
              <a:custGeom>
                <a:avLst/>
                <a:gdLst>
                  <a:gd name="T0" fmla="*/ 4 w 15"/>
                  <a:gd name="T1" fmla="*/ 25 h 29"/>
                  <a:gd name="T2" fmla="*/ 11 w 15"/>
                  <a:gd name="T3" fmla="*/ 25 h 29"/>
                  <a:gd name="T4" fmla="*/ 11 w 15"/>
                  <a:gd name="T5" fmla="*/ 3 h 29"/>
                  <a:gd name="T6" fmla="*/ 4 w 15"/>
                  <a:gd name="T7" fmla="*/ 3 h 29"/>
                  <a:gd name="T8" fmla="*/ 4 w 15"/>
                  <a:gd name="T9" fmla="*/ 25 h 29"/>
                  <a:gd name="T10" fmla="*/ 13 w 15"/>
                  <a:gd name="T11" fmla="*/ 29 h 29"/>
                  <a:gd name="T12" fmla="*/ 2 w 15"/>
                  <a:gd name="T13" fmla="*/ 29 h 29"/>
                  <a:gd name="T14" fmla="*/ 0 w 15"/>
                  <a:gd name="T15" fmla="*/ 27 h 29"/>
                  <a:gd name="T16" fmla="*/ 0 w 15"/>
                  <a:gd name="T17" fmla="*/ 2 h 29"/>
                  <a:gd name="T18" fmla="*/ 2 w 15"/>
                  <a:gd name="T19" fmla="*/ 0 h 29"/>
                  <a:gd name="T20" fmla="*/ 13 w 15"/>
                  <a:gd name="T21" fmla="*/ 0 h 29"/>
                  <a:gd name="T22" fmla="*/ 15 w 15"/>
                  <a:gd name="T23" fmla="*/ 2 h 29"/>
                  <a:gd name="T24" fmla="*/ 15 w 15"/>
                  <a:gd name="T25" fmla="*/ 27 h 29"/>
                  <a:gd name="T26" fmla="*/ 13 w 15"/>
                  <a:gd name="T2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9">
                    <a:moveTo>
                      <a:pt x="4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5"/>
                    </a:lnTo>
                    <a:close/>
                    <a:moveTo>
                      <a:pt x="1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151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152"/>
              <p:cNvSpPr>
                <a:spLocks noEditPoints="1"/>
              </p:cNvSpPr>
              <p:nvPr/>
            </p:nvSpPr>
            <p:spPr bwMode="auto">
              <a:xfrm>
                <a:off x="6248" y="4032"/>
                <a:ext cx="345" cy="152"/>
              </a:xfrm>
              <a:custGeom>
                <a:avLst/>
                <a:gdLst>
                  <a:gd name="T0" fmla="*/ 4 w 109"/>
                  <a:gd name="T1" fmla="*/ 44 h 47"/>
                  <a:gd name="T2" fmla="*/ 105 w 109"/>
                  <a:gd name="T3" fmla="*/ 44 h 47"/>
                  <a:gd name="T4" fmla="*/ 105 w 109"/>
                  <a:gd name="T5" fmla="*/ 4 h 47"/>
                  <a:gd name="T6" fmla="*/ 4 w 109"/>
                  <a:gd name="T7" fmla="*/ 4 h 47"/>
                  <a:gd name="T8" fmla="*/ 4 w 109"/>
                  <a:gd name="T9" fmla="*/ 44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6 h 47"/>
                  <a:gd name="T16" fmla="*/ 0 w 109"/>
                  <a:gd name="T17" fmla="*/ 2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2 h 47"/>
                  <a:gd name="T24" fmla="*/ 109 w 109"/>
                  <a:gd name="T25" fmla="*/ 46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4"/>
                    </a:move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4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7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1"/>
                      <a:pt x="109" y="2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9" y="47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153"/>
              <p:cNvSpPr>
                <a:spLocks noEditPoints="1"/>
              </p:cNvSpPr>
              <p:nvPr/>
            </p:nvSpPr>
            <p:spPr bwMode="auto">
              <a:xfrm>
                <a:off x="6248" y="4175"/>
                <a:ext cx="149" cy="71"/>
              </a:xfrm>
              <a:custGeom>
                <a:avLst/>
                <a:gdLst>
                  <a:gd name="T0" fmla="*/ 4 w 47"/>
                  <a:gd name="T1" fmla="*/ 18 h 22"/>
                  <a:gd name="T2" fmla="*/ 44 w 47"/>
                  <a:gd name="T3" fmla="*/ 18 h 22"/>
                  <a:gd name="T4" fmla="*/ 44 w 47"/>
                  <a:gd name="T5" fmla="*/ 3 h 22"/>
                  <a:gd name="T6" fmla="*/ 4 w 47"/>
                  <a:gd name="T7" fmla="*/ 3 h 22"/>
                  <a:gd name="T8" fmla="*/ 4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154"/>
              <p:cNvSpPr>
                <a:spLocks noEditPoints="1"/>
              </p:cNvSpPr>
              <p:nvPr/>
            </p:nvSpPr>
            <p:spPr bwMode="auto">
              <a:xfrm>
                <a:off x="6444" y="4175"/>
                <a:ext cx="149" cy="71"/>
              </a:xfrm>
              <a:custGeom>
                <a:avLst/>
                <a:gdLst>
                  <a:gd name="T0" fmla="*/ 3 w 47"/>
                  <a:gd name="T1" fmla="*/ 18 h 22"/>
                  <a:gd name="T2" fmla="*/ 43 w 47"/>
                  <a:gd name="T3" fmla="*/ 18 h 22"/>
                  <a:gd name="T4" fmla="*/ 43 w 47"/>
                  <a:gd name="T5" fmla="*/ 3 h 22"/>
                  <a:gd name="T6" fmla="*/ 3 w 47"/>
                  <a:gd name="T7" fmla="*/ 3 h 22"/>
                  <a:gd name="T8" fmla="*/ 3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Oval 155"/>
              <p:cNvSpPr>
                <a:spLocks noChangeArrowheads="1"/>
              </p:cNvSpPr>
              <p:nvPr/>
            </p:nvSpPr>
            <p:spPr bwMode="auto">
              <a:xfrm>
                <a:off x="6318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Oval 156"/>
              <p:cNvSpPr>
                <a:spLocks noChangeArrowheads="1"/>
              </p:cNvSpPr>
              <p:nvPr/>
            </p:nvSpPr>
            <p:spPr bwMode="auto">
              <a:xfrm>
                <a:off x="6514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157"/>
              <p:cNvSpPr>
                <a:spLocks noEditPoints="1"/>
              </p:cNvSpPr>
              <p:nvPr/>
            </p:nvSpPr>
            <p:spPr bwMode="auto">
              <a:xfrm>
                <a:off x="6387" y="4175"/>
                <a:ext cx="67" cy="71"/>
              </a:xfrm>
              <a:custGeom>
                <a:avLst/>
                <a:gdLst>
                  <a:gd name="T0" fmla="*/ 3 w 21"/>
                  <a:gd name="T1" fmla="*/ 18 h 22"/>
                  <a:gd name="T2" fmla="*/ 18 w 21"/>
                  <a:gd name="T3" fmla="*/ 18 h 22"/>
                  <a:gd name="T4" fmla="*/ 18 w 21"/>
                  <a:gd name="T5" fmla="*/ 3 h 22"/>
                  <a:gd name="T6" fmla="*/ 3 w 21"/>
                  <a:gd name="T7" fmla="*/ 3 h 22"/>
                  <a:gd name="T8" fmla="*/ 3 w 21"/>
                  <a:gd name="T9" fmla="*/ 18 h 22"/>
                  <a:gd name="T10" fmla="*/ 20 w 21"/>
                  <a:gd name="T11" fmla="*/ 22 h 22"/>
                  <a:gd name="T12" fmla="*/ 1 w 21"/>
                  <a:gd name="T13" fmla="*/ 22 h 22"/>
                  <a:gd name="T14" fmla="*/ 0 w 21"/>
                  <a:gd name="T15" fmla="*/ 20 h 22"/>
                  <a:gd name="T16" fmla="*/ 0 w 21"/>
                  <a:gd name="T17" fmla="*/ 2 h 22"/>
                  <a:gd name="T18" fmla="*/ 1 w 21"/>
                  <a:gd name="T19" fmla="*/ 0 h 22"/>
                  <a:gd name="T20" fmla="*/ 20 w 21"/>
                  <a:gd name="T21" fmla="*/ 0 h 22"/>
                  <a:gd name="T22" fmla="*/ 21 w 21"/>
                  <a:gd name="T23" fmla="*/ 2 h 22"/>
                  <a:gd name="T24" fmla="*/ 21 w 21"/>
                  <a:gd name="T25" fmla="*/ 20 h 22"/>
                  <a:gd name="T26" fmla="*/ 20 w 21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3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20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0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15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159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3 h 11"/>
                  <a:gd name="T6" fmla="*/ 4 w 15"/>
                  <a:gd name="T7" fmla="*/ 3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160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161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36"/>
              </a:xfrm>
              <a:custGeom>
                <a:avLst/>
                <a:gdLst>
                  <a:gd name="T0" fmla="*/ 4 w 14"/>
                  <a:gd name="T1" fmla="*/ 7 h 11"/>
                  <a:gd name="T2" fmla="*/ 11 w 14"/>
                  <a:gd name="T3" fmla="*/ 7 h 11"/>
                  <a:gd name="T4" fmla="*/ 11 w 14"/>
                  <a:gd name="T5" fmla="*/ 4 h 11"/>
                  <a:gd name="T6" fmla="*/ 4 w 14"/>
                  <a:gd name="T7" fmla="*/ 4 h 11"/>
                  <a:gd name="T8" fmla="*/ 4 w 14"/>
                  <a:gd name="T9" fmla="*/ 7 h 11"/>
                  <a:gd name="T10" fmla="*/ 13 w 14"/>
                  <a:gd name="T11" fmla="*/ 11 h 11"/>
                  <a:gd name="T12" fmla="*/ 2 w 14"/>
                  <a:gd name="T13" fmla="*/ 11 h 11"/>
                  <a:gd name="T14" fmla="*/ 0 w 14"/>
                  <a:gd name="T15" fmla="*/ 9 h 11"/>
                  <a:gd name="T16" fmla="*/ 0 w 14"/>
                  <a:gd name="T17" fmla="*/ 2 h 11"/>
                  <a:gd name="T18" fmla="*/ 2 w 14"/>
                  <a:gd name="T19" fmla="*/ 0 h 11"/>
                  <a:gd name="T20" fmla="*/ 13 w 14"/>
                  <a:gd name="T21" fmla="*/ 0 h 11"/>
                  <a:gd name="T22" fmla="*/ 14 w 14"/>
                  <a:gd name="T23" fmla="*/ 2 h 11"/>
                  <a:gd name="T24" fmla="*/ 14 w 14"/>
                  <a:gd name="T25" fmla="*/ 9 h 11"/>
                  <a:gd name="T26" fmla="*/ 13 w 1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162"/>
              <p:cNvSpPr>
                <a:spLocks noEditPoints="1"/>
              </p:cNvSpPr>
              <p:nvPr/>
            </p:nvSpPr>
            <p:spPr bwMode="auto">
              <a:xfrm>
                <a:off x="6419" y="3932"/>
                <a:ext cx="82" cy="113"/>
              </a:xfrm>
              <a:custGeom>
                <a:avLst/>
                <a:gdLst>
                  <a:gd name="T0" fmla="*/ 4 w 26"/>
                  <a:gd name="T1" fmla="*/ 8 h 35"/>
                  <a:gd name="T2" fmla="*/ 16 w 26"/>
                  <a:gd name="T3" fmla="*/ 31 h 35"/>
                  <a:gd name="T4" fmla="*/ 22 w 26"/>
                  <a:gd name="T5" fmla="*/ 28 h 35"/>
                  <a:gd name="T6" fmla="*/ 11 w 26"/>
                  <a:gd name="T7" fmla="*/ 5 h 35"/>
                  <a:gd name="T8" fmla="*/ 4 w 26"/>
                  <a:gd name="T9" fmla="*/ 8 h 35"/>
                  <a:gd name="T10" fmla="*/ 15 w 26"/>
                  <a:gd name="T11" fmla="*/ 35 h 35"/>
                  <a:gd name="T12" fmla="*/ 13 w 26"/>
                  <a:gd name="T13" fmla="*/ 34 h 35"/>
                  <a:gd name="T14" fmla="*/ 0 w 26"/>
                  <a:gd name="T15" fmla="*/ 8 h 35"/>
                  <a:gd name="T16" fmla="*/ 0 w 26"/>
                  <a:gd name="T17" fmla="*/ 6 h 35"/>
                  <a:gd name="T18" fmla="*/ 1 w 26"/>
                  <a:gd name="T19" fmla="*/ 5 h 35"/>
                  <a:gd name="T20" fmla="*/ 11 w 26"/>
                  <a:gd name="T21" fmla="*/ 1 h 35"/>
                  <a:gd name="T22" fmla="*/ 12 w 26"/>
                  <a:gd name="T23" fmla="*/ 1 h 35"/>
                  <a:gd name="T24" fmla="*/ 13 w 26"/>
                  <a:gd name="T25" fmla="*/ 1 h 35"/>
                  <a:gd name="T26" fmla="*/ 26 w 26"/>
                  <a:gd name="T27" fmla="*/ 28 h 35"/>
                  <a:gd name="T28" fmla="*/ 25 w 26"/>
                  <a:gd name="T29" fmla="*/ 30 h 35"/>
                  <a:gd name="T30" fmla="*/ 16 w 26"/>
                  <a:gd name="T31" fmla="*/ 34 h 35"/>
                  <a:gd name="T32" fmla="*/ 15 w 2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4" y="8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4" y="8"/>
                    </a:lnTo>
                    <a:close/>
                    <a:moveTo>
                      <a:pt x="15" y="35"/>
                    </a:moveTo>
                    <a:cubicBezTo>
                      <a:pt x="14" y="35"/>
                      <a:pt x="14" y="34"/>
                      <a:pt x="13" y="3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30"/>
                      <a:pt x="25" y="30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5" y="35"/>
                      <a:pt x="15" y="3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163"/>
              <p:cNvSpPr>
                <a:spLocks noEditPoints="1"/>
              </p:cNvSpPr>
              <p:nvPr/>
            </p:nvSpPr>
            <p:spPr bwMode="auto">
              <a:xfrm>
                <a:off x="6410" y="3912"/>
                <a:ext cx="53" cy="49"/>
              </a:xfrm>
              <a:custGeom>
                <a:avLst/>
                <a:gdLst>
                  <a:gd name="T0" fmla="*/ 4 w 17"/>
                  <a:gd name="T1" fmla="*/ 7 h 15"/>
                  <a:gd name="T2" fmla="*/ 6 w 17"/>
                  <a:gd name="T3" fmla="*/ 11 h 15"/>
                  <a:gd name="T4" fmla="*/ 12 w 17"/>
                  <a:gd name="T5" fmla="*/ 7 h 15"/>
                  <a:gd name="T6" fmla="*/ 11 w 17"/>
                  <a:gd name="T7" fmla="*/ 4 h 15"/>
                  <a:gd name="T8" fmla="*/ 4 w 17"/>
                  <a:gd name="T9" fmla="*/ 7 h 15"/>
                  <a:gd name="T10" fmla="*/ 5 w 17"/>
                  <a:gd name="T11" fmla="*/ 15 h 15"/>
                  <a:gd name="T12" fmla="*/ 3 w 17"/>
                  <a:gd name="T13" fmla="*/ 14 h 15"/>
                  <a:gd name="T14" fmla="*/ 0 w 17"/>
                  <a:gd name="T15" fmla="*/ 7 h 15"/>
                  <a:gd name="T16" fmla="*/ 1 w 17"/>
                  <a:gd name="T17" fmla="*/ 5 h 15"/>
                  <a:gd name="T18" fmla="*/ 11 w 17"/>
                  <a:gd name="T19" fmla="*/ 0 h 15"/>
                  <a:gd name="T20" fmla="*/ 12 w 17"/>
                  <a:gd name="T21" fmla="*/ 0 h 15"/>
                  <a:gd name="T22" fmla="*/ 13 w 17"/>
                  <a:gd name="T23" fmla="*/ 1 h 15"/>
                  <a:gd name="T24" fmla="*/ 16 w 17"/>
                  <a:gd name="T25" fmla="*/ 7 h 15"/>
                  <a:gd name="T26" fmla="*/ 15 w 17"/>
                  <a:gd name="T27" fmla="*/ 10 h 15"/>
                  <a:gd name="T28" fmla="*/ 5 w 17"/>
                  <a:gd name="T29" fmla="*/ 15 h 15"/>
                  <a:gd name="T30" fmla="*/ 5 w 1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4" y="7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4" y="7"/>
                    </a:lnTo>
                    <a:close/>
                    <a:moveTo>
                      <a:pt x="5" y="15"/>
                    </a:moveTo>
                    <a:cubicBezTo>
                      <a:pt x="4" y="15"/>
                      <a:pt x="3" y="14"/>
                      <a:pt x="3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164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116"/>
              </a:xfrm>
              <a:custGeom>
                <a:avLst/>
                <a:gdLst>
                  <a:gd name="T0" fmla="*/ 4 w 18"/>
                  <a:gd name="T1" fmla="*/ 33 h 36"/>
                  <a:gd name="T2" fmla="*/ 14 w 18"/>
                  <a:gd name="T3" fmla="*/ 33 h 36"/>
                  <a:gd name="T4" fmla="*/ 14 w 18"/>
                  <a:gd name="T5" fmla="*/ 4 h 36"/>
                  <a:gd name="T6" fmla="*/ 4 w 18"/>
                  <a:gd name="T7" fmla="*/ 4 h 36"/>
                  <a:gd name="T8" fmla="*/ 4 w 18"/>
                  <a:gd name="T9" fmla="*/ 33 h 36"/>
                  <a:gd name="T10" fmla="*/ 16 w 18"/>
                  <a:gd name="T11" fmla="*/ 36 h 36"/>
                  <a:gd name="T12" fmla="*/ 2 w 18"/>
                  <a:gd name="T13" fmla="*/ 36 h 36"/>
                  <a:gd name="T14" fmla="*/ 0 w 18"/>
                  <a:gd name="T15" fmla="*/ 35 h 36"/>
                  <a:gd name="T16" fmla="*/ 0 w 18"/>
                  <a:gd name="T17" fmla="*/ 2 h 36"/>
                  <a:gd name="T18" fmla="*/ 2 w 18"/>
                  <a:gd name="T19" fmla="*/ 0 h 36"/>
                  <a:gd name="T20" fmla="*/ 16 w 18"/>
                  <a:gd name="T21" fmla="*/ 0 h 36"/>
                  <a:gd name="T22" fmla="*/ 18 w 18"/>
                  <a:gd name="T23" fmla="*/ 2 h 36"/>
                  <a:gd name="T24" fmla="*/ 18 w 18"/>
                  <a:gd name="T25" fmla="*/ 35 h 36"/>
                  <a:gd name="T26" fmla="*/ 16 w 18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6">
                    <a:moveTo>
                      <a:pt x="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3"/>
                    </a:lnTo>
                    <a:close/>
                    <a:moveTo>
                      <a:pt x="16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7" y="36"/>
                      <a:pt x="16" y="3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165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35"/>
              </a:xfrm>
              <a:custGeom>
                <a:avLst/>
                <a:gdLst>
                  <a:gd name="T0" fmla="*/ 4 w 18"/>
                  <a:gd name="T1" fmla="*/ 7 h 11"/>
                  <a:gd name="T2" fmla="*/ 14 w 18"/>
                  <a:gd name="T3" fmla="*/ 7 h 11"/>
                  <a:gd name="T4" fmla="*/ 14 w 18"/>
                  <a:gd name="T5" fmla="*/ 4 h 11"/>
                  <a:gd name="T6" fmla="*/ 4 w 18"/>
                  <a:gd name="T7" fmla="*/ 4 h 11"/>
                  <a:gd name="T8" fmla="*/ 4 w 18"/>
                  <a:gd name="T9" fmla="*/ 7 h 11"/>
                  <a:gd name="T10" fmla="*/ 16 w 18"/>
                  <a:gd name="T11" fmla="*/ 11 h 11"/>
                  <a:gd name="T12" fmla="*/ 2 w 18"/>
                  <a:gd name="T13" fmla="*/ 11 h 11"/>
                  <a:gd name="T14" fmla="*/ 0 w 18"/>
                  <a:gd name="T15" fmla="*/ 9 h 11"/>
                  <a:gd name="T16" fmla="*/ 0 w 18"/>
                  <a:gd name="T17" fmla="*/ 2 h 11"/>
                  <a:gd name="T18" fmla="*/ 2 w 18"/>
                  <a:gd name="T19" fmla="*/ 0 h 11"/>
                  <a:gd name="T20" fmla="*/ 16 w 18"/>
                  <a:gd name="T21" fmla="*/ 0 h 11"/>
                  <a:gd name="T22" fmla="*/ 18 w 18"/>
                  <a:gd name="T23" fmla="*/ 2 h 11"/>
                  <a:gd name="T24" fmla="*/ 18 w 18"/>
                  <a:gd name="T25" fmla="*/ 9 h 11"/>
                  <a:gd name="T26" fmla="*/ 16 w 18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1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1"/>
                      <a:pt x="1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166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129"/>
              </a:xfrm>
              <a:custGeom>
                <a:avLst/>
                <a:gdLst>
                  <a:gd name="T0" fmla="*/ 4 w 19"/>
                  <a:gd name="T1" fmla="*/ 37 h 40"/>
                  <a:gd name="T2" fmla="*/ 15 w 19"/>
                  <a:gd name="T3" fmla="*/ 37 h 40"/>
                  <a:gd name="T4" fmla="*/ 15 w 19"/>
                  <a:gd name="T5" fmla="*/ 4 h 40"/>
                  <a:gd name="T6" fmla="*/ 4 w 19"/>
                  <a:gd name="T7" fmla="*/ 4 h 40"/>
                  <a:gd name="T8" fmla="*/ 4 w 19"/>
                  <a:gd name="T9" fmla="*/ 37 h 40"/>
                  <a:gd name="T10" fmla="*/ 17 w 19"/>
                  <a:gd name="T11" fmla="*/ 40 h 40"/>
                  <a:gd name="T12" fmla="*/ 2 w 19"/>
                  <a:gd name="T13" fmla="*/ 40 h 40"/>
                  <a:gd name="T14" fmla="*/ 0 w 19"/>
                  <a:gd name="T15" fmla="*/ 39 h 40"/>
                  <a:gd name="T16" fmla="*/ 0 w 19"/>
                  <a:gd name="T17" fmla="*/ 2 h 40"/>
                  <a:gd name="T18" fmla="*/ 2 w 19"/>
                  <a:gd name="T19" fmla="*/ 0 h 40"/>
                  <a:gd name="T20" fmla="*/ 17 w 19"/>
                  <a:gd name="T21" fmla="*/ 0 h 40"/>
                  <a:gd name="T22" fmla="*/ 19 w 19"/>
                  <a:gd name="T23" fmla="*/ 2 h 40"/>
                  <a:gd name="T24" fmla="*/ 19 w 19"/>
                  <a:gd name="T25" fmla="*/ 39 h 40"/>
                  <a:gd name="T26" fmla="*/ 17 w 19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4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7"/>
                    </a:lnTo>
                    <a:close/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8" y="40"/>
                      <a:pt x="17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167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35"/>
              </a:xfrm>
              <a:custGeom>
                <a:avLst/>
                <a:gdLst>
                  <a:gd name="T0" fmla="*/ 4 w 19"/>
                  <a:gd name="T1" fmla="*/ 8 h 11"/>
                  <a:gd name="T2" fmla="*/ 15 w 19"/>
                  <a:gd name="T3" fmla="*/ 8 h 11"/>
                  <a:gd name="T4" fmla="*/ 15 w 19"/>
                  <a:gd name="T5" fmla="*/ 4 h 11"/>
                  <a:gd name="T6" fmla="*/ 4 w 19"/>
                  <a:gd name="T7" fmla="*/ 4 h 11"/>
                  <a:gd name="T8" fmla="*/ 4 w 19"/>
                  <a:gd name="T9" fmla="*/ 8 h 11"/>
                  <a:gd name="T10" fmla="*/ 17 w 19"/>
                  <a:gd name="T11" fmla="*/ 11 h 11"/>
                  <a:gd name="T12" fmla="*/ 2 w 19"/>
                  <a:gd name="T13" fmla="*/ 11 h 11"/>
                  <a:gd name="T14" fmla="*/ 0 w 19"/>
                  <a:gd name="T15" fmla="*/ 10 h 11"/>
                  <a:gd name="T16" fmla="*/ 0 w 19"/>
                  <a:gd name="T17" fmla="*/ 2 h 11"/>
                  <a:gd name="T18" fmla="*/ 2 w 19"/>
                  <a:gd name="T19" fmla="*/ 0 h 11"/>
                  <a:gd name="T20" fmla="*/ 17 w 19"/>
                  <a:gd name="T21" fmla="*/ 0 h 11"/>
                  <a:gd name="T22" fmla="*/ 19 w 19"/>
                  <a:gd name="T23" fmla="*/ 2 h 11"/>
                  <a:gd name="T24" fmla="*/ 19 w 19"/>
                  <a:gd name="T25" fmla="*/ 10 h 11"/>
                  <a:gd name="T26" fmla="*/ 17 w 19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4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  <a:moveTo>
                      <a:pt x="17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8" y="11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168"/>
              <p:cNvSpPr>
                <a:spLocks/>
              </p:cNvSpPr>
              <p:nvPr/>
            </p:nvSpPr>
            <p:spPr bwMode="auto">
              <a:xfrm>
                <a:off x="6305" y="4116"/>
                <a:ext cx="13" cy="46"/>
              </a:xfrm>
              <a:custGeom>
                <a:avLst/>
                <a:gdLst>
                  <a:gd name="T0" fmla="*/ 2 w 4"/>
                  <a:gd name="T1" fmla="*/ 14 h 14"/>
                  <a:gd name="T2" fmla="*/ 0 w 4"/>
                  <a:gd name="T3" fmla="*/ 12 h 14"/>
                  <a:gd name="T4" fmla="*/ 0 w 4"/>
                  <a:gd name="T5" fmla="*/ 1 h 14"/>
                  <a:gd name="T6" fmla="*/ 2 w 4"/>
                  <a:gd name="T7" fmla="*/ 0 h 14"/>
                  <a:gd name="T8" fmla="*/ 4 w 4"/>
                  <a:gd name="T9" fmla="*/ 1 h 14"/>
                  <a:gd name="T10" fmla="*/ 4 w 4"/>
                  <a:gd name="T11" fmla="*/ 12 h 14"/>
                  <a:gd name="T12" fmla="*/ 2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169"/>
              <p:cNvSpPr>
                <a:spLocks/>
              </p:cNvSpPr>
              <p:nvPr/>
            </p:nvSpPr>
            <p:spPr bwMode="auto">
              <a:xfrm>
                <a:off x="6353" y="4103"/>
                <a:ext cx="9" cy="59"/>
              </a:xfrm>
              <a:custGeom>
                <a:avLst/>
                <a:gdLst>
                  <a:gd name="T0" fmla="*/ 2 w 3"/>
                  <a:gd name="T1" fmla="*/ 18 h 18"/>
                  <a:gd name="T2" fmla="*/ 0 w 3"/>
                  <a:gd name="T3" fmla="*/ 16 h 18"/>
                  <a:gd name="T4" fmla="*/ 0 w 3"/>
                  <a:gd name="T5" fmla="*/ 2 h 18"/>
                  <a:gd name="T6" fmla="*/ 2 w 3"/>
                  <a:gd name="T7" fmla="*/ 0 h 18"/>
                  <a:gd name="T8" fmla="*/ 3 w 3"/>
                  <a:gd name="T9" fmla="*/ 2 h 18"/>
                  <a:gd name="T10" fmla="*/ 3 w 3"/>
                  <a:gd name="T11" fmla="*/ 16 h 18"/>
                  <a:gd name="T12" fmla="*/ 2 w 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8"/>
                    </a:moveTo>
                    <a:cubicBezTo>
                      <a:pt x="0" y="18"/>
                      <a:pt x="0" y="17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2" y="1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170"/>
              <p:cNvSpPr>
                <a:spLocks noEditPoints="1"/>
              </p:cNvSpPr>
              <p:nvPr/>
            </p:nvSpPr>
            <p:spPr bwMode="auto">
              <a:xfrm>
                <a:off x="6403" y="4139"/>
                <a:ext cx="149" cy="45"/>
              </a:xfrm>
              <a:custGeom>
                <a:avLst/>
                <a:gdLst>
                  <a:gd name="T0" fmla="*/ 5 w 47"/>
                  <a:gd name="T1" fmla="*/ 11 h 14"/>
                  <a:gd name="T2" fmla="*/ 40 w 47"/>
                  <a:gd name="T3" fmla="*/ 11 h 14"/>
                  <a:gd name="T4" fmla="*/ 44 w 47"/>
                  <a:gd name="T5" fmla="*/ 7 h 14"/>
                  <a:gd name="T6" fmla="*/ 40 w 47"/>
                  <a:gd name="T7" fmla="*/ 4 h 14"/>
                  <a:gd name="T8" fmla="*/ 5 w 47"/>
                  <a:gd name="T9" fmla="*/ 4 h 14"/>
                  <a:gd name="T10" fmla="*/ 5 w 47"/>
                  <a:gd name="T11" fmla="*/ 11 h 14"/>
                  <a:gd name="T12" fmla="*/ 40 w 47"/>
                  <a:gd name="T13" fmla="*/ 14 h 14"/>
                  <a:gd name="T14" fmla="*/ 2 w 47"/>
                  <a:gd name="T15" fmla="*/ 14 h 14"/>
                  <a:gd name="T16" fmla="*/ 0 w 47"/>
                  <a:gd name="T17" fmla="*/ 14 h 14"/>
                  <a:gd name="T18" fmla="*/ 0 w 47"/>
                  <a:gd name="T19" fmla="*/ 12 h 14"/>
                  <a:gd name="T20" fmla="*/ 0 w 47"/>
                  <a:gd name="T21" fmla="*/ 3 h 14"/>
                  <a:gd name="T22" fmla="*/ 0 w 47"/>
                  <a:gd name="T23" fmla="*/ 1 h 14"/>
                  <a:gd name="T24" fmla="*/ 2 w 47"/>
                  <a:gd name="T25" fmla="*/ 0 h 14"/>
                  <a:gd name="T26" fmla="*/ 40 w 47"/>
                  <a:gd name="T27" fmla="*/ 0 h 14"/>
                  <a:gd name="T28" fmla="*/ 47 w 47"/>
                  <a:gd name="T29" fmla="*/ 7 h 14"/>
                  <a:gd name="T30" fmla="*/ 40 w 47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4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8"/>
                      <a:pt x="5" y="11"/>
                    </a:cubicBezTo>
                    <a:moveTo>
                      <a:pt x="4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3"/>
                      <a:pt x="47" y="7"/>
                    </a:cubicBezTo>
                    <a:cubicBezTo>
                      <a:pt x="47" y="11"/>
                      <a:pt x="44" y="14"/>
                      <a:pt x="40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171"/>
              <p:cNvSpPr>
                <a:spLocks noEditPoints="1"/>
              </p:cNvSpPr>
              <p:nvPr/>
            </p:nvSpPr>
            <p:spPr bwMode="auto">
              <a:xfrm>
                <a:off x="6419" y="4103"/>
                <a:ext cx="152" cy="49"/>
              </a:xfrm>
              <a:custGeom>
                <a:avLst/>
                <a:gdLst>
                  <a:gd name="T0" fmla="*/ 5 w 48"/>
                  <a:gd name="T1" fmla="*/ 11 h 15"/>
                  <a:gd name="T2" fmla="*/ 40 w 48"/>
                  <a:gd name="T3" fmla="*/ 11 h 15"/>
                  <a:gd name="T4" fmla="*/ 44 w 48"/>
                  <a:gd name="T5" fmla="*/ 7 h 15"/>
                  <a:gd name="T6" fmla="*/ 40 w 48"/>
                  <a:gd name="T7" fmla="*/ 4 h 15"/>
                  <a:gd name="T8" fmla="*/ 5 w 48"/>
                  <a:gd name="T9" fmla="*/ 4 h 15"/>
                  <a:gd name="T10" fmla="*/ 5 w 48"/>
                  <a:gd name="T11" fmla="*/ 11 h 15"/>
                  <a:gd name="T12" fmla="*/ 40 w 48"/>
                  <a:gd name="T13" fmla="*/ 15 h 15"/>
                  <a:gd name="T14" fmla="*/ 2 w 48"/>
                  <a:gd name="T15" fmla="*/ 15 h 15"/>
                  <a:gd name="T16" fmla="*/ 1 w 48"/>
                  <a:gd name="T17" fmla="*/ 14 h 15"/>
                  <a:gd name="T18" fmla="*/ 1 w 48"/>
                  <a:gd name="T19" fmla="*/ 12 h 15"/>
                  <a:gd name="T20" fmla="*/ 1 w 48"/>
                  <a:gd name="T21" fmla="*/ 3 h 15"/>
                  <a:gd name="T22" fmla="*/ 1 w 48"/>
                  <a:gd name="T23" fmla="*/ 1 h 15"/>
                  <a:gd name="T24" fmla="*/ 2 w 48"/>
                  <a:gd name="T25" fmla="*/ 0 h 15"/>
                  <a:gd name="T26" fmla="*/ 40 w 48"/>
                  <a:gd name="T27" fmla="*/ 0 h 15"/>
                  <a:gd name="T28" fmla="*/ 48 w 48"/>
                  <a:gd name="T29" fmla="*/ 7 h 15"/>
                  <a:gd name="T30" fmla="*/ 40 w 48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6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2" y="9"/>
                      <a:pt x="2" y="6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11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172"/>
              <p:cNvSpPr>
                <a:spLocks noEditPoints="1"/>
              </p:cNvSpPr>
              <p:nvPr/>
            </p:nvSpPr>
            <p:spPr bwMode="auto">
              <a:xfrm>
                <a:off x="6403" y="4068"/>
                <a:ext cx="149" cy="48"/>
              </a:xfrm>
              <a:custGeom>
                <a:avLst/>
                <a:gdLst>
                  <a:gd name="T0" fmla="*/ 5 w 47"/>
                  <a:gd name="T1" fmla="*/ 11 h 15"/>
                  <a:gd name="T2" fmla="*/ 40 w 47"/>
                  <a:gd name="T3" fmla="*/ 11 h 15"/>
                  <a:gd name="T4" fmla="*/ 44 w 47"/>
                  <a:gd name="T5" fmla="*/ 7 h 15"/>
                  <a:gd name="T6" fmla="*/ 40 w 47"/>
                  <a:gd name="T7" fmla="*/ 4 h 15"/>
                  <a:gd name="T8" fmla="*/ 5 w 47"/>
                  <a:gd name="T9" fmla="*/ 4 h 15"/>
                  <a:gd name="T10" fmla="*/ 5 w 47"/>
                  <a:gd name="T11" fmla="*/ 11 h 15"/>
                  <a:gd name="T12" fmla="*/ 40 w 47"/>
                  <a:gd name="T13" fmla="*/ 15 h 15"/>
                  <a:gd name="T14" fmla="*/ 2 w 47"/>
                  <a:gd name="T15" fmla="*/ 15 h 15"/>
                  <a:gd name="T16" fmla="*/ 0 w 47"/>
                  <a:gd name="T17" fmla="*/ 14 h 15"/>
                  <a:gd name="T18" fmla="*/ 0 w 47"/>
                  <a:gd name="T19" fmla="*/ 12 h 15"/>
                  <a:gd name="T20" fmla="*/ 0 w 47"/>
                  <a:gd name="T21" fmla="*/ 3 h 15"/>
                  <a:gd name="T22" fmla="*/ 0 w 47"/>
                  <a:gd name="T23" fmla="*/ 1 h 15"/>
                  <a:gd name="T24" fmla="*/ 2 w 47"/>
                  <a:gd name="T25" fmla="*/ 0 h 15"/>
                  <a:gd name="T26" fmla="*/ 40 w 47"/>
                  <a:gd name="T27" fmla="*/ 0 h 15"/>
                  <a:gd name="T28" fmla="*/ 47 w 47"/>
                  <a:gd name="T29" fmla="*/ 8 h 15"/>
                  <a:gd name="T30" fmla="*/ 40 w 4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12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173"/>
              <p:cNvSpPr>
                <a:spLocks noEditPoints="1"/>
              </p:cNvSpPr>
              <p:nvPr/>
            </p:nvSpPr>
            <p:spPr bwMode="auto">
              <a:xfrm>
                <a:off x="5088" y="3928"/>
                <a:ext cx="383" cy="314"/>
              </a:xfrm>
              <a:custGeom>
                <a:avLst/>
                <a:gdLst>
                  <a:gd name="T0" fmla="*/ 4 w 121"/>
                  <a:gd name="T1" fmla="*/ 93 h 97"/>
                  <a:gd name="T2" fmla="*/ 117 w 121"/>
                  <a:gd name="T3" fmla="*/ 89 h 97"/>
                  <a:gd name="T4" fmla="*/ 14 w 121"/>
                  <a:gd name="T5" fmla="*/ 22 h 97"/>
                  <a:gd name="T6" fmla="*/ 26 w 121"/>
                  <a:gd name="T7" fmla="*/ 85 h 97"/>
                  <a:gd name="T8" fmla="*/ 14 w 121"/>
                  <a:gd name="T9" fmla="*/ 22 h 97"/>
                  <a:gd name="T10" fmla="*/ 14 w 121"/>
                  <a:gd name="T11" fmla="*/ 10 h 97"/>
                  <a:gd name="T12" fmla="*/ 26 w 121"/>
                  <a:gd name="T13" fmla="*/ 4 h 97"/>
                  <a:gd name="T14" fmla="*/ 42 w 121"/>
                  <a:gd name="T15" fmla="*/ 32 h 97"/>
                  <a:gd name="T16" fmla="*/ 30 w 121"/>
                  <a:gd name="T17" fmla="*/ 28 h 97"/>
                  <a:gd name="T18" fmla="*/ 42 w 121"/>
                  <a:gd name="T19" fmla="*/ 32 h 97"/>
                  <a:gd name="T20" fmla="*/ 42 w 121"/>
                  <a:gd name="T21" fmla="*/ 81 h 97"/>
                  <a:gd name="T22" fmla="*/ 30 w 121"/>
                  <a:gd name="T23" fmla="*/ 85 h 97"/>
                  <a:gd name="T24" fmla="*/ 42 w 121"/>
                  <a:gd name="T25" fmla="*/ 77 h 97"/>
                  <a:gd name="T26" fmla="*/ 30 w 121"/>
                  <a:gd name="T27" fmla="*/ 36 h 97"/>
                  <a:gd name="T28" fmla="*/ 42 w 121"/>
                  <a:gd name="T29" fmla="*/ 77 h 97"/>
                  <a:gd name="T30" fmla="*/ 14 w 121"/>
                  <a:gd name="T31" fmla="*/ 18 h 97"/>
                  <a:gd name="T32" fmla="*/ 26 w 121"/>
                  <a:gd name="T33" fmla="*/ 14 h 97"/>
                  <a:gd name="T34" fmla="*/ 46 w 121"/>
                  <a:gd name="T35" fmla="*/ 20 h 97"/>
                  <a:gd name="T36" fmla="*/ 56 w 121"/>
                  <a:gd name="T37" fmla="*/ 85 h 97"/>
                  <a:gd name="T38" fmla="*/ 46 w 121"/>
                  <a:gd name="T39" fmla="*/ 20 h 97"/>
                  <a:gd name="T40" fmla="*/ 60 w 121"/>
                  <a:gd name="T41" fmla="*/ 12 h 97"/>
                  <a:gd name="T42" fmla="*/ 70 w 121"/>
                  <a:gd name="T43" fmla="*/ 8 h 97"/>
                  <a:gd name="T44" fmla="*/ 60 w 121"/>
                  <a:gd name="T45" fmla="*/ 81 h 97"/>
                  <a:gd name="T46" fmla="*/ 70 w 121"/>
                  <a:gd name="T47" fmla="*/ 85 h 97"/>
                  <a:gd name="T48" fmla="*/ 60 w 121"/>
                  <a:gd name="T49" fmla="*/ 81 h 97"/>
                  <a:gd name="T50" fmla="*/ 70 w 121"/>
                  <a:gd name="T51" fmla="*/ 60 h 97"/>
                  <a:gd name="T52" fmla="*/ 60 w 121"/>
                  <a:gd name="T53" fmla="*/ 77 h 97"/>
                  <a:gd name="T54" fmla="*/ 60 w 121"/>
                  <a:gd name="T55" fmla="*/ 18 h 97"/>
                  <a:gd name="T56" fmla="*/ 70 w 121"/>
                  <a:gd name="T57" fmla="*/ 16 h 97"/>
                  <a:gd name="T58" fmla="*/ 60 w 121"/>
                  <a:gd name="T59" fmla="*/ 56 h 97"/>
                  <a:gd name="T60" fmla="*/ 87 w 121"/>
                  <a:gd name="T61" fmla="*/ 85 h 97"/>
                  <a:gd name="T62" fmla="*/ 74 w 121"/>
                  <a:gd name="T63" fmla="*/ 24 h 97"/>
                  <a:gd name="T64" fmla="*/ 87 w 121"/>
                  <a:gd name="T65" fmla="*/ 85 h 97"/>
                  <a:gd name="T66" fmla="*/ 91 w 121"/>
                  <a:gd name="T67" fmla="*/ 14 h 97"/>
                  <a:gd name="T68" fmla="*/ 105 w 121"/>
                  <a:gd name="T69" fmla="*/ 8 h 97"/>
                  <a:gd name="T70" fmla="*/ 105 w 121"/>
                  <a:gd name="T71" fmla="*/ 22 h 97"/>
                  <a:gd name="T72" fmla="*/ 91 w 121"/>
                  <a:gd name="T73" fmla="*/ 18 h 97"/>
                  <a:gd name="T74" fmla="*/ 105 w 121"/>
                  <a:gd name="T75" fmla="*/ 22 h 97"/>
                  <a:gd name="T76" fmla="*/ 91 w 121"/>
                  <a:gd name="T77" fmla="*/ 67 h 97"/>
                  <a:gd name="T78" fmla="*/ 105 w 121"/>
                  <a:gd name="T79" fmla="*/ 26 h 97"/>
                  <a:gd name="T80" fmla="*/ 105 w 121"/>
                  <a:gd name="T81" fmla="*/ 75 h 97"/>
                  <a:gd name="T82" fmla="*/ 91 w 121"/>
                  <a:gd name="T83" fmla="*/ 71 h 97"/>
                  <a:gd name="T84" fmla="*/ 105 w 121"/>
                  <a:gd name="T85" fmla="*/ 75 h 97"/>
                  <a:gd name="T86" fmla="*/ 105 w 121"/>
                  <a:gd name="T87" fmla="*/ 79 h 97"/>
                  <a:gd name="T88" fmla="*/ 91 w 121"/>
                  <a:gd name="T89" fmla="*/ 85 h 97"/>
                  <a:gd name="T90" fmla="*/ 121 w 121"/>
                  <a:gd name="T91" fmla="*/ 85 h 97"/>
                  <a:gd name="T92" fmla="*/ 109 w 121"/>
                  <a:gd name="T93" fmla="*/ 6 h 97"/>
                  <a:gd name="T94" fmla="*/ 89 w 121"/>
                  <a:gd name="T95" fmla="*/ 4 h 97"/>
                  <a:gd name="T96" fmla="*/ 87 w 121"/>
                  <a:gd name="T97" fmla="*/ 20 h 97"/>
                  <a:gd name="T98" fmla="*/ 74 w 121"/>
                  <a:gd name="T99" fmla="*/ 6 h 97"/>
                  <a:gd name="T100" fmla="*/ 58 w 121"/>
                  <a:gd name="T101" fmla="*/ 4 h 97"/>
                  <a:gd name="T102" fmla="*/ 56 w 121"/>
                  <a:gd name="T103" fmla="*/ 16 h 97"/>
                  <a:gd name="T104" fmla="*/ 42 w 121"/>
                  <a:gd name="T105" fmla="*/ 18 h 97"/>
                  <a:gd name="T106" fmla="*/ 30 w 121"/>
                  <a:gd name="T107" fmla="*/ 24 h 97"/>
                  <a:gd name="T108" fmla="*/ 28 w 121"/>
                  <a:gd name="T109" fmla="*/ 0 h 97"/>
                  <a:gd name="T110" fmla="*/ 10 w 121"/>
                  <a:gd name="T111" fmla="*/ 2 h 97"/>
                  <a:gd name="T112" fmla="*/ 0 w 121"/>
                  <a:gd name="T113" fmla="*/ 85 h 97"/>
                  <a:gd name="T114" fmla="*/ 121 w 121"/>
                  <a:gd name="T1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7">
                    <a:moveTo>
                      <a:pt x="117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17" y="89"/>
                      <a:pt x="117" y="89"/>
                      <a:pt x="117" y="89"/>
                    </a:cubicBezTo>
                    <a:lnTo>
                      <a:pt x="117" y="93"/>
                    </a:lnTo>
                    <a:close/>
                    <a:moveTo>
                      <a:pt x="14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14" y="85"/>
                      <a:pt x="14" y="85"/>
                      <a:pt x="14" y="85"/>
                    </a:cubicBezTo>
                    <a:lnTo>
                      <a:pt x="14" y="22"/>
                    </a:lnTo>
                    <a:close/>
                    <a:moveTo>
                      <a:pt x="26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10"/>
                    </a:lnTo>
                    <a:close/>
                    <a:moveTo>
                      <a:pt x="42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2"/>
                    </a:lnTo>
                    <a:close/>
                    <a:moveTo>
                      <a:pt x="30" y="81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0" y="85"/>
                      <a:pt x="30" y="85"/>
                      <a:pt x="30" y="85"/>
                    </a:cubicBezTo>
                    <a:lnTo>
                      <a:pt x="30" y="81"/>
                    </a:lnTo>
                    <a:close/>
                    <a:moveTo>
                      <a:pt x="42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42" y="36"/>
                      <a:pt x="42" y="36"/>
                      <a:pt x="42" y="36"/>
                    </a:cubicBezTo>
                    <a:lnTo>
                      <a:pt x="42" y="77"/>
                    </a:lnTo>
                    <a:close/>
                    <a:moveTo>
                      <a:pt x="26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8"/>
                    </a:lnTo>
                    <a:close/>
                    <a:moveTo>
                      <a:pt x="46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46" y="85"/>
                      <a:pt x="46" y="85"/>
                      <a:pt x="46" y="85"/>
                    </a:cubicBezTo>
                    <a:lnTo>
                      <a:pt x="46" y="20"/>
                    </a:lnTo>
                    <a:close/>
                    <a:moveTo>
                      <a:pt x="70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70" y="8"/>
                      <a:pt x="70" y="8"/>
                      <a:pt x="70" y="8"/>
                    </a:cubicBezTo>
                    <a:lnTo>
                      <a:pt x="70" y="12"/>
                    </a:lnTo>
                    <a:close/>
                    <a:moveTo>
                      <a:pt x="60" y="81"/>
                    </a:move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60" y="81"/>
                    </a:lnTo>
                    <a:close/>
                    <a:moveTo>
                      <a:pt x="60" y="60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8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60" y="18"/>
                    </a:lnTo>
                    <a:close/>
                    <a:moveTo>
                      <a:pt x="87" y="85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24"/>
                      <a:pt x="87" y="24"/>
                      <a:pt x="87" y="24"/>
                    </a:cubicBezTo>
                    <a:lnTo>
                      <a:pt x="87" y="85"/>
                    </a:lnTo>
                    <a:close/>
                    <a:moveTo>
                      <a:pt x="105" y="14"/>
                    </a:move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"/>
                    </a:lnTo>
                    <a:close/>
                    <a:moveTo>
                      <a:pt x="105" y="22"/>
                    </a:move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05" y="18"/>
                      <a:pt x="105" y="18"/>
                      <a:pt x="105" y="18"/>
                    </a:cubicBezTo>
                    <a:lnTo>
                      <a:pt x="105" y="22"/>
                    </a:lnTo>
                    <a:close/>
                    <a:moveTo>
                      <a:pt x="105" y="67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105" y="26"/>
                      <a:pt x="105" y="26"/>
                      <a:pt x="105" y="26"/>
                    </a:cubicBezTo>
                    <a:lnTo>
                      <a:pt x="105" y="67"/>
                    </a:lnTo>
                    <a:close/>
                    <a:moveTo>
                      <a:pt x="105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105" y="71"/>
                      <a:pt x="105" y="71"/>
                      <a:pt x="105" y="71"/>
                    </a:cubicBezTo>
                    <a:lnTo>
                      <a:pt x="105" y="75"/>
                    </a:lnTo>
                    <a:close/>
                    <a:moveTo>
                      <a:pt x="91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91" y="85"/>
                      <a:pt x="91" y="85"/>
                      <a:pt x="91" y="85"/>
                    </a:cubicBezTo>
                    <a:lnTo>
                      <a:pt x="91" y="79"/>
                    </a:lnTo>
                    <a:close/>
                    <a:moveTo>
                      <a:pt x="121" y="85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5"/>
                      <a:pt x="108" y="4"/>
                      <a:pt x="10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5"/>
                      <a:pt x="87" y="6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4"/>
                      <a:pt x="7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5"/>
                      <a:pt x="56" y="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2" y="17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21" y="97"/>
                      <a:pt x="121" y="97"/>
                      <a:pt x="121" y="97"/>
                    </a:cubicBezTo>
                    <a:lnTo>
                      <a:pt x="121" y="8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Rectangle 174"/>
              <p:cNvSpPr>
                <a:spLocks noChangeArrowheads="1"/>
              </p:cNvSpPr>
              <p:nvPr/>
            </p:nvSpPr>
            <p:spPr bwMode="auto">
              <a:xfrm>
                <a:off x="5338" y="4032"/>
                <a:ext cx="13" cy="146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Rectangle 175"/>
              <p:cNvSpPr>
                <a:spLocks noChangeArrowheads="1"/>
              </p:cNvSpPr>
              <p:nvPr/>
            </p:nvSpPr>
            <p:spPr bwMode="auto">
              <a:xfrm>
                <a:off x="5196" y="4071"/>
                <a:ext cx="13" cy="81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176"/>
              <p:cNvSpPr>
                <a:spLocks noEditPoints="1"/>
              </p:cNvSpPr>
              <p:nvPr/>
            </p:nvSpPr>
            <p:spPr bwMode="auto">
              <a:xfrm>
                <a:off x="2538" y="3945"/>
                <a:ext cx="82" cy="272"/>
              </a:xfrm>
              <a:custGeom>
                <a:avLst/>
                <a:gdLst>
                  <a:gd name="T0" fmla="*/ 5 w 26"/>
                  <a:gd name="T1" fmla="*/ 3 h 84"/>
                  <a:gd name="T2" fmla="*/ 3 w 26"/>
                  <a:gd name="T3" fmla="*/ 5 h 84"/>
                  <a:gd name="T4" fmla="*/ 3 w 26"/>
                  <a:gd name="T5" fmla="*/ 79 h 84"/>
                  <a:gd name="T6" fmla="*/ 5 w 26"/>
                  <a:gd name="T7" fmla="*/ 81 h 84"/>
                  <a:gd name="T8" fmla="*/ 23 w 26"/>
                  <a:gd name="T9" fmla="*/ 81 h 84"/>
                  <a:gd name="T10" fmla="*/ 23 w 26"/>
                  <a:gd name="T11" fmla="*/ 3 h 84"/>
                  <a:gd name="T12" fmla="*/ 5 w 26"/>
                  <a:gd name="T13" fmla="*/ 3 h 84"/>
                  <a:gd name="T14" fmla="*/ 24 w 26"/>
                  <a:gd name="T15" fmla="*/ 84 h 84"/>
                  <a:gd name="T16" fmla="*/ 5 w 26"/>
                  <a:gd name="T17" fmla="*/ 84 h 84"/>
                  <a:gd name="T18" fmla="*/ 0 w 26"/>
                  <a:gd name="T19" fmla="*/ 79 h 84"/>
                  <a:gd name="T20" fmla="*/ 0 w 26"/>
                  <a:gd name="T21" fmla="*/ 5 h 84"/>
                  <a:gd name="T22" fmla="*/ 5 w 26"/>
                  <a:gd name="T23" fmla="*/ 0 h 84"/>
                  <a:gd name="T24" fmla="*/ 24 w 26"/>
                  <a:gd name="T25" fmla="*/ 0 h 84"/>
                  <a:gd name="T26" fmla="*/ 26 w 26"/>
                  <a:gd name="T27" fmla="*/ 1 h 84"/>
                  <a:gd name="T28" fmla="*/ 26 w 26"/>
                  <a:gd name="T29" fmla="*/ 82 h 84"/>
                  <a:gd name="T30" fmla="*/ 24 w 26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84">
                    <a:moveTo>
                      <a:pt x="5" y="3"/>
                    </a:moveTo>
                    <a:cubicBezTo>
                      <a:pt x="4" y="3"/>
                      <a:pt x="3" y="4"/>
                      <a:pt x="3" y="5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0"/>
                      <a:pt x="4" y="81"/>
                      <a:pt x="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5" y="3"/>
                    </a:lnTo>
                    <a:close/>
                    <a:moveTo>
                      <a:pt x="24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5" y="84"/>
                      <a:pt x="24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177"/>
              <p:cNvSpPr>
                <a:spLocks noEditPoints="1"/>
              </p:cNvSpPr>
              <p:nvPr/>
            </p:nvSpPr>
            <p:spPr bwMode="auto">
              <a:xfrm>
                <a:off x="2680" y="3945"/>
                <a:ext cx="82" cy="272"/>
              </a:xfrm>
              <a:custGeom>
                <a:avLst/>
                <a:gdLst>
                  <a:gd name="T0" fmla="*/ 4 w 26"/>
                  <a:gd name="T1" fmla="*/ 81 h 84"/>
                  <a:gd name="T2" fmla="*/ 23 w 26"/>
                  <a:gd name="T3" fmla="*/ 81 h 84"/>
                  <a:gd name="T4" fmla="*/ 23 w 26"/>
                  <a:gd name="T5" fmla="*/ 3 h 84"/>
                  <a:gd name="T6" fmla="*/ 4 w 26"/>
                  <a:gd name="T7" fmla="*/ 3 h 84"/>
                  <a:gd name="T8" fmla="*/ 4 w 26"/>
                  <a:gd name="T9" fmla="*/ 81 h 84"/>
                  <a:gd name="T10" fmla="*/ 25 w 26"/>
                  <a:gd name="T11" fmla="*/ 84 h 84"/>
                  <a:gd name="T12" fmla="*/ 2 w 26"/>
                  <a:gd name="T13" fmla="*/ 84 h 84"/>
                  <a:gd name="T14" fmla="*/ 0 w 26"/>
                  <a:gd name="T15" fmla="*/ 82 h 84"/>
                  <a:gd name="T16" fmla="*/ 0 w 26"/>
                  <a:gd name="T17" fmla="*/ 1 h 84"/>
                  <a:gd name="T18" fmla="*/ 2 w 26"/>
                  <a:gd name="T19" fmla="*/ 0 h 84"/>
                  <a:gd name="T20" fmla="*/ 25 w 26"/>
                  <a:gd name="T21" fmla="*/ 0 h 84"/>
                  <a:gd name="T22" fmla="*/ 26 w 26"/>
                  <a:gd name="T23" fmla="*/ 1 h 84"/>
                  <a:gd name="T24" fmla="*/ 26 w 26"/>
                  <a:gd name="T25" fmla="*/ 82 h 84"/>
                  <a:gd name="T26" fmla="*/ 25 w 26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4">
                    <a:moveTo>
                      <a:pt x="4" y="81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81"/>
                    </a:lnTo>
                    <a:close/>
                    <a:moveTo>
                      <a:pt x="25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6" y="84"/>
                      <a:pt x="25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178"/>
              <p:cNvSpPr>
                <a:spLocks noEditPoints="1"/>
              </p:cNvSpPr>
              <p:nvPr/>
            </p:nvSpPr>
            <p:spPr bwMode="auto">
              <a:xfrm>
                <a:off x="2611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2 w 26"/>
                  <a:gd name="T3" fmla="*/ 94 h 97"/>
                  <a:gd name="T4" fmla="*/ 22 w 26"/>
                  <a:gd name="T5" fmla="*/ 5 h 97"/>
                  <a:gd name="T6" fmla="*/ 21 w 26"/>
                  <a:gd name="T7" fmla="*/ 3 h 97"/>
                  <a:gd name="T8" fmla="*/ 5 w 26"/>
                  <a:gd name="T9" fmla="*/ 3 h 97"/>
                  <a:gd name="T10" fmla="*/ 3 w 26"/>
                  <a:gd name="T11" fmla="*/ 5 h 97"/>
                  <a:gd name="T12" fmla="*/ 3 w 26"/>
                  <a:gd name="T13" fmla="*/ 94 h 97"/>
                  <a:gd name="T14" fmla="*/ 24 w 26"/>
                  <a:gd name="T15" fmla="*/ 97 h 97"/>
                  <a:gd name="T16" fmla="*/ 1 w 26"/>
                  <a:gd name="T17" fmla="*/ 97 h 97"/>
                  <a:gd name="T18" fmla="*/ 0 w 26"/>
                  <a:gd name="T19" fmla="*/ 95 h 97"/>
                  <a:gd name="T20" fmla="*/ 0 w 26"/>
                  <a:gd name="T21" fmla="*/ 5 h 97"/>
                  <a:gd name="T22" fmla="*/ 5 w 26"/>
                  <a:gd name="T23" fmla="*/ 0 h 97"/>
                  <a:gd name="T24" fmla="*/ 21 w 26"/>
                  <a:gd name="T25" fmla="*/ 0 h 97"/>
                  <a:gd name="T26" fmla="*/ 26 w 26"/>
                  <a:gd name="T27" fmla="*/ 5 h 97"/>
                  <a:gd name="T28" fmla="*/ 26 w 26"/>
                  <a:gd name="T29" fmla="*/ 95 h 97"/>
                  <a:gd name="T30" fmla="*/ 24 w 26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4" y="97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6" y="2"/>
                      <a:pt x="26" y="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4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179"/>
              <p:cNvSpPr>
                <a:spLocks noEditPoints="1"/>
              </p:cNvSpPr>
              <p:nvPr/>
            </p:nvSpPr>
            <p:spPr bwMode="auto">
              <a:xfrm>
                <a:off x="2753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1 w 26"/>
                  <a:gd name="T3" fmla="*/ 94 h 97"/>
                  <a:gd name="T4" fmla="*/ 23 w 26"/>
                  <a:gd name="T5" fmla="*/ 92 h 97"/>
                  <a:gd name="T6" fmla="*/ 23 w 26"/>
                  <a:gd name="T7" fmla="*/ 5 h 97"/>
                  <a:gd name="T8" fmla="*/ 21 w 26"/>
                  <a:gd name="T9" fmla="*/ 3 h 97"/>
                  <a:gd name="T10" fmla="*/ 5 w 26"/>
                  <a:gd name="T11" fmla="*/ 3 h 97"/>
                  <a:gd name="T12" fmla="*/ 3 w 26"/>
                  <a:gd name="T13" fmla="*/ 5 h 97"/>
                  <a:gd name="T14" fmla="*/ 3 w 26"/>
                  <a:gd name="T15" fmla="*/ 94 h 97"/>
                  <a:gd name="T16" fmla="*/ 21 w 26"/>
                  <a:gd name="T17" fmla="*/ 97 h 97"/>
                  <a:gd name="T18" fmla="*/ 2 w 26"/>
                  <a:gd name="T19" fmla="*/ 97 h 97"/>
                  <a:gd name="T20" fmla="*/ 0 w 26"/>
                  <a:gd name="T21" fmla="*/ 95 h 97"/>
                  <a:gd name="T22" fmla="*/ 0 w 26"/>
                  <a:gd name="T23" fmla="*/ 5 h 97"/>
                  <a:gd name="T24" fmla="*/ 5 w 26"/>
                  <a:gd name="T25" fmla="*/ 0 h 97"/>
                  <a:gd name="T26" fmla="*/ 21 w 26"/>
                  <a:gd name="T27" fmla="*/ 0 h 97"/>
                  <a:gd name="T28" fmla="*/ 26 w 26"/>
                  <a:gd name="T29" fmla="*/ 5 h 97"/>
                  <a:gd name="T30" fmla="*/ 26 w 26"/>
                  <a:gd name="T31" fmla="*/ 92 h 97"/>
                  <a:gd name="T32" fmla="*/ 21 w 26"/>
                  <a:gd name="T3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2" y="94"/>
                      <a:pt x="23" y="93"/>
                      <a:pt x="23" y="9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1" y="97"/>
                    </a:moveTo>
                    <a:cubicBezTo>
                      <a:pt x="2" y="97"/>
                      <a:pt x="2" y="97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6" y="2"/>
                      <a:pt x="26" y="5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5"/>
                      <a:pt x="24" y="97"/>
                      <a:pt x="21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180"/>
              <p:cNvSpPr>
                <a:spLocks noEditPoints="1"/>
              </p:cNvSpPr>
              <p:nvPr/>
            </p:nvSpPr>
            <p:spPr bwMode="auto">
              <a:xfrm>
                <a:off x="2560" y="3971"/>
                <a:ext cx="41" cy="42"/>
              </a:xfrm>
              <a:custGeom>
                <a:avLst/>
                <a:gdLst>
                  <a:gd name="T0" fmla="*/ 6 w 13"/>
                  <a:gd name="T1" fmla="*/ 3 h 13"/>
                  <a:gd name="T2" fmla="*/ 3 w 13"/>
                  <a:gd name="T3" fmla="*/ 6 h 13"/>
                  <a:gd name="T4" fmla="*/ 6 w 13"/>
                  <a:gd name="T5" fmla="*/ 10 h 13"/>
                  <a:gd name="T6" fmla="*/ 9 w 13"/>
                  <a:gd name="T7" fmla="*/ 6 h 13"/>
                  <a:gd name="T8" fmla="*/ 6 w 13"/>
                  <a:gd name="T9" fmla="*/ 3 h 13"/>
                  <a:gd name="T10" fmla="*/ 6 w 13"/>
                  <a:gd name="T11" fmla="*/ 13 h 13"/>
                  <a:gd name="T12" fmla="*/ 0 w 13"/>
                  <a:gd name="T13" fmla="*/ 6 h 13"/>
                  <a:gd name="T14" fmla="*/ 6 w 13"/>
                  <a:gd name="T15" fmla="*/ 0 h 13"/>
                  <a:gd name="T16" fmla="*/ 13 w 13"/>
                  <a:gd name="T17" fmla="*/ 6 h 13"/>
                  <a:gd name="T18" fmla="*/ 6 w 1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3"/>
                    </a:moveTo>
                    <a:cubicBezTo>
                      <a:pt x="4" y="3"/>
                      <a:pt x="3" y="5"/>
                      <a:pt x="3" y="6"/>
                    </a:cubicBezTo>
                    <a:cubicBezTo>
                      <a:pt x="3" y="8"/>
                      <a:pt x="4" y="10"/>
                      <a:pt x="6" y="10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5"/>
                      <a:pt x="8" y="3"/>
                      <a:pt x="6" y="3"/>
                    </a:cubicBezTo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181"/>
              <p:cNvSpPr>
                <a:spLocks noEditPoints="1"/>
              </p:cNvSpPr>
              <p:nvPr/>
            </p:nvSpPr>
            <p:spPr bwMode="auto">
              <a:xfrm>
                <a:off x="2775" y="4152"/>
                <a:ext cx="38" cy="42"/>
              </a:xfrm>
              <a:custGeom>
                <a:avLst/>
                <a:gdLst>
                  <a:gd name="T0" fmla="*/ 6 w 12"/>
                  <a:gd name="T1" fmla="*/ 4 h 13"/>
                  <a:gd name="T2" fmla="*/ 3 w 12"/>
                  <a:gd name="T3" fmla="*/ 7 h 13"/>
                  <a:gd name="T4" fmla="*/ 6 w 12"/>
                  <a:gd name="T5" fmla="*/ 10 h 13"/>
                  <a:gd name="T6" fmla="*/ 9 w 12"/>
                  <a:gd name="T7" fmla="*/ 7 h 13"/>
                  <a:gd name="T8" fmla="*/ 6 w 12"/>
                  <a:gd name="T9" fmla="*/ 4 h 13"/>
                  <a:gd name="T10" fmla="*/ 6 w 12"/>
                  <a:gd name="T11" fmla="*/ 13 h 13"/>
                  <a:gd name="T12" fmla="*/ 0 w 12"/>
                  <a:gd name="T13" fmla="*/ 7 h 13"/>
                  <a:gd name="T14" fmla="*/ 6 w 12"/>
                  <a:gd name="T15" fmla="*/ 0 h 13"/>
                  <a:gd name="T16" fmla="*/ 12 w 12"/>
                  <a:gd name="T17" fmla="*/ 7 h 13"/>
                  <a:gd name="T18" fmla="*/ 6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4"/>
                    </a:moveTo>
                    <a:cubicBezTo>
                      <a:pt x="4" y="4"/>
                      <a:pt x="3" y="5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5"/>
                      <a:pt x="8" y="4"/>
                      <a:pt x="6" y="4"/>
                    </a:cubicBezTo>
                    <a:moveTo>
                      <a:pt x="6" y="13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182"/>
              <p:cNvSpPr>
                <a:spLocks/>
              </p:cNvSpPr>
              <p:nvPr/>
            </p:nvSpPr>
            <p:spPr bwMode="auto">
              <a:xfrm>
                <a:off x="2560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183"/>
              <p:cNvSpPr>
                <a:spLocks/>
              </p:cNvSpPr>
              <p:nvPr/>
            </p:nvSpPr>
            <p:spPr bwMode="auto">
              <a:xfrm>
                <a:off x="2560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1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2560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185"/>
              <p:cNvSpPr>
                <a:spLocks/>
              </p:cNvSpPr>
              <p:nvPr/>
            </p:nvSpPr>
            <p:spPr bwMode="auto">
              <a:xfrm>
                <a:off x="2702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186"/>
              <p:cNvSpPr>
                <a:spLocks/>
              </p:cNvSpPr>
              <p:nvPr/>
            </p:nvSpPr>
            <p:spPr bwMode="auto">
              <a:xfrm>
                <a:off x="2702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1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187"/>
              <p:cNvSpPr>
                <a:spLocks/>
              </p:cNvSpPr>
              <p:nvPr/>
            </p:nvSpPr>
            <p:spPr bwMode="auto">
              <a:xfrm>
                <a:off x="2702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188"/>
              <p:cNvSpPr>
                <a:spLocks/>
              </p:cNvSpPr>
              <p:nvPr/>
            </p:nvSpPr>
            <p:spPr bwMode="auto">
              <a:xfrm>
                <a:off x="2775" y="3964"/>
                <a:ext cx="38" cy="10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2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2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189"/>
              <p:cNvSpPr>
                <a:spLocks/>
              </p:cNvSpPr>
              <p:nvPr/>
            </p:nvSpPr>
            <p:spPr bwMode="auto">
              <a:xfrm>
                <a:off x="2775" y="3945"/>
                <a:ext cx="38" cy="9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1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1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190"/>
              <p:cNvSpPr>
                <a:spLocks/>
              </p:cNvSpPr>
              <p:nvPr/>
            </p:nvSpPr>
            <p:spPr bwMode="auto">
              <a:xfrm>
                <a:off x="2775" y="3922"/>
                <a:ext cx="38" cy="13"/>
              </a:xfrm>
              <a:custGeom>
                <a:avLst/>
                <a:gdLst>
                  <a:gd name="T0" fmla="*/ 11 w 12"/>
                  <a:gd name="T1" fmla="*/ 4 h 4"/>
                  <a:gd name="T2" fmla="*/ 1 w 12"/>
                  <a:gd name="T3" fmla="*/ 4 h 4"/>
                  <a:gd name="T4" fmla="*/ 0 w 12"/>
                  <a:gd name="T5" fmla="*/ 2 h 4"/>
                  <a:gd name="T6" fmla="*/ 1 w 12"/>
                  <a:gd name="T7" fmla="*/ 0 h 4"/>
                  <a:gd name="T8" fmla="*/ 11 w 12"/>
                  <a:gd name="T9" fmla="*/ 0 h 4"/>
                  <a:gd name="T10" fmla="*/ 12 w 12"/>
                  <a:gd name="T11" fmla="*/ 2 h 4"/>
                  <a:gd name="T12" fmla="*/ 11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191"/>
              <p:cNvSpPr>
                <a:spLocks noEditPoints="1"/>
              </p:cNvSpPr>
              <p:nvPr/>
            </p:nvSpPr>
            <p:spPr bwMode="auto">
              <a:xfrm>
                <a:off x="2560" y="4032"/>
                <a:ext cx="41" cy="84"/>
              </a:xfrm>
              <a:custGeom>
                <a:avLst/>
                <a:gdLst>
                  <a:gd name="T0" fmla="*/ 3 w 13"/>
                  <a:gd name="T1" fmla="*/ 23 h 26"/>
                  <a:gd name="T2" fmla="*/ 9 w 13"/>
                  <a:gd name="T3" fmla="*/ 23 h 26"/>
                  <a:gd name="T4" fmla="*/ 9 w 13"/>
                  <a:gd name="T5" fmla="*/ 3 h 26"/>
                  <a:gd name="T6" fmla="*/ 3 w 13"/>
                  <a:gd name="T7" fmla="*/ 3 h 26"/>
                  <a:gd name="T8" fmla="*/ 3 w 13"/>
                  <a:gd name="T9" fmla="*/ 23 h 26"/>
                  <a:gd name="T10" fmla="*/ 11 w 13"/>
                  <a:gd name="T11" fmla="*/ 26 h 26"/>
                  <a:gd name="T12" fmla="*/ 1 w 13"/>
                  <a:gd name="T13" fmla="*/ 26 h 26"/>
                  <a:gd name="T14" fmla="*/ 0 w 13"/>
                  <a:gd name="T15" fmla="*/ 24 h 26"/>
                  <a:gd name="T16" fmla="*/ 0 w 13"/>
                  <a:gd name="T17" fmla="*/ 2 h 26"/>
                  <a:gd name="T18" fmla="*/ 1 w 13"/>
                  <a:gd name="T19" fmla="*/ 0 h 26"/>
                  <a:gd name="T20" fmla="*/ 11 w 13"/>
                  <a:gd name="T21" fmla="*/ 0 h 26"/>
                  <a:gd name="T22" fmla="*/ 13 w 13"/>
                  <a:gd name="T23" fmla="*/ 2 h 26"/>
                  <a:gd name="T24" fmla="*/ 13 w 13"/>
                  <a:gd name="T25" fmla="*/ 24 h 26"/>
                  <a:gd name="T26" fmla="*/ 11 w 13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6">
                    <a:moveTo>
                      <a:pt x="3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3"/>
                    </a:lnTo>
                    <a:close/>
                    <a:moveTo>
                      <a:pt x="1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2" y="26"/>
                      <a:pt x="11" y="2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192"/>
              <p:cNvSpPr>
                <a:spLocks noEditPoints="1"/>
              </p:cNvSpPr>
              <p:nvPr/>
            </p:nvSpPr>
            <p:spPr bwMode="auto">
              <a:xfrm>
                <a:off x="2630" y="3922"/>
                <a:ext cx="41" cy="142"/>
              </a:xfrm>
              <a:custGeom>
                <a:avLst/>
                <a:gdLst>
                  <a:gd name="T0" fmla="*/ 4 w 13"/>
                  <a:gd name="T1" fmla="*/ 41 h 44"/>
                  <a:gd name="T2" fmla="*/ 10 w 13"/>
                  <a:gd name="T3" fmla="*/ 41 h 44"/>
                  <a:gd name="T4" fmla="*/ 10 w 13"/>
                  <a:gd name="T5" fmla="*/ 4 h 44"/>
                  <a:gd name="T6" fmla="*/ 4 w 13"/>
                  <a:gd name="T7" fmla="*/ 4 h 44"/>
                  <a:gd name="T8" fmla="*/ 4 w 13"/>
                  <a:gd name="T9" fmla="*/ 41 h 44"/>
                  <a:gd name="T10" fmla="*/ 12 w 13"/>
                  <a:gd name="T11" fmla="*/ 44 h 44"/>
                  <a:gd name="T12" fmla="*/ 2 w 13"/>
                  <a:gd name="T13" fmla="*/ 44 h 44"/>
                  <a:gd name="T14" fmla="*/ 0 w 13"/>
                  <a:gd name="T15" fmla="*/ 42 h 44"/>
                  <a:gd name="T16" fmla="*/ 0 w 13"/>
                  <a:gd name="T17" fmla="*/ 2 h 44"/>
                  <a:gd name="T18" fmla="*/ 2 w 13"/>
                  <a:gd name="T19" fmla="*/ 0 h 44"/>
                  <a:gd name="T20" fmla="*/ 12 w 13"/>
                  <a:gd name="T21" fmla="*/ 0 h 44"/>
                  <a:gd name="T22" fmla="*/ 13 w 13"/>
                  <a:gd name="T23" fmla="*/ 2 h 44"/>
                  <a:gd name="T24" fmla="*/ 13 w 13"/>
                  <a:gd name="T25" fmla="*/ 42 h 44"/>
                  <a:gd name="T26" fmla="*/ 12 w 13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4">
                    <a:moveTo>
                      <a:pt x="4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1"/>
                    </a:lnTo>
                    <a:close/>
                    <a:moveTo>
                      <a:pt x="12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2" y="4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193"/>
              <p:cNvSpPr>
                <a:spLocks noEditPoints="1"/>
              </p:cNvSpPr>
              <p:nvPr/>
            </p:nvSpPr>
            <p:spPr bwMode="auto">
              <a:xfrm>
                <a:off x="2630" y="4165"/>
                <a:ext cx="41" cy="29"/>
              </a:xfrm>
              <a:custGeom>
                <a:avLst/>
                <a:gdLst>
                  <a:gd name="T0" fmla="*/ 4 w 13"/>
                  <a:gd name="T1" fmla="*/ 6 h 9"/>
                  <a:gd name="T2" fmla="*/ 10 w 13"/>
                  <a:gd name="T3" fmla="*/ 6 h 9"/>
                  <a:gd name="T4" fmla="*/ 10 w 13"/>
                  <a:gd name="T5" fmla="*/ 3 h 9"/>
                  <a:gd name="T6" fmla="*/ 4 w 13"/>
                  <a:gd name="T7" fmla="*/ 3 h 9"/>
                  <a:gd name="T8" fmla="*/ 4 w 13"/>
                  <a:gd name="T9" fmla="*/ 6 h 9"/>
                  <a:gd name="T10" fmla="*/ 12 w 13"/>
                  <a:gd name="T11" fmla="*/ 9 h 9"/>
                  <a:gd name="T12" fmla="*/ 2 w 13"/>
                  <a:gd name="T13" fmla="*/ 9 h 9"/>
                  <a:gd name="T14" fmla="*/ 0 w 13"/>
                  <a:gd name="T15" fmla="*/ 8 h 9"/>
                  <a:gd name="T16" fmla="*/ 0 w 13"/>
                  <a:gd name="T17" fmla="*/ 1 h 9"/>
                  <a:gd name="T18" fmla="*/ 2 w 13"/>
                  <a:gd name="T19" fmla="*/ 0 h 9"/>
                  <a:gd name="T20" fmla="*/ 12 w 13"/>
                  <a:gd name="T21" fmla="*/ 0 h 9"/>
                  <a:gd name="T22" fmla="*/ 13 w 13"/>
                  <a:gd name="T23" fmla="*/ 1 h 9"/>
                  <a:gd name="T24" fmla="*/ 13 w 13"/>
                  <a:gd name="T25" fmla="*/ 8 h 9"/>
                  <a:gd name="T26" fmla="*/ 12 w 1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  <a:moveTo>
                      <a:pt x="1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194"/>
              <p:cNvSpPr>
                <a:spLocks noEditPoints="1"/>
              </p:cNvSpPr>
              <p:nvPr/>
            </p:nvSpPr>
            <p:spPr bwMode="auto">
              <a:xfrm>
                <a:off x="2630" y="4074"/>
                <a:ext cx="41" cy="33"/>
              </a:xfrm>
              <a:custGeom>
                <a:avLst/>
                <a:gdLst>
                  <a:gd name="T0" fmla="*/ 4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4 w 13"/>
                  <a:gd name="T7" fmla="*/ 3 h 10"/>
                  <a:gd name="T8" fmla="*/ 4 w 13"/>
                  <a:gd name="T9" fmla="*/ 7 h 10"/>
                  <a:gd name="T10" fmla="*/ 12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2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2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2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195"/>
              <p:cNvSpPr>
                <a:spLocks/>
              </p:cNvSpPr>
              <p:nvPr/>
            </p:nvSpPr>
            <p:spPr bwMode="auto">
              <a:xfrm>
                <a:off x="2636" y="4116"/>
                <a:ext cx="9" cy="36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10 h 11"/>
                  <a:gd name="T4" fmla="*/ 0 w 3"/>
                  <a:gd name="T5" fmla="*/ 2 h 11"/>
                  <a:gd name="T6" fmla="*/ 2 w 3"/>
                  <a:gd name="T7" fmla="*/ 0 h 11"/>
                  <a:gd name="T8" fmla="*/ 3 w 3"/>
                  <a:gd name="T9" fmla="*/ 2 h 11"/>
                  <a:gd name="T10" fmla="*/ 3 w 3"/>
                  <a:gd name="T11" fmla="*/ 10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196"/>
              <p:cNvSpPr>
                <a:spLocks/>
              </p:cNvSpPr>
              <p:nvPr/>
            </p:nvSpPr>
            <p:spPr bwMode="auto">
              <a:xfrm>
                <a:off x="2655" y="4116"/>
                <a:ext cx="13" cy="36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10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10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197"/>
              <p:cNvSpPr>
                <a:spLocks noEditPoints="1"/>
              </p:cNvSpPr>
              <p:nvPr/>
            </p:nvSpPr>
            <p:spPr bwMode="auto">
              <a:xfrm>
                <a:off x="2775" y="4074"/>
                <a:ext cx="38" cy="33"/>
              </a:xfrm>
              <a:custGeom>
                <a:avLst/>
                <a:gdLst>
                  <a:gd name="T0" fmla="*/ 3 w 12"/>
                  <a:gd name="T1" fmla="*/ 7 h 10"/>
                  <a:gd name="T2" fmla="*/ 9 w 12"/>
                  <a:gd name="T3" fmla="*/ 7 h 10"/>
                  <a:gd name="T4" fmla="*/ 9 w 12"/>
                  <a:gd name="T5" fmla="*/ 3 h 10"/>
                  <a:gd name="T6" fmla="*/ 3 w 12"/>
                  <a:gd name="T7" fmla="*/ 3 h 10"/>
                  <a:gd name="T8" fmla="*/ 3 w 12"/>
                  <a:gd name="T9" fmla="*/ 7 h 10"/>
                  <a:gd name="T10" fmla="*/ 11 w 12"/>
                  <a:gd name="T11" fmla="*/ 10 h 10"/>
                  <a:gd name="T12" fmla="*/ 1 w 12"/>
                  <a:gd name="T13" fmla="*/ 10 h 10"/>
                  <a:gd name="T14" fmla="*/ 0 w 12"/>
                  <a:gd name="T15" fmla="*/ 8 h 10"/>
                  <a:gd name="T16" fmla="*/ 0 w 12"/>
                  <a:gd name="T17" fmla="*/ 2 h 10"/>
                  <a:gd name="T18" fmla="*/ 1 w 12"/>
                  <a:gd name="T19" fmla="*/ 0 h 10"/>
                  <a:gd name="T20" fmla="*/ 11 w 12"/>
                  <a:gd name="T21" fmla="*/ 0 h 10"/>
                  <a:gd name="T22" fmla="*/ 12 w 12"/>
                  <a:gd name="T23" fmla="*/ 2 h 10"/>
                  <a:gd name="T24" fmla="*/ 12 w 12"/>
                  <a:gd name="T25" fmla="*/ 8 h 10"/>
                  <a:gd name="T26" fmla="*/ 11 w 1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0">
                    <a:moveTo>
                      <a:pt x="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198"/>
              <p:cNvSpPr>
                <a:spLocks noEditPoints="1"/>
              </p:cNvSpPr>
              <p:nvPr/>
            </p:nvSpPr>
            <p:spPr bwMode="auto">
              <a:xfrm>
                <a:off x="2775" y="3987"/>
                <a:ext cx="38" cy="29"/>
              </a:xfrm>
              <a:custGeom>
                <a:avLst/>
                <a:gdLst>
                  <a:gd name="T0" fmla="*/ 3 w 12"/>
                  <a:gd name="T1" fmla="*/ 6 h 9"/>
                  <a:gd name="T2" fmla="*/ 9 w 12"/>
                  <a:gd name="T3" fmla="*/ 6 h 9"/>
                  <a:gd name="T4" fmla="*/ 9 w 12"/>
                  <a:gd name="T5" fmla="*/ 3 h 9"/>
                  <a:gd name="T6" fmla="*/ 3 w 12"/>
                  <a:gd name="T7" fmla="*/ 3 h 9"/>
                  <a:gd name="T8" fmla="*/ 3 w 12"/>
                  <a:gd name="T9" fmla="*/ 6 h 9"/>
                  <a:gd name="T10" fmla="*/ 11 w 12"/>
                  <a:gd name="T11" fmla="*/ 9 h 9"/>
                  <a:gd name="T12" fmla="*/ 1 w 12"/>
                  <a:gd name="T13" fmla="*/ 9 h 9"/>
                  <a:gd name="T14" fmla="*/ 0 w 12"/>
                  <a:gd name="T15" fmla="*/ 8 h 9"/>
                  <a:gd name="T16" fmla="*/ 0 w 12"/>
                  <a:gd name="T17" fmla="*/ 1 h 9"/>
                  <a:gd name="T18" fmla="*/ 1 w 12"/>
                  <a:gd name="T19" fmla="*/ 0 h 9"/>
                  <a:gd name="T20" fmla="*/ 11 w 12"/>
                  <a:gd name="T21" fmla="*/ 0 h 9"/>
                  <a:gd name="T22" fmla="*/ 12 w 12"/>
                  <a:gd name="T23" fmla="*/ 1 h 9"/>
                  <a:gd name="T24" fmla="*/ 12 w 12"/>
                  <a:gd name="T25" fmla="*/ 8 h 9"/>
                  <a:gd name="T26" fmla="*/ 11 w 1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3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6"/>
                    </a:lnTo>
                    <a:close/>
                    <a:moveTo>
                      <a:pt x="1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199"/>
              <p:cNvSpPr>
                <a:spLocks/>
              </p:cNvSpPr>
              <p:nvPr/>
            </p:nvSpPr>
            <p:spPr bwMode="auto">
              <a:xfrm>
                <a:off x="2778" y="4029"/>
                <a:ext cx="10" cy="35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2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200"/>
              <p:cNvSpPr>
                <a:spLocks/>
              </p:cNvSpPr>
              <p:nvPr/>
            </p:nvSpPr>
            <p:spPr bwMode="auto">
              <a:xfrm>
                <a:off x="2778" y="4116"/>
                <a:ext cx="10" cy="26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2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2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201"/>
              <p:cNvSpPr>
                <a:spLocks/>
              </p:cNvSpPr>
              <p:nvPr/>
            </p:nvSpPr>
            <p:spPr bwMode="auto">
              <a:xfrm>
                <a:off x="2800" y="4116"/>
                <a:ext cx="10" cy="26"/>
              </a:xfrm>
              <a:custGeom>
                <a:avLst/>
                <a:gdLst>
                  <a:gd name="T0" fmla="*/ 1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1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202"/>
              <p:cNvSpPr>
                <a:spLocks/>
              </p:cNvSpPr>
              <p:nvPr/>
            </p:nvSpPr>
            <p:spPr bwMode="auto">
              <a:xfrm>
                <a:off x="2800" y="4029"/>
                <a:ext cx="10" cy="35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1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1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203"/>
              <p:cNvSpPr>
                <a:spLocks noEditPoints="1"/>
              </p:cNvSpPr>
              <p:nvPr/>
            </p:nvSpPr>
            <p:spPr bwMode="auto">
              <a:xfrm>
                <a:off x="2702" y="4055"/>
                <a:ext cx="41" cy="77"/>
              </a:xfrm>
              <a:custGeom>
                <a:avLst/>
                <a:gdLst>
                  <a:gd name="T0" fmla="*/ 3 w 13"/>
                  <a:gd name="T1" fmla="*/ 21 h 24"/>
                  <a:gd name="T2" fmla="*/ 10 w 13"/>
                  <a:gd name="T3" fmla="*/ 21 h 24"/>
                  <a:gd name="T4" fmla="*/ 10 w 13"/>
                  <a:gd name="T5" fmla="*/ 3 h 24"/>
                  <a:gd name="T6" fmla="*/ 3 w 13"/>
                  <a:gd name="T7" fmla="*/ 3 h 24"/>
                  <a:gd name="T8" fmla="*/ 3 w 13"/>
                  <a:gd name="T9" fmla="*/ 21 h 24"/>
                  <a:gd name="T10" fmla="*/ 11 w 13"/>
                  <a:gd name="T11" fmla="*/ 24 h 24"/>
                  <a:gd name="T12" fmla="*/ 2 w 13"/>
                  <a:gd name="T13" fmla="*/ 24 h 24"/>
                  <a:gd name="T14" fmla="*/ 0 w 13"/>
                  <a:gd name="T15" fmla="*/ 22 h 24"/>
                  <a:gd name="T16" fmla="*/ 0 w 13"/>
                  <a:gd name="T17" fmla="*/ 1 h 24"/>
                  <a:gd name="T18" fmla="*/ 2 w 13"/>
                  <a:gd name="T19" fmla="*/ 0 h 24"/>
                  <a:gd name="T20" fmla="*/ 11 w 13"/>
                  <a:gd name="T21" fmla="*/ 0 h 24"/>
                  <a:gd name="T22" fmla="*/ 13 w 13"/>
                  <a:gd name="T23" fmla="*/ 1 h 24"/>
                  <a:gd name="T24" fmla="*/ 13 w 13"/>
                  <a:gd name="T25" fmla="*/ 22 h 24"/>
                  <a:gd name="T26" fmla="*/ 11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1"/>
                    </a:lnTo>
                    <a:close/>
                    <a:moveTo>
                      <a:pt x="11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2" y="24"/>
                      <a:pt x="11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0" name="Freeform 204"/>
              <p:cNvSpPr>
                <a:spLocks noEditPoints="1"/>
              </p:cNvSpPr>
              <p:nvPr/>
            </p:nvSpPr>
            <p:spPr bwMode="auto">
              <a:xfrm>
                <a:off x="2702" y="3964"/>
                <a:ext cx="41" cy="32"/>
              </a:xfrm>
              <a:custGeom>
                <a:avLst/>
                <a:gdLst>
                  <a:gd name="T0" fmla="*/ 3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3 w 13"/>
                  <a:gd name="T7" fmla="*/ 3 h 10"/>
                  <a:gd name="T8" fmla="*/ 3 w 13"/>
                  <a:gd name="T9" fmla="*/ 7 h 10"/>
                  <a:gd name="T10" fmla="*/ 11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1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1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3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728" y="4006"/>
              <a:ext cx="9" cy="36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709" y="4006"/>
              <a:ext cx="9" cy="3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208"/>
            <p:cNvSpPr>
              <a:spLocks noEditPoints="1"/>
            </p:cNvSpPr>
            <p:nvPr/>
          </p:nvSpPr>
          <p:spPr bwMode="auto">
            <a:xfrm>
              <a:off x="790" y="3899"/>
              <a:ext cx="323" cy="331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904" y="3948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904" y="4003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901" y="4058"/>
              <a:ext cx="104" cy="29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901" y="4113"/>
              <a:ext cx="95" cy="29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711" y="4094"/>
              <a:ext cx="105" cy="110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084" y="4123"/>
              <a:ext cx="92" cy="81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1451" y="4226"/>
              <a:ext cx="98" cy="7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852" y="4162"/>
              <a:ext cx="136" cy="61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206" y="4129"/>
              <a:ext cx="82" cy="11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456" y="4236"/>
              <a:ext cx="420" cy="10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603" y="4210"/>
              <a:ext cx="228" cy="36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5910" y="4110"/>
              <a:ext cx="300" cy="129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941" y="4000"/>
              <a:ext cx="9" cy="35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941" y="4045"/>
              <a:ext cx="9" cy="36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941" y="4097"/>
              <a:ext cx="9" cy="22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017" y="3935"/>
              <a:ext cx="95" cy="9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099" y="3993"/>
              <a:ext cx="70" cy="65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071" y="4019"/>
              <a:ext cx="69" cy="65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144" y="4009"/>
              <a:ext cx="177" cy="33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4235" y="4077"/>
              <a:ext cx="63" cy="65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4251" y="4152"/>
              <a:ext cx="54" cy="55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4295" y="4077"/>
              <a:ext cx="60" cy="12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4128" y="4029"/>
              <a:ext cx="259" cy="204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834" y="4119"/>
              <a:ext cx="38" cy="43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875" y="4136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932" y="4136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970" y="4149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4008" y="4113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4004" y="4145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985" y="4178"/>
              <a:ext cx="42" cy="39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957" y="4197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932" y="4217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884" y="4204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941" y="4168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897" y="4158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913" y="4191"/>
              <a:ext cx="41" cy="39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3843" y="4149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3872" y="4175"/>
              <a:ext cx="38" cy="38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846" y="4181"/>
              <a:ext cx="38" cy="39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910" y="4074"/>
              <a:ext cx="72" cy="75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957" y="4113"/>
              <a:ext cx="41" cy="16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941" y="4097"/>
              <a:ext cx="13" cy="35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913" y="3928"/>
              <a:ext cx="54" cy="227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872" y="4103"/>
              <a:ext cx="50" cy="29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903" y="4119"/>
              <a:ext cx="22" cy="2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774" y="3964"/>
              <a:ext cx="174" cy="81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02" y="3896"/>
              <a:ext cx="82" cy="78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755" y="3932"/>
              <a:ext cx="91" cy="58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717" y="3967"/>
              <a:ext cx="88" cy="46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685" y="4006"/>
              <a:ext cx="89" cy="33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695" y="4042"/>
              <a:ext cx="72" cy="71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764" y="4048"/>
              <a:ext cx="32" cy="71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3802" y="4029"/>
              <a:ext cx="32" cy="84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3837" y="4016"/>
              <a:ext cx="32" cy="84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3875" y="3996"/>
              <a:ext cx="31" cy="94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3369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3413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3458" y="4136"/>
              <a:ext cx="31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3334" y="4142"/>
              <a:ext cx="187" cy="104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3511" y="4087"/>
              <a:ext cx="76" cy="159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3540" y="4090"/>
              <a:ext cx="25" cy="78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3328" y="4026"/>
              <a:ext cx="202" cy="110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3407" y="3899"/>
              <a:ext cx="41" cy="10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3524" y="3915"/>
              <a:ext cx="29" cy="52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530" y="3899"/>
              <a:ext cx="35" cy="10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388" y="3919"/>
              <a:ext cx="44" cy="87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423" y="3919"/>
              <a:ext cx="47" cy="87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23" y="3883"/>
              <a:ext cx="9" cy="49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407" y="3993"/>
              <a:ext cx="10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439" y="3993"/>
              <a:ext cx="9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543" y="3886"/>
              <a:ext cx="28" cy="81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534" y="3954"/>
              <a:ext cx="28" cy="49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3499" y="3993"/>
              <a:ext cx="44" cy="81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505" y="3993"/>
              <a:ext cx="92" cy="88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2339" y="4026"/>
              <a:ext cx="50" cy="16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2405" y="4026"/>
              <a:ext cx="48" cy="13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2282" y="3896"/>
              <a:ext cx="186" cy="165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2279" y="3903"/>
              <a:ext cx="186" cy="252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2361" y="4116"/>
              <a:ext cx="73" cy="49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2345" y="4087"/>
              <a:ext cx="111" cy="75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2443" y="4116"/>
              <a:ext cx="82" cy="130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2440" y="4142"/>
              <a:ext cx="70" cy="104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2371" y="4145"/>
              <a:ext cx="97" cy="85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2345" y="4139"/>
              <a:ext cx="89" cy="107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2260" y="4061"/>
              <a:ext cx="76" cy="185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2250" y="4136"/>
              <a:ext cx="19" cy="19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991" y="4152"/>
              <a:ext cx="79" cy="107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991" y="4152"/>
              <a:ext cx="79" cy="110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880" y="4132"/>
              <a:ext cx="117" cy="65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880" y="4132"/>
              <a:ext cx="120" cy="68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832" y="3893"/>
              <a:ext cx="212" cy="230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829" y="3893"/>
              <a:ext cx="215" cy="230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927" y="4094"/>
              <a:ext cx="98" cy="45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4927" y="4094"/>
              <a:ext cx="101" cy="45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89" y="4155"/>
              <a:ext cx="111" cy="58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889" y="4155"/>
              <a:ext cx="114" cy="58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4927" y="4210"/>
              <a:ext cx="29" cy="16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4927" y="4207"/>
              <a:ext cx="29" cy="23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4930" y="4210"/>
              <a:ext cx="23" cy="2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4930" y="4207"/>
              <a:ext cx="23" cy="23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4940" y="4230"/>
              <a:ext cx="19" cy="22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4937" y="4230"/>
              <a:ext cx="22" cy="22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4972" y="4207"/>
              <a:ext cx="28" cy="16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4972" y="4204"/>
              <a:ext cx="31" cy="19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4978" y="4207"/>
              <a:ext cx="19" cy="19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4978" y="4204"/>
              <a:ext cx="19" cy="22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4981" y="4226"/>
              <a:ext cx="28" cy="2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4978" y="4226"/>
              <a:ext cx="31" cy="2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4984" y="4226"/>
              <a:ext cx="19" cy="2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4984" y="4226"/>
              <a:ext cx="22" cy="2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4956" y="4204"/>
              <a:ext cx="25" cy="55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4956" y="4204"/>
              <a:ext cx="25" cy="58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5000" y="4129"/>
              <a:ext cx="19" cy="2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4997" y="4129"/>
              <a:ext cx="22" cy="33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016" y="4045"/>
              <a:ext cx="22" cy="78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5016" y="4042"/>
              <a:ext cx="22" cy="81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528" y="4113"/>
              <a:ext cx="88" cy="11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334"/>
            <p:cNvSpPr>
              <a:spLocks/>
            </p:cNvSpPr>
            <p:nvPr/>
          </p:nvSpPr>
          <p:spPr bwMode="auto">
            <a:xfrm>
              <a:off x="5528" y="4113"/>
              <a:ext cx="88" cy="12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5721" y="3993"/>
              <a:ext cx="37" cy="33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5717" y="3993"/>
              <a:ext cx="41" cy="33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692" y="3912"/>
              <a:ext cx="25" cy="29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692" y="3912"/>
              <a:ext cx="29" cy="29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749" y="3912"/>
              <a:ext cx="22" cy="26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749" y="3912"/>
              <a:ext cx="25" cy="26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648" y="3945"/>
              <a:ext cx="19" cy="22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645" y="3945"/>
              <a:ext cx="22" cy="22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613" y="3987"/>
              <a:ext cx="16" cy="19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610" y="3987"/>
              <a:ext cx="19" cy="19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777" y="3941"/>
              <a:ext cx="19" cy="1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5777" y="3938"/>
              <a:ext cx="19" cy="2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5673" y="4022"/>
              <a:ext cx="95" cy="204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5670" y="4022"/>
              <a:ext cx="98" cy="204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5771" y="3922"/>
              <a:ext cx="41" cy="55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5768" y="3922"/>
              <a:ext cx="44" cy="55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5721" y="3893"/>
              <a:ext cx="22" cy="19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5717" y="3893"/>
              <a:ext cx="26" cy="19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5664" y="3890"/>
              <a:ext cx="85" cy="7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5664" y="3886"/>
              <a:ext cx="85" cy="81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5594" y="3964"/>
              <a:ext cx="54" cy="68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5594" y="3964"/>
              <a:ext cx="57" cy="71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5623" y="3919"/>
              <a:ext cx="66" cy="71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5619" y="3919"/>
              <a:ext cx="70" cy="74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5585" y="3893"/>
              <a:ext cx="120" cy="129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5585" y="3890"/>
              <a:ext cx="120" cy="136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5550" y="4009"/>
              <a:ext cx="66" cy="153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5550" y="4009"/>
              <a:ext cx="69" cy="153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5673" y="4126"/>
              <a:ext cx="177" cy="123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5670" y="4126"/>
              <a:ext cx="183" cy="123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5569" y="4084"/>
              <a:ext cx="47" cy="71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5566" y="4084"/>
              <a:ext cx="53" cy="71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5537" y="4132"/>
              <a:ext cx="41" cy="65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372"/>
            <p:cNvSpPr>
              <a:spLocks/>
            </p:cNvSpPr>
            <p:nvPr/>
          </p:nvSpPr>
          <p:spPr bwMode="auto">
            <a:xfrm>
              <a:off x="5537" y="4129"/>
              <a:ext cx="41" cy="71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5604" y="4026"/>
              <a:ext cx="148" cy="294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5600" y="4026"/>
              <a:ext cx="152" cy="29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5550" y="4184"/>
              <a:ext cx="92" cy="84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5550" y="4181"/>
              <a:ext cx="92" cy="91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5569" y="4158"/>
              <a:ext cx="123" cy="65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5566" y="4158"/>
              <a:ext cx="126" cy="65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379"/>
            <p:cNvSpPr>
              <a:spLocks/>
            </p:cNvSpPr>
            <p:nvPr/>
          </p:nvSpPr>
          <p:spPr bwMode="auto">
            <a:xfrm>
              <a:off x="5582" y="4145"/>
              <a:ext cx="75" cy="33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380"/>
            <p:cNvSpPr>
              <a:spLocks/>
            </p:cNvSpPr>
            <p:nvPr/>
          </p:nvSpPr>
          <p:spPr bwMode="auto">
            <a:xfrm>
              <a:off x="5578" y="4142"/>
              <a:ext cx="79" cy="36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5768" y="4132"/>
              <a:ext cx="117" cy="68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4368" y="4200"/>
              <a:ext cx="496" cy="65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4004" y="4187"/>
              <a:ext cx="158" cy="68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3870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9888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flipV="1">
            <a:off x="0" y="5988817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3791" r="30096" b="6313"/>
          <a:stretch/>
        </p:blipFill>
        <p:spPr>
          <a:xfrm>
            <a:off x="2625970" y="219457"/>
            <a:ext cx="6940062" cy="5602224"/>
          </a:xfr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61519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3627455"/>
            <a:ext cx="12192000" cy="1605820"/>
          </a:xfrm>
          <a:prstGeom prst="rect">
            <a:avLst/>
          </a:prstGeom>
          <a:solidFill>
            <a:srgbClr val="F8F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6325018" y="316814"/>
            <a:ext cx="5625821" cy="3093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altLang="ru-RU" sz="2800" b="1" dirty="0">
                <a:solidFill>
                  <a:srgbClr val="365899"/>
                </a:solidFill>
                <a:latin typeface="+mn-lt"/>
                <a:hlinkClick r:id="rId2"/>
              </a:rPr>
              <a:t>ВАРТА КИЄВА</a:t>
            </a:r>
            <a:br>
              <a:rPr lang="ru-RU" altLang="ru-RU" sz="2000" dirty="0">
                <a:latin typeface="+mn-lt"/>
              </a:rPr>
            </a:br>
            <a:r>
              <a:rPr lang="ru-RU" altLang="ru-RU" sz="2400" dirty="0">
                <a:solidFill>
                  <a:srgbClr val="90949C"/>
                </a:solidFill>
                <a:latin typeface="+mn-lt"/>
                <a:hlinkClick r:id="rId3"/>
              </a:rPr>
              <a:t>12 </a:t>
            </a:r>
            <a:r>
              <a:rPr lang="ru-RU" altLang="ru-RU" sz="2400" dirty="0" err="1">
                <a:solidFill>
                  <a:srgbClr val="90949C"/>
                </a:solidFill>
                <a:latin typeface="+mn-lt"/>
                <a:hlinkClick r:id="rId3"/>
              </a:rPr>
              <a:t>вересня</a:t>
            </a:r>
            <a:r>
              <a:rPr lang="ru-RU" altLang="ru-RU" sz="2400" dirty="0">
                <a:solidFill>
                  <a:srgbClr val="90949C"/>
                </a:solidFill>
                <a:latin typeface="+mn-lt"/>
                <a:hlinkClick r:id="rId3"/>
              </a:rPr>
              <a:t> 2015 р.</a:t>
            </a:r>
            <a:r>
              <a:rPr lang="ru-RU" altLang="ru-RU" sz="2400" dirty="0">
                <a:solidFill>
                  <a:srgbClr val="90949C"/>
                </a:solidFill>
                <a:latin typeface="+mn-lt"/>
              </a:rPr>
              <a:t> </a:t>
            </a:r>
            <a:r>
              <a:rPr lang="ru-RU" altLang="ru-RU" sz="2000" dirty="0">
                <a:latin typeface="+mn-lt"/>
              </a:rPr>
              <a:t> </a:t>
            </a:r>
            <a:br>
              <a:rPr lang="ru-RU" altLang="ru-RU" sz="5400" dirty="0">
                <a:latin typeface="+mn-lt"/>
              </a:rPr>
            </a:br>
            <a:br>
              <a:rPr lang="ru-RU" altLang="ru-RU" sz="1600" dirty="0">
                <a:solidFill>
                  <a:srgbClr val="1D2129"/>
                </a:solidFill>
                <a:latin typeface="+mn-lt"/>
              </a:rPr>
            </a:br>
            <a:r>
              <a:rPr lang="uk-UA" altLang="ru-RU" sz="1600" dirty="0">
                <a:solidFill>
                  <a:srgbClr val="1D2129"/>
                </a:solidFill>
                <a:latin typeface="+mn-lt"/>
              </a:rPr>
              <a:t>Терміново! Зараз у районі цирку, Київ! Була помічена дитина у циган! Добре вдягнена і точно не їхня!!!</a:t>
            </a:r>
            <a:br>
              <a:rPr lang="uk-UA" altLang="ru-RU" sz="1600" dirty="0">
                <a:solidFill>
                  <a:srgbClr val="1D2129"/>
                </a:solidFill>
                <a:latin typeface="+mn-lt"/>
              </a:rPr>
            </a:br>
            <a:r>
              <a:rPr lang="uk-UA" altLang="ru-RU" sz="1600" dirty="0">
                <a:solidFill>
                  <a:srgbClr val="1D2129"/>
                </a:solidFill>
                <a:latin typeface="+mn-lt"/>
              </a:rPr>
              <a:t>Терміново робіть репост! Може, хтось загубив малюка!!!</a:t>
            </a:r>
            <a:br>
              <a:rPr lang="uk-UA" altLang="ru-RU" sz="1600" dirty="0">
                <a:solidFill>
                  <a:srgbClr val="1D2129"/>
                </a:solidFill>
                <a:latin typeface="+mn-lt"/>
              </a:rPr>
            </a:br>
            <a:r>
              <a:rPr lang="uk-UA" altLang="ru-RU" sz="1600" dirty="0">
                <a:solidFill>
                  <a:srgbClr val="1D2129"/>
                </a:solidFill>
                <a:latin typeface="+mn-lt"/>
              </a:rPr>
              <a:t>Приблизно о 16.40 в 15 трамвай, між Лук’янівкою та Павлівською зайшли цигани з цією дитинкою.</a:t>
            </a:r>
            <a:br>
              <a:rPr lang="uk-UA" altLang="ru-RU" sz="1600" dirty="0">
                <a:solidFill>
                  <a:srgbClr val="1D2129"/>
                </a:solidFill>
                <a:latin typeface="+mn-lt"/>
              </a:rPr>
            </a:br>
            <a:r>
              <a:rPr lang="uk-UA" altLang="ru-RU" sz="1600" dirty="0">
                <a:solidFill>
                  <a:srgbClr val="1D2129"/>
                </a:solidFill>
                <a:latin typeface="+mn-lt"/>
              </a:rPr>
              <a:t>Вийшли біля цирку і пішли в бік вокзалу.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1050" dirty="0">
                <a:solidFill>
                  <a:srgbClr val="1D2129"/>
                </a:solidFill>
                <a:latin typeface="+mn-lt"/>
              </a:rPr>
              <a:t>Диана Мушкина</a:t>
            </a:r>
            <a:endParaRPr lang="ru-RU" altLang="ru-RU" sz="9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1050" dirty="0">
                <a:solidFill>
                  <a:srgbClr val="365899"/>
                </a:solidFill>
                <a:latin typeface="+mn-lt"/>
                <a:hlinkClick r:id="rId4"/>
              </a:rPr>
              <a:t>https://www.facebook.com/varta.kyiva</a:t>
            </a:r>
            <a:r>
              <a:rPr lang="ru-RU" altLang="ru-RU" sz="900" dirty="0">
                <a:latin typeface="+mn-lt"/>
              </a:rPr>
              <a:t> </a:t>
            </a:r>
            <a:endParaRPr lang="en-US" altLang="ru-RU" sz="9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59888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 descr="Ð¡Ð²ÑÑÐ»Ð¸Ð½Ð° Ð²ÑÐ´ ÐÐÐ Ð¢Ð ÐÐÐÐÐ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1" y="585730"/>
            <a:ext cx="3613018" cy="4817358"/>
          </a:xfrm>
          <a:prstGeom prst="rect">
            <a:avLst/>
          </a:prstGeom>
          <a:noFill/>
          <a:ln w="508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134583" y="3812855"/>
            <a:ext cx="828297" cy="830564"/>
            <a:chOff x="5676" y="1858"/>
            <a:chExt cx="1096" cy="1099"/>
          </a:xfrm>
          <a:solidFill>
            <a:schemeClr val="accent2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549" y="2605"/>
              <a:ext cx="44" cy="43"/>
            </a:xfrm>
            <a:custGeom>
              <a:avLst/>
              <a:gdLst>
                <a:gd name="T0" fmla="*/ 41 w 81"/>
                <a:gd name="T1" fmla="*/ 0 h 80"/>
                <a:gd name="T2" fmla="*/ 40 w 81"/>
                <a:gd name="T3" fmla="*/ 0 h 80"/>
                <a:gd name="T4" fmla="*/ 0 w 81"/>
                <a:gd name="T5" fmla="*/ 40 h 80"/>
                <a:gd name="T6" fmla="*/ 40 w 81"/>
                <a:gd name="T7" fmla="*/ 80 h 80"/>
                <a:gd name="T8" fmla="*/ 41 w 81"/>
                <a:gd name="T9" fmla="*/ 80 h 80"/>
                <a:gd name="T10" fmla="*/ 81 w 81"/>
                <a:gd name="T11" fmla="*/ 40 h 80"/>
                <a:gd name="T12" fmla="*/ 41 w 81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64" y="80"/>
                    <a:pt x="81" y="62"/>
                    <a:pt x="81" y="40"/>
                  </a:cubicBezTo>
                  <a:cubicBezTo>
                    <a:pt x="81" y="18"/>
                    <a:pt x="64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03" y="2667"/>
              <a:ext cx="43" cy="4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40 w 80"/>
                <a:gd name="T7" fmla="*/ 80 h 80"/>
                <a:gd name="T8" fmla="*/ 80 w 80"/>
                <a:gd name="T9" fmla="*/ 40 h 80"/>
                <a:gd name="T10" fmla="*/ 40 w 8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792" y="2089"/>
              <a:ext cx="265" cy="404"/>
            </a:xfrm>
            <a:custGeom>
              <a:avLst/>
              <a:gdLst>
                <a:gd name="T0" fmla="*/ 456 w 496"/>
                <a:gd name="T1" fmla="*/ 0 h 752"/>
                <a:gd name="T2" fmla="*/ 40 w 496"/>
                <a:gd name="T3" fmla="*/ 0 h 752"/>
                <a:gd name="T4" fmla="*/ 0 w 496"/>
                <a:gd name="T5" fmla="*/ 40 h 752"/>
                <a:gd name="T6" fmla="*/ 0 w 496"/>
                <a:gd name="T7" fmla="*/ 712 h 752"/>
                <a:gd name="T8" fmla="*/ 40 w 496"/>
                <a:gd name="T9" fmla="*/ 752 h 752"/>
                <a:gd name="T10" fmla="*/ 456 w 496"/>
                <a:gd name="T11" fmla="*/ 752 h 752"/>
                <a:gd name="T12" fmla="*/ 496 w 496"/>
                <a:gd name="T13" fmla="*/ 712 h 752"/>
                <a:gd name="T14" fmla="*/ 496 w 496"/>
                <a:gd name="T15" fmla="*/ 40 h 752"/>
                <a:gd name="T16" fmla="*/ 456 w 496"/>
                <a:gd name="T17" fmla="*/ 0 h 752"/>
                <a:gd name="T18" fmla="*/ 416 w 496"/>
                <a:gd name="T19" fmla="*/ 672 h 752"/>
                <a:gd name="T20" fmla="*/ 80 w 496"/>
                <a:gd name="T21" fmla="*/ 672 h 752"/>
                <a:gd name="T22" fmla="*/ 80 w 496"/>
                <a:gd name="T23" fmla="*/ 80 h 752"/>
                <a:gd name="T24" fmla="*/ 416 w 496"/>
                <a:gd name="T25" fmla="*/ 80 h 752"/>
                <a:gd name="T26" fmla="*/ 416 w 496"/>
                <a:gd name="T27" fmla="*/ 67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752">
                  <a:moveTo>
                    <a:pt x="45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12"/>
                    <a:pt x="0" y="712"/>
                    <a:pt x="0" y="712"/>
                  </a:cubicBezTo>
                  <a:cubicBezTo>
                    <a:pt x="0" y="734"/>
                    <a:pt x="18" y="752"/>
                    <a:pt x="40" y="752"/>
                  </a:cubicBezTo>
                  <a:cubicBezTo>
                    <a:pt x="456" y="752"/>
                    <a:pt x="456" y="752"/>
                    <a:pt x="456" y="752"/>
                  </a:cubicBezTo>
                  <a:cubicBezTo>
                    <a:pt x="478" y="752"/>
                    <a:pt x="496" y="734"/>
                    <a:pt x="496" y="712"/>
                  </a:cubicBezTo>
                  <a:cubicBezTo>
                    <a:pt x="496" y="40"/>
                    <a:pt x="496" y="40"/>
                    <a:pt x="496" y="40"/>
                  </a:cubicBezTo>
                  <a:cubicBezTo>
                    <a:pt x="496" y="18"/>
                    <a:pt x="478" y="0"/>
                    <a:pt x="456" y="0"/>
                  </a:cubicBezTo>
                  <a:close/>
                  <a:moveTo>
                    <a:pt x="416" y="672"/>
                  </a:moveTo>
                  <a:cubicBezTo>
                    <a:pt x="80" y="672"/>
                    <a:pt x="80" y="672"/>
                    <a:pt x="80" y="67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416" y="80"/>
                    <a:pt x="416" y="80"/>
                    <a:pt x="416" y="80"/>
                  </a:cubicBezTo>
                  <a:lnTo>
                    <a:pt x="416" y="6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123" y="2416"/>
              <a:ext cx="43" cy="43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9 w 80"/>
                <a:gd name="T11" fmla="*/ 68 h 80"/>
                <a:gd name="T12" fmla="*/ 80 w 80"/>
                <a:gd name="T13" fmla="*/ 40 h 80"/>
                <a:gd name="T14" fmla="*/ 69 w 80"/>
                <a:gd name="T15" fmla="*/ 12 h 80"/>
                <a:gd name="T16" fmla="*/ 4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30" y="0"/>
                    <a:pt x="20" y="4"/>
                    <a:pt x="12" y="12"/>
                  </a:cubicBezTo>
                  <a:cubicBezTo>
                    <a:pt x="5" y="19"/>
                    <a:pt x="0" y="29"/>
                    <a:pt x="0" y="40"/>
                  </a:cubicBezTo>
                  <a:cubicBezTo>
                    <a:pt x="0" y="51"/>
                    <a:pt x="5" y="61"/>
                    <a:pt x="12" y="68"/>
                  </a:cubicBezTo>
                  <a:cubicBezTo>
                    <a:pt x="20" y="76"/>
                    <a:pt x="30" y="80"/>
                    <a:pt x="40" y="80"/>
                  </a:cubicBezTo>
                  <a:cubicBezTo>
                    <a:pt x="51" y="80"/>
                    <a:pt x="61" y="76"/>
                    <a:pt x="69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9" y="12"/>
                  </a:cubicBezTo>
                  <a:cubicBezTo>
                    <a:pt x="61" y="4"/>
                    <a:pt x="51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6317" y="1936"/>
              <a:ext cx="341" cy="336"/>
            </a:xfrm>
            <a:custGeom>
              <a:avLst/>
              <a:gdLst>
                <a:gd name="T0" fmla="*/ 71 w 638"/>
                <a:gd name="T1" fmla="*/ 625 h 625"/>
                <a:gd name="T2" fmla="*/ 177 w 638"/>
                <a:gd name="T3" fmla="*/ 625 h 625"/>
                <a:gd name="T4" fmla="*/ 223 w 638"/>
                <a:gd name="T5" fmla="*/ 608 h 625"/>
                <a:gd name="T6" fmla="*/ 225 w 638"/>
                <a:gd name="T7" fmla="*/ 609 h 625"/>
                <a:gd name="T8" fmla="*/ 312 w 638"/>
                <a:gd name="T9" fmla="*/ 625 h 625"/>
                <a:gd name="T10" fmla="*/ 542 w 638"/>
                <a:gd name="T11" fmla="*/ 625 h 625"/>
                <a:gd name="T12" fmla="*/ 638 w 638"/>
                <a:gd name="T13" fmla="*/ 529 h 625"/>
                <a:gd name="T14" fmla="*/ 638 w 638"/>
                <a:gd name="T15" fmla="*/ 286 h 625"/>
                <a:gd name="T16" fmla="*/ 542 w 638"/>
                <a:gd name="T17" fmla="*/ 189 h 625"/>
                <a:gd name="T18" fmla="*/ 466 w 638"/>
                <a:gd name="T19" fmla="*/ 189 h 625"/>
                <a:gd name="T20" fmla="*/ 475 w 638"/>
                <a:gd name="T21" fmla="*/ 165 h 625"/>
                <a:gd name="T22" fmla="*/ 468 w 638"/>
                <a:gd name="T23" fmla="*/ 73 h 625"/>
                <a:gd name="T24" fmla="*/ 397 w 638"/>
                <a:gd name="T25" fmla="*/ 13 h 625"/>
                <a:gd name="T26" fmla="*/ 372 w 638"/>
                <a:gd name="T27" fmla="*/ 6 h 625"/>
                <a:gd name="T28" fmla="*/ 323 w 638"/>
                <a:gd name="T29" fmla="*/ 31 h 625"/>
                <a:gd name="T30" fmla="*/ 285 w 638"/>
                <a:gd name="T31" fmla="*/ 135 h 625"/>
                <a:gd name="T32" fmla="*/ 238 w 638"/>
                <a:gd name="T33" fmla="*/ 190 h 625"/>
                <a:gd name="T34" fmla="*/ 217 w 638"/>
                <a:gd name="T35" fmla="*/ 202 h 625"/>
                <a:gd name="T36" fmla="*/ 177 w 638"/>
                <a:gd name="T37" fmla="*/ 190 h 625"/>
                <a:gd name="T38" fmla="*/ 71 w 638"/>
                <a:gd name="T39" fmla="*/ 190 h 625"/>
                <a:gd name="T40" fmla="*/ 0 w 638"/>
                <a:gd name="T41" fmla="*/ 260 h 625"/>
                <a:gd name="T42" fmla="*/ 0 w 638"/>
                <a:gd name="T43" fmla="*/ 554 h 625"/>
                <a:gd name="T44" fmla="*/ 71 w 638"/>
                <a:gd name="T45" fmla="*/ 625 h 625"/>
                <a:gd name="T46" fmla="*/ 276 w 638"/>
                <a:gd name="T47" fmla="*/ 261 h 625"/>
                <a:gd name="T48" fmla="*/ 361 w 638"/>
                <a:gd name="T49" fmla="*/ 162 h 625"/>
                <a:gd name="T50" fmla="*/ 385 w 638"/>
                <a:gd name="T51" fmla="*/ 96 h 625"/>
                <a:gd name="T52" fmla="*/ 396 w 638"/>
                <a:gd name="T53" fmla="*/ 109 h 625"/>
                <a:gd name="T54" fmla="*/ 399 w 638"/>
                <a:gd name="T55" fmla="*/ 139 h 625"/>
                <a:gd name="T56" fmla="*/ 373 w 638"/>
                <a:gd name="T57" fmla="*/ 217 h 625"/>
                <a:gd name="T58" fmla="*/ 378 w 638"/>
                <a:gd name="T59" fmla="*/ 253 h 625"/>
                <a:gd name="T60" fmla="*/ 411 w 638"/>
                <a:gd name="T61" fmla="*/ 269 h 625"/>
                <a:gd name="T62" fmla="*/ 542 w 638"/>
                <a:gd name="T63" fmla="*/ 269 h 625"/>
                <a:gd name="T64" fmla="*/ 558 w 638"/>
                <a:gd name="T65" fmla="*/ 286 h 625"/>
                <a:gd name="T66" fmla="*/ 558 w 638"/>
                <a:gd name="T67" fmla="*/ 529 h 625"/>
                <a:gd name="T68" fmla="*/ 542 w 638"/>
                <a:gd name="T69" fmla="*/ 545 h 625"/>
                <a:gd name="T70" fmla="*/ 312 w 638"/>
                <a:gd name="T71" fmla="*/ 545 h 625"/>
                <a:gd name="T72" fmla="*/ 254 w 638"/>
                <a:gd name="T73" fmla="*/ 534 h 625"/>
                <a:gd name="T74" fmla="*/ 248 w 638"/>
                <a:gd name="T75" fmla="*/ 532 h 625"/>
                <a:gd name="T76" fmla="*/ 248 w 638"/>
                <a:gd name="T77" fmla="*/ 276 h 625"/>
                <a:gd name="T78" fmla="*/ 276 w 638"/>
                <a:gd name="T79" fmla="*/ 261 h 625"/>
                <a:gd name="T80" fmla="*/ 80 w 638"/>
                <a:gd name="T81" fmla="*/ 269 h 625"/>
                <a:gd name="T82" fmla="*/ 168 w 638"/>
                <a:gd name="T83" fmla="*/ 269 h 625"/>
                <a:gd name="T84" fmla="*/ 168 w 638"/>
                <a:gd name="T85" fmla="*/ 545 h 625"/>
                <a:gd name="T86" fmla="*/ 80 w 638"/>
                <a:gd name="T87" fmla="*/ 545 h 625"/>
                <a:gd name="T88" fmla="*/ 80 w 638"/>
                <a:gd name="T89" fmla="*/ 269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625">
                  <a:moveTo>
                    <a:pt x="71" y="625"/>
                  </a:moveTo>
                  <a:cubicBezTo>
                    <a:pt x="177" y="625"/>
                    <a:pt x="177" y="625"/>
                    <a:pt x="177" y="625"/>
                  </a:cubicBezTo>
                  <a:cubicBezTo>
                    <a:pt x="195" y="625"/>
                    <a:pt x="211" y="618"/>
                    <a:pt x="223" y="608"/>
                  </a:cubicBezTo>
                  <a:cubicBezTo>
                    <a:pt x="225" y="609"/>
                    <a:pt x="225" y="609"/>
                    <a:pt x="225" y="609"/>
                  </a:cubicBezTo>
                  <a:cubicBezTo>
                    <a:pt x="253" y="620"/>
                    <a:pt x="282" y="625"/>
                    <a:pt x="312" y="625"/>
                  </a:cubicBezTo>
                  <a:cubicBezTo>
                    <a:pt x="542" y="625"/>
                    <a:pt x="542" y="625"/>
                    <a:pt x="542" y="625"/>
                  </a:cubicBezTo>
                  <a:cubicBezTo>
                    <a:pt x="595" y="625"/>
                    <a:pt x="638" y="582"/>
                    <a:pt x="638" y="529"/>
                  </a:cubicBezTo>
                  <a:cubicBezTo>
                    <a:pt x="638" y="286"/>
                    <a:pt x="638" y="286"/>
                    <a:pt x="638" y="286"/>
                  </a:cubicBezTo>
                  <a:cubicBezTo>
                    <a:pt x="638" y="233"/>
                    <a:pt x="595" y="189"/>
                    <a:pt x="542" y="189"/>
                  </a:cubicBezTo>
                  <a:cubicBezTo>
                    <a:pt x="466" y="189"/>
                    <a:pt x="466" y="189"/>
                    <a:pt x="466" y="189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85" y="134"/>
                    <a:pt x="482" y="101"/>
                    <a:pt x="468" y="73"/>
                  </a:cubicBezTo>
                  <a:cubicBezTo>
                    <a:pt x="453" y="44"/>
                    <a:pt x="428" y="23"/>
                    <a:pt x="397" y="13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52" y="0"/>
                    <a:pt x="330" y="11"/>
                    <a:pt x="323" y="31"/>
                  </a:cubicBezTo>
                  <a:cubicBezTo>
                    <a:pt x="285" y="135"/>
                    <a:pt x="285" y="135"/>
                    <a:pt x="285" y="135"/>
                  </a:cubicBezTo>
                  <a:cubicBezTo>
                    <a:pt x="277" y="159"/>
                    <a:pt x="260" y="178"/>
                    <a:pt x="238" y="190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06" y="194"/>
                    <a:pt x="192" y="190"/>
                    <a:pt x="177" y="190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32" y="190"/>
                    <a:pt x="0" y="221"/>
                    <a:pt x="0" y="260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93"/>
                    <a:pt x="32" y="625"/>
                    <a:pt x="71" y="625"/>
                  </a:cubicBezTo>
                  <a:close/>
                  <a:moveTo>
                    <a:pt x="276" y="261"/>
                  </a:moveTo>
                  <a:cubicBezTo>
                    <a:pt x="316" y="239"/>
                    <a:pt x="345" y="204"/>
                    <a:pt x="361" y="162"/>
                  </a:cubicBezTo>
                  <a:cubicBezTo>
                    <a:pt x="385" y="96"/>
                    <a:pt x="385" y="96"/>
                    <a:pt x="385" y="96"/>
                  </a:cubicBezTo>
                  <a:cubicBezTo>
                    <a:pt x="390" y="99"/>
                    <a:pt x="394" y="104"/>
                    <a:pt x="396" y="109"/>
                  </a:cubicBezTo>
                  <a:cubicBezTo>
                    <a:pt x="401" y="119"/>
                    <a:pt x="402" y="129"/>
                    <a:pt x="399" y="139"/>
                  </a:cubicBezTo>
                  <a:cubicBezTo>
                    <a:pt x="373" y="217"/>
                    <a:pt x="373" y="217"/>
                    <a:pt x="373" y="217"/>
                  </a:cubicBezTo>
                  <a:cubicBezTo>
                    <a:pt x="369" y="229"/>
                    <a:pt x="371" y="242"/>
                    <a:pt x="378" y="253"/>
                  </a:cubicBezTo>
                  <a:cubicBezTo>
                    <a:pt x="386" y="263"/>
                    <a:pt x="398" y="269"/>
                    <a:pt x="411" y="269"/>
                  </a:cubicBezTo>
                  <a:cubicBezTo>
                    <a:pt x="542" y="269"/>
                    <a:pt x="542" y="269"/>
                    <a:pt x="542" y="269"/>
                  </a:cubicBezTo>
                  <a:cubicBezTo>
                    <a:pt x="551" y="269"/>
                    <a:pt x="558" y="277"/>
                    <a:pt x="558" y="286"/>
                  </a:cubicBezTo>
                  <a:cubicBezTo>
                    <a:pt x="558" y="529"/>
                    <a:pt x="558" y="529"/>
                    <a:pt x="558" y="529"/>
                  </a:cubicBezTo>
                  <a:cubicBezTo>
                    <a:pt x="558" y="538"/>
                    <a:pt x="551" y="545"/>
                    <a:pt x="542" y="545"/>
                  </a:cubicBezTo>
                  <a:cubicBezTo>
                    <a:pt x="312" y="545"/>
                    <a:pt x="312" y="545"/>
                    <a:pt x="312" y="545"/>
                  </a:cubicBezTo>
                  <a:cubicBezTo>
                    <a:pt x="292" y="545"/>
                    <a:pt x="273" y="541"/>
                    <a:pt x="254" y="534"/>
                  </a:cubicBezTo>
                  <a:cubicBezTo>
                    <a:pt x="248" y="532"/>
                    <a:pt x="248" y="532"/>
                    <a:pt x="248" y="532"/>
                  </a:cubicBezTo>
                  <a:cubicBezTo>
                    <a:pt x="248" y="276"/>
                    <a:pt x="248" y="276"/>
                    <a:pt x="248" y="276"/>
                  </a:cubicBezTo>
                  <a:lnTo>
                    <a:pt x="276" y="261"/>
                  </a:lnTo>
                  <a:close/>
                  <a:moveTo>
                    <a:pt x="80" y="269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68" y="545"/>
                    <a:pt x="168" y="545"/>
                    <a:pt x="168" y="545"/>
                  </a:cubicBezTo>
                  <a:cubicBezTo>
                    <a:pt x="80" y="545"/>
                    <a:pt x="80" y="545"/>
                    <a:pt x="80" y="545"/>
                  </a:cubicBezTo>
                  <a:lnTo>
                    <a:pt x="80" y="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5676" y="1858"/>
              <a:ext cx="1096" cy="1099"/>
            </a:xfrm>
            <a:custGeom>
              <a:avLst/>
              <a:gdLst>
                <a:gd name="T0" fmla="*/ 1088 w 2048"/>
                <a:gd name="T1" fmla="*/ 0 h 2048"/>
                <a:gd name="T2" fmla="*/ 984 w 2048"/>
                <a:gd name="T3" fmla="*/ 216 h 2048"/>
                <a:gd name="T4" fmla="*/ 0 w 2048"/>
                <a:gd name="T5" fmla="*/ 336 h 2048"/>
                <a:gd name="T6" fmla="*/ 120 w 2048"/>
                <a:gd name="T7" fmla="*/ 1712 h 2048"/>
                <a:gd name="T8" fmla="*/ 808 w 2048"/>
                <a:gd name="T9" fmla="*/ 1968 h 2048"/>
                <a:gd name="T10" fmla="*/ 616 w 2048"/>
                <a:gd name="T11" fmla="*/ 2008 h 2048"/>
                <a:gd name="T12" fmla="*/ 848 w 2048"/>
                <a:gd name="T13" fmla="*/ 2048 h 2048"/>
                <a:gd name="T14" fmla="*/ 1392 w 2048"/>
                <a:gd name="T15" fmla="*/ 2048 h 2048"/>
                <a:gd name="T16" fmla="*/ 1392 w 2048"/>
                <a:gd name="T17" fmla="*/ 1968 h 2048"/>
                <a:gd name="T18" fmla="*/ 1240 w 2048"/>
                <a:gd name="T19" fmla="*/ 1712 h 2048"/>
                <a:gd name="T20" fmla="*/ 2048 w 2048"/>
                <a:gd name="T21" fmla="*/ 1592 h 2048"/>
                <a:gd name="T22" fmla="*/ 1944 w 2048"/>
                <a:gd name="T23" fmla="*/ 0 h 2048"/>
                <a:gd name="T24" fmla="*/ 1088 w 2048"/>
                <a:gd name="T25" fmla="*/ 80 h 2048"/>
                <a:gd name="T26" fmla="*/ 1968 w 2048"/>
                <a:gd name="T27" fmla="*/ 104 h 2048"/>
                <a:gd name="T28" fmla="*/ 1944 w 2048"/>
                <a:gd name="T29" fmla="*/ 856 h 2048"/>
                <a:gd name="T30" fmla="*/ 1616 w 2048"/>
                <a:gd name="T31" fmla="*/ 868 h 2048"/>
                <a:gd name="T32" fmla="*/ 1416 w 2048"/>
                <a:gd name="T33" fmla="*/ 867 h 2048"/>
                <a:gd name="T34" fmla="*/ 1088 w 2048"/>
                <a:gd name="T35" fmla="*/ 856 h 2048"/>
                <a:gd name="T36" fmla="*/ 1064 w 2048"/>
                <a:gd name="T37" fmla="*/ 104 h 2048"/>
                <a:gd name="T38" fmla="*/ 888 w 2048"/>
                <a:gd name="T39" fmla="*/ 1968 h 2048"/>
                <a:gd name="T40" fmla="*/ 1160 w 2048"/>
                <a:gd name="T41" fmla="*/ 1712 h 2048"/>
                <a:gd name="T42" fmla="*/ 1928 w 2048"/>
                <a:gd name="T43" fmla="*/ 1632 h 2048"/>
                <a:gd name="T44" fmla="*/ 80 w 2048"/>
                <a:gd name="T45" fmla="*/ 1592 h 2048"/>
                <a:gd name="T46" fmla="*/ 1521 w 2048"/>
                <a:gd name="T47" fmla="*/ 1472 h 2048"/>
                <a:gd name="T48" fmla="*/ 1521 w 2048"/>
                <a:gd name="T49" fmla="*/ 1392 h 2048"/>
                <a:gd name="T50" fmla="*/ 80 w 2048"/>
                <a:gd name="T51" fmla="*/ 336 h 2048"/>
                <a:gd name="T52" fmla="*/ 984 w 2048"/>
                <a:gd name="T53" fmla="*/ 296 h 2048"/>
                <a:gd name="T54" fmla="*/ 875 w 2048"/>
                <a:gd name="T55" fmla="*/ 784 h 2048"/>
                <a:gd name="T56" fmla="*/ 875 w 2048"/>
                <a:gd name="T57" fmla="*/ 864 h 2048"/>
                <a:gd name="T58" fmla="*/ 989 w 2048"/>
                <a:gd name="T59" fmla="*/ 864 h 2048"/>
                <a:gd name="T60" fmla="*/ 1371 w 2048"/>
                <a:gd name="T61" fmla="*/ 936 h 2048"/>
                <a:gd name="T62" fmla="*/ 1044 w 2048"/>
                <a:gd name="T63" fmla="*/ 1040 h 2048"/>
                <a:gd name="T64" fmla="*/ 1044 w 2048"/>
                <a:gd name="T65" fmla="*/ 1120 h 2048"/>
                <a:gd name="T66" fmla="*/ 1832 w 2048"/>
                <a:gd name="T67" fmla="*/ 1080 h 2048"/>
                <a:gd name="T68" fmla="*/ 1557 w 2048"/>
                <a:gd name="T69" fmla="*/ 1040 h 2048"/>
                <a:gd name="T70" fmla="*/ 1944 w 2048"/>
                <a:gd name="T71" fmla="*/ 936 h 2048"/>
                <a:gd name="T72" fmla="*/ 1968 w 2048"/>
                <a:gd name="T73" fmla="*/ 1392 h 2048"/>
                <a:gd name="T74" fmla="*/ 1772 w 2048"/>
                <a:gd name="T75" fmla="*/ 1432 h 2048"/>
                <a:gd name="T76" fmla="*/ 1968 w 2048"/>
                <a:gd name="T77" fmla="*/ 1472 h 2048"/>
                <a:gd name="T78" fmla="*/ 1928 w 2048"/>
                <a:gd name="T79" fmla="*/ 1632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8" h="2048">
                  <a:moveTo>
                    <a:pt x="1944" y="0"/>
                  </a:moveTo>
                  <a:cubicBezTo>
                    <a:pt x="1088" y="0"/>
                    <a:pt x="1088" y="0"/>
                    <a:pt x="1088" y="0"/>
                  </a:cubicBezTo>
                  <a:cubicBezTo>
                    <a:pt x="1031" y="0"/>
                    <a:pt x="984" y="47"/>
                    <a:pt x="984" y="104"/>
                  </a:cubicBezTo>
                  <a:cubicBezTo>
                    <a:pt x="984" y="216"/>
                    <a:pt x="984" y="216"/>
                    <a:pt x="984" y="216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54" y="216"/>
                    <a:pt x="0" y="270"/>
                    <a:pt x="0" y="336"/>
                  </a:cubicBezTo>
                  <a:cubicBezTo>
                    <a:pt x="0" y="1592"/>
                    <a:pt x="0" y="1592"/>
                    <a:pt x="0" y="1592"/>
                  </a:cubicBezTo>
                  <a:cubicBezTo>
                    <a:pt x="0" y="1658"/>
                    <a:pt x="54" y="1712"/>
                    <a:pt x="120" y="1712"/>
                  </a:cubicBezTo>
                  <a:cubicBezTo>
                    <a:pt x="808" y="1712"/>
                    <a:pt x="808" y="1712"/>
                    <a:pt x="808" y="1712"/>
                  </a:cubicBezTo>
                  <a:cubicBezTo>
                    <a:pt x="808" y="1968"/>
                    <a:pt x="808" y="1968"/>
                    <a:pt x="808" y="1968"/>
                  </a:cubicBezTo>
                  <a:cubicBezTo>
                    <a:pt x="656" y="1968"/>
                    <a:pt x="656" y="1968"/>
                    <a:pt x="656" y="1968"/>
                  </a:cubicBezTo>
                  <a:cubicBezTo>
                    <a:pt x="634" y="1968"/>
                    <a:pt x="616" y="1986"/>
                    <a:pt x="616" y="2008"/>
                  </a:cubicBezTo>
                  <a:cubicBezTo>
                    <a:pt x="616" y="2030"/>
                    <a:pt x="634" y="2048"/>
                    <a:pt x="656" y="2048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1200" y="2048"/>
                    <a:pt x="1200" y="2048"/>
                    <a:pt x="1200" y="2048"/>
                  </a:cubicBezTo>
                  <a:cubicBezTo>
                    <a:pt x="1392" y="2048"/>
                    <a:pt x="1392" y="2048"/>
                    <a:pt x="1392" y="2048"/>
                  </a:cubicBezTo>
                  <a:cubicBezTo>
                    <a:pt x="1414" y="2048"/>
                    <a:pt x="1432" y="2030"/>
                    <a:pt x="1432" y="2008"/>
                  </a:cubicBezTo>
                  <a:cubicBezTo>
                    <a:pt x="1432" y="1986"/>
                    <a:pt x="1414" y="1968"/>
                    <a:pt x="1392" y="1968"/>
                  </a:cubicBezTo>
                  <a:cubicBezTo>
                    <a:pt x="1240" y="1968"/>
                    <a:pt x="1240" y="1968"/>
                    <a:pt x="1240" y="1968"/>
                  </a:cubicBezTo>
                  <a:cubicBezTo>
                    <a:pt x="1240" y="1712"/>
                    <a:pt x="1240" y="1712"/>
                    <a:pt x="1240" y="1712"/>
                  </a:cubicBezTo>
                  <a:cubicBezTo>
                    <a:pt x="1928" y="1712"/>
                    <a:pt x="1928" y="1712"/>
                    <a:pt x="1928" y="1712"/>
                  </a:cubicBezTo>
                  <a:cubicBezTo>
                    <a:pt x="1994" y="1712"/>
                    <a:pt x="2048" y="1658"/>
                    <a:pt x="2048" y="1592"/>
                  </a:cubicBezTo>
                  <a:cubicBezTo>
                    <a:pt x="2048" y="104"/>
                    <a:pt x="2048" y="104"/>
                    <a:pt x="2048" y="104"/>
                  </a:cubicBezTo>
                  <a:cubicBezTo>
                    <a:pt x="2048" y="47"/>
                    <a:pt x="2001" y="0"/>
                    <a:pt x="1944" y="0"/>
                  </a:cubicBezTo>
                  <a:close/>
                  <a:moveTo>
                    <a:pt x="1064" y="104"/>
                  </a:moveTo>
                  <a:cubicBezTo>
                    <a:pt x="1064" y="91"/>
                    <a:pt x="1075" y="80"/>
                    <a:pt x="1088" y="80"/>
                  </a:cubicBezTo>
                  <a:cubicBezTo>
                    <a:pt x="1944" y="80"/>
                    <a:pt x="1944" y="80"/>
                    <a:pt x="1944" y="80"/>
                  </a:cubicBezTo>
                  <a:cubicBezTo>
                    <a:pt x="1957" y="80"/>
                    <a:pt x="1968" y="91"/>
                    <a:pt x="1968" y="104"/>
                  </a:cubicBezTo>
                  <a:cubicBezTo>
                    <a:pt x="1968" y="832"/>
                    <a:pt x="1968" y="832"/>
                    <a:pt x="1968" y="832"/>
                  </a:cubicBezTo>
                  <a:cubicBezTo>
                    <a:pt x="1968" y="845"/>
                    <a:pt x="1957" y="856"/>
                    <a:pt x="1944" y="856"/>
                  </a:cubicBezTo>
                  <a:cubicBezTo>
                    <a:pt x="1645" y="856"/>
                    <a:pt x="1645" y="856"/>
                    <a:pt x="1645" y="856"/>
                  </a:cubicBezTo>
                  <a:cubicBezTo>
                    <a:pt x="1634" y="856"/>
                    <a:pt x="1624" y="860"/>
                    <a:pt x="1616" y="868"/>
                  </a:cubicBezTo>
                  <a:cubicBezTo>
                    <a:pt x="1516" y="968"/>
                    <a:pt x="1516" y="968"/>
                    <a:pt x="1516" y="968"/>
                  </a:cubicBezTo>
                  <a:cubicBezTo>
                    <a:pt x="1416" y="867"/>
                    <a:pt x="1416" y="867"/>
                    <a:pt x="1416" y="867"/>
                  </a:cubicBezTo>
                  <a:cubicBezTo>
                    <a:pt x="1408" y="860"/>
                    <a:pt x="1398" y="856"/>
                    <a:pt x="1387" y="856"/>
                  </a:cubicBezTo>
                  <a:cubicBezTo>
                    <a:pt x="1088" y="856"/>
                    <a:pt x="1088" y="856"/>
                    <a:pt x="1088" y="856"/>
                  </a:cubicBezTo>
                  <a:cubicBezTo>
                    <a:pt x="1075" y="856"/>
                    <a:pt x="1064" y="845"/>
                    <a:pt x="1064" y="832"/>
                  </a:cubicBezTo>
                  <a:cubicBezTo>
                    <a:pt x="1064" y="104"/>
                    <a:pt x="1064" y="104"/>
                    <a:pt x="1064" y="104"/>
                  </a:cubicBezTo>
                  <a:close/>
                  <a:moveTo>
                    <a:pt x="1160" y="1968"/>
                  </a:moveTo>
                  <a:cubicBezTo>
                    <a:pt x="888" y="1968"/>
                    <a:pt x="888" y="1968"/>
                    <a:pt x="888" y="1968"/>
                  </a:cubicBezTo>
                  <a:cubicBezTo>
                    <a:pt x="888" y="1712"/>
                    <a:pt x="888" y="1712"/>
                    <a:pt x="888" y="1712"/>
                  </a:cubicBezTo>
                  <a:cubicBezTo>
                    <a:pt x="1160" y="1712"/>
                    <a:pt x="1160" y="1712"/>
                    <a:pt x="1160" y="1712"/>
                  </a:cubicBezTo>
                  <a:lnTo>
                    <a:pt x="1160" y="1968"/>
                  </a:lnTo>
                  <a:close/>
                  <a:moveTo>
                    <a:pt x="1928" y="1632"/>
                  </a:moveTo>
                  <a:cubicBezTo>
                    <a:pt x="120" y="1632"/>
                    <a:pt x="120" y="1632"/>
                    <a:pt x="120" y="1632"/>
                  </a:cubicBezTo>
                  <a:cubicBezTo>
                    <a:pt x="98" y="1632"/>
                    <a:pt x="80" y="1614"/>
                    <a:pt x="80" y="1592"/>
                  </a:cubicBezTo>
                  <a:cubicBezTo>
                    <a:pt x="80" y="1472"/>
                    <a:pt x="80" y="1472"/>
                    <a:pt x="80" y="1472"/>
                  </a:cubicBezTo>
                  <a:cubicBezTo>
                    <a:pt x="1521" y="1472"/>
                    <a:pt x="1521" y="1472"/>
                    <a:pt x="1521" y="1472"/>
                  </a:cubicBezTo>
                  <a:cubicBezTo>
                    <a:pt x="1543" y="1472"/>
                    <a:pt x="1561" y="1454"/>
                    <a:pt x="1561" y="1432"/>
                  </a:cubicBezTo>
                  <a:cubicBezTo>
                    <a:pt x="1561" y="1410"/>
                    <a:pt x="1543" y="1392"/>
                    <a:pt x="1521" y="1392"/>
                  </a:cubicBezTo>
                  <a:cubicBezTo>
                    <a:pt x="80" y="1392"/>
                    <a:pt x="80" y="1392"/>
                    <a:pt x="80" y="1392"/>
                  </a:cubicBezTo>
                  <a:cubicBezTo>
                    <a:pt x="80" y="336"/>
                    <a:pt x="80" y="336"/>
                    <a:pt x="80" y="336"/>
                  </a:cubicBezTo>
                  <a:cubicBezTo>
                    <a:pt x="80" y="314"/>
                    <a:pt x="98" y="296"/>
                    <a:pt x="120" y="296"/>
                  </a:cubicBezTo>
                  <a:cubicBezTo>
                    <a:pt x="984" y="296"/>
                    <a:pt x="984" y="296"/>
                    <a:pt x="984" y="296"/>
                  </a:cubicBezTo>
                  <a:cubicBezTo>
                    <a:pt x="984" y="784"/>
                    <a:pt x="984" y="784"/>
                    <a:pt x="984" y="784"/>
                  </a:cubicBezTo>
                  <a:cubicBezTo>
                    <a:pt x="875" y="784"/>
                    <a:pt x="875" y="784"/>
                    <a:pt x="875" y="784"/>
                  </a:cubicBezTo>
                  <a:cubicBezTo>
                    <a:pt x="853" y="784"/>
                    <a:pt x="835" y="802"/>
                    <a:pt x="835" y="824"/>
                  </a:cubicBezTo>
                  <a:cubicBezTo>
                    <a:pt x="835" y="846"/>
                    <a:pt x="853" y="864"/>
                    <a:pt x="875" y="864"/>
                  </a:cubicBezTo>
                  <a:cubicBezTo>
                    <a:pt x="988" y="864"/>
                    <a:pt x="988" y="864"/>
                    <a:pt x="988" y="864"/>
                  </a:cubicBezTo>
                  <a:cubicBezTo>
                    <a:pt x="988" y="864"/>
                    <a:pt x="989" y="864"/>
                    <a:pt x="989" y="864"/>
                  </a:cubicBezTo>
                  <a:cubicBezTo>
                    <a:pt x="1003" y="906"/>
                    <a:pt x="1042" y="936"/>
                    <a:pt x="1088" y="936"/>
                  </a:cubicBezTo>
                  <a:cubicBezTo>
                    <a:pt x="1371" y="936"/>
                    <a:pt x="1371" y="936"/>
                    <a:pt x="1371" y="936"/>
                  </a:cubicBezTo>
                  <a:cubicBezTo>
                    <a:pt x="1476" y="1040"/>
                    <a:pt x="1476" y="1040"/>
                    <a:pt x="1476" y="1040"/>
                  </a:cubicBezTo>
                  <a:cubicBezTo>
                    <a:pt x="1044" y="1040"/>
                    <a:pt x="1044" y="1040"/>
                    <a:pt x="1044" y="1040"/>
                  </a:cubicBezTo>
                  <a:cubicBezTo>
                    <a:pt x="1022" y="1040"/>
                    <a:pt x="1004" y="1058"/>
                    <a:pt x="1004" y="1080"/>
                  </a:cubicBezTo>
                  <a:cubicBezTo>
                    <a:pt x="1004" y="1102"/>
                    <a:pt x="1022" y="1120"/>
                    <a:pt x="1044" y="1120"/>
                  </a:cubicBezTo>
                  <a:cubicBezTo>
                    <a:pt x="1792" y="1120"/>
                    <a:pt x="1792" y="1120"/>
                    <a:pt x="1792" y="1120"/>
                  </a:cubicBezTo>
                  <a:cubicBezTo>
                    <a:pt x="1814" y="1120"/>
                    <a:pt x="1832" y="1102"/>
                    <a:pt x="1832" y="1080"/>
                  </a:cubicBezTo>
                  <a:cubicBezTo>
                    <a:pt x="1832" y="1058"/>
                    <a:pt x="1814" y="1040"/>
                    <a:pt x="1792" y="1040"/>
                  </a:cubicBezTo>
                  <a:cubicBezTo>
                    <a:pt x="1557" y="1040"/>
                    <a:pt x="1557" y="1040"/>
                    <a:pt x="1557" y="1040"/>
                  </a:cubicBezTo>
                  <a:cubicBezTo>
                    <a:pt x="1661" y="936"/>
                    <a:pt x="1661" y="936"/>
                    <a:pt x="1661" y="936"/>
                  </a:cubicBezTo>
                  <a:cubicBezTo>
                    <a:pt x="1944" y="936"/>
                    <a:pt x="1944" y="936"/>
                    <a:pt x="1944" y="936"/>
                  </a:cubicBezTo>
                  <a:cubicBezTo>
                    <a:pt x="1952" y="936"/>
                    <a:pt x="1960" y="935"/>
                    <a:pt x="1968" y="933"/>
                  </a:cubicBezTo>
                  <a:cubicBezTo>
                    <a:pt x="1968" y="1392"/>
                    <a:pt x="1968" y="1392"/>
                    <a:pt x="1968" y="1392"/>
                  </a:cubicBezTo>
                  <a:cubicBezTo>
                    <a:pt x="1812" y="1392"/>
                    <a:pt x="1812" y="1392"/>
                    <a:pt x="1812" y="1392"/>
                  </a:cubicBezTo>
                  <a:cubicBezTo>
                    <a:pt x="1790" y="1392"/>
                    <a:pt x="1772" y="1410"/>
                    <a:pt x="1772" y="1432"/>
                  </a:cubicBezTo>
                  <a:cubicBezTo>
                    <a:pt x="1772" y="1454"/>
                    <a:pt x="1790" y="1472"/>
                    <a:pt x="1812" y="1472"/>
                  </a:cubicBezTo>
                  <a:cubicBezTo>
                    <a:pt x="1968" y="1472"/>
                    <a:pt x="1968" y="1472"/>
                    <a:pt x="1968" y="1472"/>
                  </a:cubicBezTo>
                  <a:cubicBezTo>
                    <a:pt x="1968" y="1592"/>
                    <a:pt x="1968" y="1592"/>
                    <a:pt x="1968" y="1592"/>
                  </a:cubicBezTo>
                  <a:cubicBezTo>
                    <a:pt x="1968" y="1614"/>
                    <a:pt x="1950" y="1632"/>
                    <a:pt x="1928" y="1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864" y="2190"/>
              <a:ext cx="116" cy="215"/>
            </a:xfrm>
            <a:custGeom>
              <a:avLst/>
              <a:gdLst>
                <a:gd name="T0" fmla="*/ 37 w 217"/>
                <a:gd name="T1" fmla="*/ 240 h 400"/>
                <a:gd name="T2" fmla="*/ 37 w 217"/>
                <a:gd name="T3" fmla="*/ 360 h 400"/>
                <a:gd name="T4" fmla="*/ 77 w 217"/>
                <a:gd name="T5" fmla="*/ 400 h 400"/>
                <a:gd name="T6" fmla="*/ 117 w 217"/>
                <a:gd name="T7" fmla="*/ 360 h 400"/>
                <a:gd name="T8" fmla="*/ 117 w 217"/>
                <a:gd name="T9" fmla="*/ 240 h 400"/>
                <a:gd name="T10" fmla="*/ 165 w 217"/>
                <a:gd name="T11" fmla="*/ 240 h 400"/>
                <a:gd name="T12" fmla="*/ 205 w 217"/>
                <a:gd name="T13" fmla="*/ 200 h 400"/>
                <a:gd name="T14" fmla="*/ 165 w 217"/>
                <a:gd name="T15" fmla="*/ 160 h 400"/>
                <a:gd name="T16" fmla="*/ 117 w 217"/>
                <a:gd name="T17" fmla="*/ 160 h 400"/>
                <a:gd name="T18" fmla="*/ 117 w 217"/>
                <a:gd name="T19" fmla="*/ 127 h 400"/>
                <a:gd name="T20" fmla="*/ 164 w 217"/>
                <a:gd name="T21" fmla="*/ 80 h 400"/>
                <a:gd name="T22" fmla="*/ 177 w 217"/>
                <a:gd name="T23" fmla="*/ 80 h 400"/>
                <a:gd name="T24" fmla="*/ 217 w 217"/>
                <a:gd name="T25" fmla="*/ 40 h 400"/>
                <a:gd name="T26" fmla="*/ 177 w 217"/>
                <a:gd name="T27" fmla="*/ 0 h 400"/>
                <a:gd name="T28" fmla="*/ 164 w 217"/>
                <a:gd name="T29" fmla="*/ 0 h 400"/>
                <a:gd name="T30" fmla="*/ 37 w 217"/>
                <a:gd name="T31" fmla="*/ 127 h 400"/>
                <a:gd name="T32" fmla="*/ 37 w 217"/>
                <a:gd name="T33" fmla="*/ 160 h 400"/>
                <a:gd name="T34" fmla="*/ 0 w 217"/>
                <a:gd name="T35" fmla="*/ 200 h 400"/>
                <a:gd name="T36" fmla="*/ 37 w 217"/>
                <a:gd name="T37" fmla="*/ 24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7" h="400">
                  <a:moveTo>
                    <a:pt x="37" y="240"/>
                  </a:moveTo>
                  <a:cubicBezTo>
                    <a:pt x="37" y="360"/>
                    <a:pt x="37" y="360"/>
                    <a:pt x="37" y="360"/>
                  </a:cubicBezTo>
                  <a:cubicBezTo>
                    <a:pt x="37" y="382"/>
                    <a:pt x="55" y="400"/>
                    <a:pt x="77" y="400"/>
                  </a:cubicBezTo>
                  <a:cubicBezTo>
                    <a:pt x="99" y="400"/>
                    <a:pt x="117" y="382"/>
                    <a:pt x="117" y="360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87" y="240"/>
                    <a:pt x="205" y="222"/>
                    <a:pt x="205" y="200"/>
                  </a:cubicBezTo>
                  <a:cubicBezTo>
                    <a:pt x="205" y="178"/>
                    <a:pt x="187" y="160"/>
                    <a:pt x="165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01"/>
                    <a:pt x="138" y="80"/>
                    <a:pt x="164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99" y="80"/>
                    <a:pt x="217" y="62"/>
                    <a:pt x="217" y="40"/>
                  </a:cubicBezTo>
                  <a:cubicBezTo>
                    <a:pt x="217" y="18"/>
                    <a:pt x="199" y="0"/>
                    <a:pt x="177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94" y="0"/>
                    <a:pt x="37" y="57"/>
                    <a:pt x="37" y="127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16" y="162"/>
                    <a:pt x="0" y="179"/>
                    <a:pt x="0" y="200"/>
                  </a:cubicBezTo>
                  <a:cubicBezTo>
                    <a:pt x="0" y="221"/>
                    <a:pt x="16" y="238"/>
                    <a:pt x="37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77287" y="3812855"/>
            <a:ext cx="828297" cy="830564"/>
            <a:chOff x="9717783" y="3553081"/>
            <a:chExt cx="828297" cy="830564"/>
          </a:xfrm>
        </p:grpSpPr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9717783" y="3553081"/>
              <a:ext cx="828297" cy="830564"/>
              <a:chOff x="5676" y="1858"/>
              <a:chExt cx="1096" cy="1099"/>
            </a:xfrm>
            <a:solidFill>
              <a:schemeClr val="accent2"/>
            </a:solidFill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6549" y="2605"/>
                <a:ext cx="44" cy="43"/>
              </a:xfrm>
              <a:custGeom>
                <a:avLst/>
                <a:gdLst>
                  <a:gd name="T0" fmla="*/ 41 w 81"/>
                  <a:gd name="T1" fmla="*/ 0 h 80"/>
                  <a:gd name="T2" fmla="*/ 40 w 81"/>
                  <a:gd name="T3" fmla="*/ 0 h 80"/>
                  <a:gd name="T4" fmla="*/ 0 w 81"/>
                  <a:gd name="T5" fmla="*/ 40 h 80"/>
                  <a:gd name="T6" fmla="*/ 40 w 81"/>
                  <a:gd name="T7" fmla="*/ 80 h 80"/>
                  <a:gd name="T8" fmla="*/ 41 w 81"/>
                  <a:gd name="T9" fmla="*/ 80 h 80"/>
                  <a:gd name="T10" fmla="*/ 81 w 81"/>
                  <a:gd name="T11" fmla="*/ 40 h 80"/>
                  <a:gd name="T12" fmla="*/ 41 w 81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64" y="80"/>
                      <a:pt x="81" y="62"/>
                      <a:pt x="81" y="40"/>
                    </a:cubicBezTo>
                    <a:cubicBezTo>
                      <a:pt x="81" y="18"/>
                      <a:pt x="64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6203" y="2667"/>
                <a:ext cx="43" cy="4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40 w 80"/>
                  <a:gd name="T7" fmla="*/ 80 h 80"/>
                  <a:gd name="T8" fmla="*/ 80 w 80"/>
                  <a:gd name="T9" fmla="*/ 40 h 80"/>
                  <a:gd name="T10" fmla="*/ 40 w 80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5792" y="2089"/>
                <a:ext cx="265" cy="404"/>
              </a:xfrm>
              <a:custGeom>
                <a:avLst/>
                <a:gdLst>
                  <a:gd name="T0" fmla="*/ 456 w 496"/>
                  <a:gd name="T1" fmla="*/ 0 h 752"/>
                  <a:gd name="T2" fmla="*/ 40 w 496"/>
                  <a:gd name="T3" fmla="*/ 0 h 752"/>
                  <a:gd name="T4" fmla="*/ 0 w 496"/>
                  <a:gd name="T5" fmla="*/ 40 h 752"/>
                  <a:gd name="T6" fmla="*/ 0 w 496"/>
                  <a:gd name="T7" fmla="*/ 712 h 752"/>
                  <a:gd name="T8" fmla="*/ 40 w 496"/>
                  <a:gd name="T9" fmla="*/ 752 h 752"/>
                  <a:gd name="T10" fmla="*/ 456 w 496"/>
                  <a:gd name="T11" fmla="*/ 752 h 752"/>
                  <a:gd name="T12" fmla="*/ 496 w 496"/>
                  <a:gd name="T13" fmla="*/ 712 h 752"/>
                  <a:gd name="T14" fmla="*/ 496 w 496"/>
                  <a:gd name="T15" fmla="*/ 40 h 752"/>
                  <a:gd name="T16" fmla="*/ 456 w 496"/>
                  <a:gd name="T17" fmla="*/ 0 h 752"/>
                  <a:gd name="T18" fmla="*/ 416 w 496"/>
                  <a:gd name="T19" fmla="*/ 672 h 752"/>
                  <a:gd name="T20" fmla="*/ 80 w 496"/>
                  <a:gd name="T21" fmla="*/ 672 h 752"/>
                  <a:gd name="T22" fmla="*/ 80 w 496"/>
                  <a:gd name="T23" fmla="*/ 80 h 752"/>
                  <a:gd name="T24" fmla="*/ 416 w 496"/>
                  <a:gd name="T25" fmla="*/ 80 h 752"/>
                  <a:gd name="T26" fmla="*/ 416 w 496"/>
                  <a:gd name="T27" fmla="*/ 672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6" h="752">
                    <a:moveTo>
                      <a:pt x="456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0" y="734"/>
                      <a:pt x="18" y="752"/>
                      <a:pt x="40" y="752"/>
                    </a:cubicBezTo>
                    <a:cubicBezTo>
                      <a:pt x="456" y="752"/>
                      <a:pt x="456" y="752"/>
                      <a:pt x="456" y="752"/>
                    </a:cubicBezTo>
                    <a:cubicBezTo>
                      <a:pt x="478" y="752"/>
                      <a:pt x="496" y="734"/>
                      <a:pt x="496" y="712"/>
                    </a:cubicBezTo>
                    <a:cubicBezTo>
                      <a:pt x="496" y="40"/>
                      <a:pt x="496" y="40"/>
                      <a:pt x="496" y="40"/>
                    </a:cubicBezTo>
                    <a:cubicBezTo>
                      <a:pt x="496" y="18"/>
                      <a:pt x="478" y="0"/>
                      <a:pt x="456" y="0"/>
                    </a:cubicBezTo>
                    <a:close/>
                    <a:moveTo>
                      <a:pt x="416" y="672"/>
                    </a:moveTo>
                    <a:cubicBezTo>
                      <a:pt x="80" y="672"/>
                      <a:pt x="80" y="672"/>
                      <a:pt x="80" y="67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416" y="80"/>
                      <a:pt x="416" y="80"/>
                      <a:pt x="416" y="80"/>
                    </a:cubicBezTo>
                    <a:lnTo>
                      <a:pt x="416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6123" y="2416"/>
                <a:ext cx="43" cy="43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2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9 w 80"/>
                  <a:gd name="T11" fmla="*/ 68 h 80"/>
                  <a:gd name="T12" fmla="*/ 80 w 80"/>
                  <a:gd name="T13" fmla="*/ 40 h 80"/>
                  <a:gd name="T14" fmla="*/ 69 w 80"/>
                  <a:gd name="T15" fmla="*/ 12 h 80"/>
                  <a:gd name="T16" fmla="*/ 40 w 80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30" y="0"/>
                      <a:pt x="20" y="4"/>
                      <a:pt x="12" y="12"/>
                    </a:cubicBezTo>
                    <a:cubicBezTo>
                      <a:pt x="5" y="19"/>
                      <a:pt x="0" y="29"/>
                      <a:pt x="0" y="40"/>
                    </a:cubicBezTo>
                    <a:cubicBezTo>
                      <a:pt x="0" y="51"/>
                      <a:pt x="5" y="61"/>
                      <a:pt x="12" y="68"/>
                    </a:cubicBezTo>
                    <a:cubicBezTo>
                      <a:pt x="20" y="76"/>
                      <a:pt x="30" y="80"/>
                      <a:pt x="40" y="80"/>
                    </a:cubicBezTo>
                    <a:cubicBezTo>
                      <a:pt x="51" y="80"/>
                      <a:pt x="61" y="76"/>
                      <a:pt x="69" y="68"/>
                    </a:cubicBezTo>
                    <a:cubicBezTo>
                      <a:pt x="76" y="61"/>
                      <a:pt x="80" y="51"/>
                      <a:pt x="80" y="40"/>
                    </a:cubicBezTo>
                    <a:cubicBezTo>
                      <a:pt x="80" y="29"/>
                      <a:pt x="76" y="19"/>
                      <a:pt x="69" y="12"/>
                    </a:cubicBezTo>
                    <a:cubicBezTo>
                      <a:pt x="61" y="4"/>
                      <a:pt x="51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5676" y="1858"/>
                <a:ext cx="1096" cy="1099"/>
              </a:xfrm>
              <a:custGeom>
                <a:avLst/>
                <a:gdLst>
                  <a:gd name="T0" fmla="*/ 1088 w 2048"/>
                  <a:gd name="T1" fmla="*/ 0 h 2048"/>
                  <a:gd name="T2" fmla="*/ 984 w 2048"/>
                  <a:gd name="T3" fmla="*/ 216 h 2048"/>
                  <a:gd name="T4" fmla="*/ 0 w 2048"/>
                  <a:gd name="T5" fmla="*/ 336 h 2048"/>
                  <a:gd name="T6" fmla="*/ 120 w 2048"/>
                  <a:gd name="T7" fmla="*/ 1712 h 2048"/>
                  <a:gd name="T8" fmla="*/ 808 w 2048"/>
                  <a:gd name="T9" fmla="*/ 1968 h 2048"/>
                  <a:gd name="T10" fmla="*/ 616 w 2048"/>
                  <a:gd name="T11" fmla="*/ 2008 h 2048"/>
                  <a:gd name="T12" fmla="*/ 848 w 2048"/>
                  <a:gd name="T13" fmla="*/ 2048 h 2048"/>
                  <a:gd name="T14" fmla="*/ 1392 w 2048"/>
                  <a:gd name="T15" fmla="*/ 2048 h 2048"/>
                  <a:gd name="T16" fmla="*/ 1392 w 2048"/>
                  <a:gd name="T17" fmla="*/ 1968 h 2048"/>
                  <a:gd name="T18" fmla="*/ 1240 w 2048"/>
                  <a:gd name="T19" fmla="*/ 1712 h 2048"/>
                  <a:gd name="T20" fmla="*/ 2048 w 2048"/>
                  <a:gd name="T21" fmla="*/ 1592 h 2048"/>
                  <a:gd name="T22" fmla="*/ 1944 w 2048"/>
                  <a:gd name="T23" fmla="*/ 0 h 2048"/>
                  <a:gd name="T24" fmla="*/ 1088 w 2048"/>
                  <a:gd name="T25" fmla="*/ 80 h 2048"/>
                  <a:gd name="T26" fmla="*/ 1968 w 2048"/>
                  <a:gd name="T27" fmla="*/ 104 h 2048"/>
                  <a:gd name="T28" fmla="*/ 1944 w 2048"/>
                  <a:gd name="T29" fmla="*/ 856 h 2048"/>
                  <a:gd name="T30" fmla="*/ 1616 w 2048"/>
                  <a:gd name="T31" fmla="*/ 868 h 2048"/>
                  <a:gd name="T32" fmla="*/ 1416 w 2048"/>
                  <a:gd name="T33" fmla="*/ 867 h 2048"/>
                  <a:gd name="T34" fmla="*/ 1088 w 2048"/>
                  <a:gd name="T35" fmla="*/ 856 h 2048"/>
                  <a:gd name="T36" fmla="*/ 1064 w 2048"/>
                  <a:gd name="T37" fmla="*/ 104 h 2048"/>
                  <a:gd name="T38" fmla="*/ 888 w 2048"/>
                  <a:gd name="T39" fmla="*/ 1968 h 2048"/>
                  <a:gd name="T40" fmla="*/ 1160 w 2048"/>
                  <a:gd name="T41" fmla="*/ 1712 h 2048"/>
                  <a:gd name="T42" fmla="*/ 1928 w 2048"/>
                  <a:gd name="T43" fmla="*/ 1632 h 2048"/>
                  <a:gd name="T44" fmla="*/ 80 w 2048"/>
                  <a:gd name="T45" fmla="*/ 1592 h 2048"/>
                  <a:gd name="T46" fmla="*/ 1521 w 2048"/>
                  <a:gd name="T47" fmla="*/ 1472 h 2048"/>
                  <a:gd name="T48" fmla="*/ 1521 w 2048"/>
                  <a:gd name="T49" fmla="*/ 1392 h 2048"/>
                  <a:gd name="T50" fmla="*/ 80 w 2048"/>
                  <a:gd name="T51" fmla="*/ 336 h 2048"/>
                  <a:gd name="T52" fmla="*/ 984 w 2048"/>
                  <a:gd name="T53" fmla="*/ 296 h 2048"/>
                  <a:gd name="T54" fmla="*/ 875 w 2048"/>
                  <a:gd name="T55" fmla="*/ 784 h 2048"/>
                  <a:gd name="T56" fmla="*/ 875 w 2048"/>
                  <a:gd name="T57" fmla="*/ 864 h 2048"/>
                  <a:gd name="T58" fmla="*/ 989 w 2048"/>
                  <a:gd name="T59" fmla="*/ 864 h 2048"/>
                  <a:gd name="T60" fmla="*/ 1371 w 2048"/>
                  <a:gd name="T61" fmla="*/ 936 h 2048"/>
                  <a:gd name="T62" fmla="*/ 1044 w 2048"/>
                  <a:gd name="T63" fmla="*/ 1040 h 2048"/>
                  <a:gd name="T64" fmla="*/ 1044 w 2048"/>
                  <a:gd name="T65" fmla="*/ 1120 h 2048"/>
                  <a:gd name="T66" fmla="*/ 1832 w 2048"/>
                  <a:gd name="T67" fmla="*/ 1080 h 2048"/>
                  <a:gd name="T68" fmla="*/ 1557 w 2048"/>
                  <a:gd name="T69" fmla="*/ 1040 h 2048"/>
                  <a:gd name="T70" fmla="*/ 1944 w 2048"/>
                  <a:gd name="T71" fmla="*/ 936 h 2048"/>
                  <a:gd name="T72" fmla="*/ 1968 w 2048"/>
                  <a:gd name="T73" fmla="*/ 1392 h 2048"/>
                  <a:gd name="T74" fmla="*/ 1772 w 2048"/>
                  <a:gd name="T75" fmla="*/ 1432 h 2048"/>
                  <a:gd name="T76" fmla="*/ 1968 w 2048"/>
                  <a:gd name="T77" fmla="*/ 1472 h 2048"/>
                  <a:gd name="T78" fmla="*/ 1928 w 2048"/>
                  <a:gd name="T79" fmla="*/ 1632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48" h="2048">
                    <a:moveTo>
                      <a:pt x="1944" y="0"/>
                    </a:moveTo>
                    <a:cubicBezTo>
                      <a:pt x="1088" y="0"/>
                      <a:pt x="1088" y="0"/>
                      <a:pt x="1088" y="0"/>
                    </a:cubicBezTo>
                    <a:cubicBezTo>
                      <a:pt x="1031" y="0"/>
                      <a:pt x="984" y="47"/>
                      <a:pt x="984" y="104"/>
                    </a:cubicBezTo>
                    <a:cubicBezTo>
                      <a:pt x="984" y="216"/>
                      <a:pt x="984" y="216"/>
                      <a:pt x="984" y="216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54" y="216"/>
                      <a:pt x="0" y="270"/>
                      <a:pt x="0" y="336"/>
                    </a:cubicBezTo>
                    <a:cubicBezTo>
                      <a:pt x="0" y="1592"/>
                      <a:pt x="0" y="1592"/>
                      <a:pt x="0" y="1592"/>
                    </a:cubicBezTo>
                    <a:cubicBezTo>
                      <a:pt x="0" y="1658"/>
                      <a:pt x="54" y="1712"/>
                      <a:pt x="120" y="1712"/>
                    </a:cubicBezTo>
                    <a:cubicBezTo>
                      <a:pt x="808" y="1712"/>
                      <a:pt x="808" y="1712"/>
                      <a:pt x="808" y="1712"/>
                    </a:cubicBezTo>
                    <a:cubicBezTo>
                      <a:pt x="808" y="1968"/>
                      <a:pt x="808" y="1968"/>
                      <a:pt x="808" y="1968"/>
                    </a:cubicBezTo>
                    <a:cubicBezTo>
                      <a:pt x="656" y="1968"/>
                      <a:pt x="656" y="1968"/>
                      <a:pt x="656" y="1968"/>
                    </a:cubicBezTo>
                    <a:cubicBezTo>
                      <a:pt x="634" y="1968"/>
                      <a:pt x="616" y="1986"/>
                      <a:pt x="616" y="2008"/>
                    </a:cubicBezTo>
                    <a:cubicBezTo>
                      <a:pt x="616" y="2030"/>
                      <a:pt x="634" y="2048"/>
                      <a:pt x="656" y="2048"/>
                    </a:cubicBezTo>
                    <a:cubicBezTo>
                      <a:pt x="848" y="2048"/>
                      <a:pt x="848" y="2048"/>
                      <a:pt x="848" y="2048"/>
                    </a:cubicBezTo>
                    <a:cubicBezTo>
                      <a:pt x="1200" y="2048"/>
                      <a:pt x="1200" y="2048"/>
                      <a:pt x="1200" y="2048"/>
                    </a:cubicBezTo>
                    <a:cubicBezTo>
                      <a:pt x="1392" y="2048"/>
                      <a:pt x="1392" y="2048"/>
                      <a:pt x="1392" y="2048"/>
                    </a:cubicBezTo>
                    <a:cubicBezTo>
                      <a:pt x="1414" y="2048"/>
                      <a:pt x="1432" y="2030"/>
                      <a:pt x="1432" y="2008"/>
                    </a:cubicBezTo>
                    <a:cubicBezTo>
                      <a:pt x="1432" y="1986"/>
                      <a:pt x="1414" y="1968"/>
                      <a:pt x="1392" y="1968"/>
                    </a:cubicBezTo>
                    <a:cubicBezTo>
                      <a:pt x="1240" y="1968"/>
                      <a:pt x="1240" y="1968"/>
                      <a:pt x="1240" y="1968"/>
                    </a:cubicBezTo>
                    <a:cubicBezTo>
                      <a:pt x="1240" y="1712"/>
                      <a:pt x="1240" y="1712"/>
                      <a:pt x="1240" y="1712"/>
                    </a:cubicBezTo>
                    <a:cubicBezTo>
                      <a:pt x="1928" y="1712"/>
                      <a:pt x="1928" y="1712"/>
                      <a:pt x="1928" y="1712"/>
                    </a:cubicBezTo>
                    <a:cubicBezTo>
                      <a:pt x="1994" y="1712"/>
                      <a:pt x="2048" y="1658"/>
                      <a:pt x="2048" y="1592"/>
                    </a:cubicBezTo>
                    <a:cubicBezTo>
                      <a:pt x="2048" y="104"/>
                      <a:pt x="2048" y="104"/>
                      <a:pt x="2048" y="104"/>
                    </a:cubicBezTo>
                    <a:cubicBezTo>
                      <a:pt x="2048" y="47"/>
                      <a:pt x="2001" y="0"/>
                      <a:pt x="1944" y="0"/>
                    </a:cubicBezTo>
                    <a:close/>
                    <a:moveTo>
                      <a:pt x="1064" y="104"/>
                    </a:moveTo>
                    <a:cubicBezTo>
                      <a:pt x="1064" y="91"/>
                      <a:pt x="1075" y="80"/>
                      <a:pt x="1088" y="80"/>
                    </a:cubicBezTo>
                    <a:cubicBezTo>
                      <a:pt x="1944" y="80"/>
                      <a:pt x="1944" y="80"/>
                      <a:pt x="1944" y="80"/>
                    </a:cubicBezTo>
                    <a:cubicBezTo>
                      <a:pt x="1957" y="80"/>
                      <a:pt x="1968" y="91"/>
                      <a:pt x="1968" y="104"/>
                    </a:cubicBezTo>
                    <a:cubicBezTo>
                      <a:pt x="1968" y="832"/>
                      <a:pt x="1968" y="832"/>
                      <a:pt x="1968" y="832"/>
                    </a:cubicBezTo>
                    <a:cubicBezTo>
                      <a:pt x="1968" y="845"/>
                      <a:pt x="1957" y="856"/>
                      <a:pt x="1944" y="856"/>
                    </a:cubicBezTo>
                    <a:cubicBezTo>
                      <a:pt x="1645" y="856"/>
                      <a:pt x="1645" y="856"/>
                      <a:pt x="1645" y="856"/>
                    </a:cubicBezTo>
                    <a:cubicBezTo>
                      <a:pt x="1634" y="856"/>
                      <a:pt x="1624" y="860"/>
                      <a:pt x="1616" y="868"/>
                    </a:cubicBezTo>
                    <a:cubicBezTo>
                      <a:pt x="1516" y="968"/>
                      <a:pt x="1516" y="968"/>
                      <a:pt x="1516" y="968"/>
                    </a:cubicBezTo>
                    <a:cubicBezTo>
                      <a:pt x="1416" y="867"/>
                      <a:pt x="1416" y="867"/>
                      <a:pt x="1416" y="867"/>
                    </a:cubicBezTo>
                    <a:cubicBezTo>
                      <a:pt x="1408" y="860"/>
                      <a:pt x="1398" y="856"/>
                      <a:pt x="1387" y="856"/>
                    </a:cubicBezTo>
                    <a:cubicBezTo>
                      <a:pt x="1088" y="856"/>
                      <a:pt x="1088" y="856"/>
                      <a:pt x="1088" y="856"/>
                    </a:cubicBezTo>
                    <a:cubicBezTo>
                      <a:pt x="1075" y="856"/>
                      <a:pt x="1064" y="845"/>
                      <a:pt x="1064" y="832"/>
                    </a:cubicBezTo>
                    <a:cubicBezTo>
                      <a:pt x="1064" y="104"/>
                      <a:pt x="1064" y="104"/>
                      <a:pt x="1064" y="104"/>
                    </a:cubicBezTo>
                    <a:close/>
                    <a:moveTo>
                      <a:pt x="1160" y="1968"/>
                    </a:moveTo>
                    <a:cubicBezTo>
                      <a:pt x="888" y="1968"/>
                      <a:pt x="888" y="1968"/>
                      <a:pt x="888" y="1968"/>
                    </a:cubicBezTo>
                    <a:cubicBezTo>
                      <a:pt x="888" y="1712"/>
                      <a:pt x="888" y="1712"/>
                      <a:pt x="888" y="1712"/>
                    </a:cubicBezTo>
                    <a:cubicBezTo>
                      <a:pt x="1160" y="1712"/>
                      <a:pt x="1160" y="1712"/>
                      <a:pt x="1160" y="1712"/>
                    </a:cubicBezTo>
                    <a:lnTo>
                      <a:pt x="1160" y="1968"/>
                    </a:lnTo>
                    <a:close/>
                    <a:moveTo>
                      <a:pt x="1928" y="1632"/>
                    </a:moveTo>
                    <a:cubicBezTo>
                      <a:pt x="120" y="1632"/>
                      <a:pt x="120" y="1632"/>
                      <a:pt x="120" y="1632"/>
                    </a:cubicBezTo>
                    <a:cubicBezTo>
                      <a:pt x="98" y="1632"/>
                      <a:pt x="80" y="1614"/>
                      <a:pt x="80" y="1592"/>
                    </a:cubicBezTo>
                    <a:cubicBezTo>
                      <a:pt x="80" y="1472"/>
                      <a:pt x="80" y="1472"/>
                      <a:pt x="80" y="1472"/>
                    </a:cubicBezTo>
                    <a:cubicBezTo>
                      <a:pt x="1521" y="1472"/>
                      <a:pt x="1521" y="1472"/>
                      <a:pt x="1521" y="1472"/>
                    </a:cubicBezTo>
                    <a:cubicBezTo>
                      <a:pt x="1543" y="1472"/>
                      <a:pt x="1561" y="1454"/>
                      <a:pt x="1561" y="1432"/>
                    </a:cubicBezTo>
                    <a:cubicBezTo>
                      <a:pt x="1561" y="1410"/>
                      <a:pt x="1543" y="1392"/>
                      <a:pt x="1521" y="1392"/>
                    </a:cubicBezTo>
                    <a:cubicBezTo>
                      <a:pt x="80" y="1392"/>
                      <a:pt x="80" y="1392"/>
                      <a:pt x="80" y="1392"/>
                    </a:cubicBezTo>
                    <a:cubicBezTo>
                      <a:pt x="80" y="336"/>
                      <a:pt x="80" y="336"/>
                      <a:pt x="80" y="336"/>
                    </a:cubicBezTo>
                    <a:cubicBezTo>
                      <a:pt x="80" y="314"/>
                      <a:pt x="98" y="296"/>
                      <a:pt x="120" y="296"/>
                    </a:cubicBezTo>
                    <a:cubicBezTo>
                      <a:pt x="984" y="296"/>
                      <a:pt x="984" y="296"/>
                      <a:pt x="984" y="296"/>
                    </a:cubicBezTo>
                    <a:cubicBezTo>
                      <a:pt x="984" y="784"/>
                      <a:pt x="984" y="784"/>
                      <a:pt x="984" y="784"/>
                    </a:cubicBezTo>
                    <a:cubicBezTo>
                      <a:pt x="875" y="784"/>
                      <a:pt x="875" y="784"/>
                      <a:pt x="875" y="784"/>
                    </a:cubicBezTo>
                    <a:cubicBezTo>
                      <a:pt x="853" y="784"/>
                      <a:pt x="835" y="802"/>
                      <a:pt x="835" y="824"/>
                    </a:cubicBezTo>
                    <a:cubicBezTo>
                      <a:pt x="835" y="846"/>
                      <a:pt x="853" y="864"/>
                      <a:pt x="875" y="864"/>
                    </a:cubicBezTo>
                    <a:cubicBezTo>
                      <a:pt x="988" y="864"/>
                      <a:pt x="988" y="864"/>
                      <a:pt x="988" y="864"/>
                    </a:cubicBezTo>
                    <a:cubicBezTo>
                      <a:pt x="988" y="864"/>
                      <a:pt x="989" y="864"/>
                      <a:pt x="989" y="864"/>
                    </a:cubicBezTo>
                    <a:cubicBezTo>
                      <a:pt x="1003" y="906"/>
                      <a:pt x="1042" y="936"/>
                      <a:pt x="1088" y="936"/>
                    </a:cubicBezTo>
                    <a:cubicBezTo>
                      <a:pt x="1371" y="936"/>
                      <a:pt x="1371" y="936"/>
                      <a:pt x="1371" y="936"/>
                    </a:cubicBezTo>
                    <a:cubicBezTo>
                      <a:pt x="1476" y="1040"/>
                      <a:pt x="1476" y="1040"/>
                      <a:pt x="1476" y="1040"/>
                    </a:cubicBezTo>
                    <a:cubicBezTo>
                      <a:pt x="1044" y="1040"/>
                      <a:pt x="1044" y="1040"/>
                      <a:pt x="1044" y="1040"/>
                    </a:cubicBezTo>
                    <a:cubicBezTo>
                      <a:pt x="1022" y="1040"/>
                      <a:pt x="1004" y="1058"/>
                      <a:pt x="1004" y="1080"/>
                    </a:cubicBezTo>
                    <a:cubicBezTo>
                      <a:pt x="1004" y="1102"/>
                      <a:pt x="1022" y="1120"/>
                      <a:pt x="1044" y="1120"/>
                    </a:cubicBezTo>
                    <a:cubicBezTo>
                      <a:pt x="1792" y="1120"/>
                      <a:pt x="1792" y="1120"/>
                      <a:pt x="1792" y="1120"/>
                    </a:cubicBezTo>
                    <a:cubicBezTo>
                      <a:pt x="1814" y="1120"/>
                      <a:pt x="1832" y="1102"/>
                      <a:pt x="1832" y="1080"/>
                    </a:cubicBezTo>
                    <a:cubicBezTo>
                      <a:pt x="1832" y="1058"/>
                      <a:pt x="1814" y="1040"/>
                      <a:pt x="1792" y="1040"/>
                    </a:cubicBezTo>
                    <a:cubicBezTo>
                      <a:pt x="1557" y="1040"/>
                      <a:pt x="1557" y="1040"/>
                      <a:pt x="1557" y="1040"/>
                    </a:cubicBezTo>
                    <a:cubicBezTo>
                      <a:pt x="1661" y="936"/>
                      <a:pt x="1661" y="936"/>
                      <a:pt x="1661" y="936"/>
                    </a:cubicBezTo>
                    <a:cubicBezTo>
                      <a:pt x="1944" y="936"/>
                      <a:pt x="1944" y="936"/>
                      <a:pt x="1944" y="936"/>
                    </a:cubicBezTo>
                    <a:cubicBezTo>
                      <a:pt x="1952" y="936"/>
                      <a:pt x="1960" y="935"/>
                      <a:pt x="1968" y="933"/>
                    </a:cubicBezTo>
                    <a:cubicBezTo>
                      <a:pt x="1968" y="1392"/>
                      <a:pt x="1968" y="1392"/>
                      <a:pt x="1968" y="1392"/>
                    </a:cubicBezTo>
                    <a:cubicBezTo>
                      <a:pt x="1812" y="1392"/>
                      <a:pt x="1812" y="1392"/>
                      <a:pt x="1812" y="1392"/>
                    </a:cubicBezTo>
                    <a:cubicBezTo>
                      <a:pt x="1790" y="1392"/>
                      <a:pt x="1772" y="1410"/>
                      <a:pt x="1772" y="1432"/>
                    </a:cubicBezTo>
                    <a:cubicBezTo>
                      <a:pt x="1772" y="1454"/>
                      <a:pt x="1790" y="1472"/>
                      <a:pt x="1812" y="1472"/>
                    </a:cubicBezTo>
                    <a:cubicBezTo>
                      <a:pt x="1968" y="1472"/>
                      <a:pt x="1968" y="1472"/>
                      <a:pt x="1968" y="1472"/>
                    </a:cubicBezTo>
                    <a:cubicBezTo>
                      <a:pt x="1968" y="1592"/>
                      <a:pt x="1968" y="1592"/>
                      <a:pt x="1968" y="1592"/>
                    </a:cubicBezTo>
                    <a:cubicBezTo>
                      <a:pt x="1968" y="1614"/>
                      <a:pt x="1950" y="1632"/>
                      <a:pt x="1928" y="16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864" y="2190"/>
                <a:ext cx="116" cy="215"/>
              </a:xfrm>
              <a:custGeom>
                <a:avLst/>
                <a:gdLst>
                  <a:gd name="T0" fmla="*/ 37 w 217"/>
                  <a:gd name="T1" fmla="*/ 240 h 400"/>
                  <a:gd name="T2" fmla="*/ 37 w 217"/>
                  <a:gd name="T3" fmla="*/ 360 h 400"/>
                  <a:gd name="T4" fmla="*/ 77 w 217"/>
                  <a:gd name="T5" fmla="*/ 400 h 400"/>
                  <a:gd name="T6" fmla="*/ 117 w 217"/>
                  <a:gd name="T7" fmla="*/ 360 h 400"/>
                  <a:gd name="T8" fmla="*/ 117 w 217"/>
                  <a:gd name="T9" fmla="*/ 240 h 400"/>
                  <a:gd name="T10" fmla="*/ 165 w 217"/>
                  <a:gd name="T11" fmla="*/ 240 h 400"/>
                  <a:gd name="T12" fmla="*/ 205 w 217"/>
                  <a:gd name="T13" fmla="*/ 200 h 400"/>
                  <a:gd name="T14" fmla="*/ 165 w 217"/>
                  <a:gd name="T15" fmla="*/ 160 h 400"/>
                  <a:gd name="T16" fmla="*/ 117 w 217"/>
                  <a:gd name="T17" fmla="*/ 160 h 400"/>
                  <a:gd name="T18" fmla="*/ 117 w 217"/>
                  <a:gd name="T19" fmla="*/ 127 h 400"/>
                  <a:gd name="T20" fmla="*/ 164 w 217"/>
                  <a:gd name="T21" fmla="*/ 80 h 400"/>
                  <a:gd name="T22" fmla="*/ 177 w 217"/>
                  <a:gd name="T23" fmla="*/ 80 h 400"/>
                  <a:gd name="T24" fmla="*/ 217 w 217"/>
                  <a:gd name="T25" fmla="*/ 40 h 400"/>
                  <a:gd name="T26" fmla="*/ 177 w 217"/>
                  <a:gd name="T27" fmla="*/ 0 h 400"/>
                  <a:gd name="T28" fmla="*/ 164 w 217"/>
                  <a:gd name="T29" fmla="*/ 0 h 400"/>
                  <a:gd name="T30" fmla="*/ 37 w 217"/>
                  <a:gd name="T31" fmla="*/ 127 h 400"/>
                  <a:gd name="T32" fmla="*/ 37 w 217"/>
                  <a:gd name="T33" fmla="*/ 160 h 400"/>
                  <a:gd name="T34" fmla="*/ 0 w 217"/>
                  <a:gd name="T35" fmla="*/ 200 h 400"/>
                  <a:gd name="T36" fmla="*/ 37 w 217"/>
                  <a:gd name="T37" fmla="*/ 24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7" h="400">
                    <a:moveTo>
                      <a:pt x="37" y="240"/>
                    </a:moveTo>
                    <a:cubicBezTo>
                      <a:pt x="37" y="360"/>
                      <a:pt x="37" y="360"/>
                      <a:pt x="37" y="360"/>
                    </a:cubicBezTo>
                    <a:cubicBezTo>
                      <a:pt x="37" y="382"/>
                      <a:pt x="55" y="400"/>
                      <a:pt x="77" y="400"/>
                    </a:cubicBezTo>
                    <a:cubicBezTo>
                      <a:pt x="99" y="400"/>
                      <a:pt x="117" y="382"/>
                      <a:pt x="117" y="360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65" y="240"/>
                      <a:pt x="165" y="240"/>
                      <a:pt x="165" y="240"/>
                    </a:cubicBezTo>
                    <a:cubicBezTo>
                      <a:pt x="187" y="240"/>
                      <a:pt x="205" y="222"/>
                      <a:pt x="205" y="200"/>
                    </a:cubicBezTo>
                    <a:cubicBezTo>
                      <a:pt x="205" y="178"/>
                      <a:pt x="187" y="160"/>
                      <a:pt x="165" y="160"/>
                    </a:cubicBezTo>
                    <a:cubicBezTo>
                      <a:pt x="117" y="160"/>
                      <a:pt x="117" y="160"/>
                      <a:pt x="117" y="160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7" y="101"/>
                      <a:pt x="138" y="80"/>
                      <a:pt x="164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99" y="80"/>
                      <a:pt x="217" y="62"/>
                      <a:pt x="217" y="40"/>
                    </a:cubicBezTo>
                    <a:cubicBezTo>
                      <a:pt x="217" y="18"/>
                      <a:pt x="199" y="0"/>
                      <a:pt x="177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94" y="0"/>
                      <a:pt x="37" y="57"/>
                      <a:pt x="37" y="127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16" y="162"/>
                      <a:pt x="0" y="179"/>
                      <a:pt x="0" y="200"/>
                    </a:cubicBezTo>
                    <a:cubicBezTo>
                      <a:pt x="0" y="221"/>
                      <a:pt x="16" y="238"/>
                      <a:pt x="37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10209570" y="3629059"/>
              <a:ext cx="222602" cy="223210"/>
            </a:xfrm>
            <a:custGeom>
              <a:avLst/>
              <a:gdLst>
                <a:gd name="T0" fmla="*/ 1638 w 1638"/>
                <a:gd name="T1" fmla="*/ 819 h 1638"/>
                <a:gd name="T2" fmla="*/ 891 w 1638"/>
                <a:gd name="T3" fmla="*/ 0 h 1638"/>
                <a:gd name="T4" fmla="*/ 891 w 1638"/>
                <a:gd name="T5" fmla="*/ 490 h 1638"/>
                <a:gd name="T6" fmla="*/ 804 w 1638"/>
                <a:gd name="T7" fmla="*/ 490 h 1638"/>
                <a:gd name="T8" fmla="*/ 236 w 1638"/>
                <a:gd name="T9" fmla="*/ 726 h 1638"/>
                <a:gd name="T10" fmla="*/ 0 w 1638"/>
                <a:gd name="T11" fmla="*/ 1295 h 1638"/>
                <a:gd name="T12" fmla="*/ 0 w 1638"/>
                <a:gd name="T13" fmla="*/ 1638 h 1638"/>
                <a:gd name="T14" fmla="*/ 143 w 1638"/>
                <a:gd name="T15" fmla="*/ 1481 h 1638"/>
                <a:gd name="T16" fmla="*/ 891 w 1638"/>
                <a:gd name="T17" fmla="*/ 1147 h 1638"/>
                <a:gd name="T18" fmla="*/ 891 w 1638"/>
                <a:gd name="T19" fmla="*/ 1638 h 1638"/>
                <a:gd name="T20" fmla="*/ 1638 w 1638"/>
                <a:gd name="T21" fmla="*/ 819 h 1638"/>
                <a:gd name="T22" fmla="*/ 96 w 1638"/>
                <a:gd name="T23" fmla="*/ 1392 h 1638"/>
                <a:gd name="T24" fmla="*/ 96 w 1638"/>
                <a:gd name="T25" fmla="*/ 1295 h 1638"/>
                <a:gd name="T26" fmla="*/ 304 w 1638"/>
                <a:gd name="T27" fmla="*/ 794 h 1638"/>
                <a:gd name="T28" fmla="*/ 804 w 1638"/>
                <a:gd name="T29" fmla="*/ 586 h 1638"/>
                <a:gd name="T30" fmla="*/ 987 w 1638"/>
                <a:gd name="T31" fmla="*/ 586 h 1638"/>
                <a:gd name="T32" fmla="*/ 987 w 1638"/>
                <a:gd name="T33" fmla="*/ 248 h 1638"/>
                <a:gd name="T34" fmla="*/ 1508 w 1638"/>
                <a:gd name="T35" fmla="*/ 819 h 1638"/>
                <a:gd name="T36" fmla="*/ 987 w 1638"/>
                <a:gd name="T37" fmla="*/ 1390 h 1638"/>
                <a:gd name="T38" fmla="*/ 987 w 1638"/>
                <a:gd name="T39" fmla="*/ 1051 h 1638"/>
                <a:gd name="T40" fmla="*/ 901 w 1638"/>
                <a:gd name="T41" fmla="*/ 1051 h 1638"/>
                <a:gd name="T42" fmla="*/ 96 w 1638"/>
                <a:gd name="T43" fmla="*/ 1392 h 1638"/>
                <a:gd name="T44" fmla="*/ 96 w 1638"/>
                <a:gd name="T45" fmla="*/ 1392 h 1638"/>
                <a:gd name="T46" fmla="*/ 96 w 1638"/>
                <a:gd name="T47" fmla="*/ 139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8" h="1638">
                  <a:moveTo>
                    <a:pt x="1638" y="819"/>
                  </a:moveTo>
                  <a:cubicBezTo>
                    <a:pt x="891" y="0"/>
                    <a:pt x="891" y="0"/>
                    <a:pt x="891" y="0"/>
                  </a:cubicBezTo>
                  <a:cubicBezTo>
                    <a:pt x="891" y="490"/>
                    <a:pt x="891" y="490"/>
                    <a:pt x="891" y="490"/>
                  </a:cubicBezTo>
                  <a:cubicBezTo>
                    <a:pt x="804" y="490"/>
                    <a:pt x="804" y="490"/>
                    <a:pt x="804" y="490"/>
                  </a:cubicBezTo>
                  <a:cubicBezTo>
                    <a:pt x="590" y="490"/>
                    <a:pt x="388" y="574"/>
                    <a:pt x="236" y="726"/>
                  </a:cubicBezTo>
                  <a:cubicBezTo>
                    <a:pt x="84" y="878"/>
                    <a:pt x="0" y="1080"/>
                    <a:pt x="0" y="1295"/>
                  </a:cubicBezTo>
                  <a:cubicBezTo>
                    <a:pt x="0" y="1638"/>
                    <a:pt x="0" y="1638"/>
                    <a:pt x="0" y="1638"/>
                  </a:cubicBezTo>
                  <a:cubicBezTo>
                    <a:pt x="143" y="1481"/>
                    <a:pt x="143" y="1481"/>
                    <a:pt x="143" y="1481"/>
                  </a:cubicBezTo>
                  <a:cubicBezTo>
                    <a:pt x="335" y="1271"/>
                    <a:pt x="607" y="1150"/>
                    <a:pt x="891" y="1147"/>
                  </a:cubicBezTo>
                  <a:cubicBezTo>
                    <a:pt x="891" y="1638"/>
                    <a:pt x="891" y="1638"/>
                    <a:pt x="891" y="1638"/>
                  </a:cubicBezTo>
                  <a:lnTo>
                    <a:pt x="1638" y="819"/>
                  </a:lnTo>
                  <a:close/>
                  <a:moveTo>
                    <a:pt x="96" y="1392"/>
                  </a:moveTo>
                  <a:cubicBezTo>
                    <a:pt x="96" y="1295"/>
                    <a:pt x="96" y="1295"/>
                    <a:pt x="96" y="1295"/>
                  </a:cubicBezTo>
                  <a:cubicBezTo>
                    <a:pt x="96" y="1106"/>
                    <a:pt x="170" y="928"/>
                    <a:pt x="304" y="794"/>
                  </a:cubicBezTo>
                  <a:cubicBezTo>
                    <a:pt x="437" y="660"/>
                    <a:pt x="615" y="586"/>
                    <a:pt x="804" y="586"/>
                  </a:cubicBezTo>
                  <a:cubicBezTo>
                    <a:pt x="987" y="586"/>
                    <a:pt x="987" y="586"/>
                    <a:pt x="987" y="586"/>
                  </a:cubicBezTo>
                  <a:cubicBezTo>
                    <a:pt x="987" y="248"/>
                    <a:pt x="987" y="248"/>
                    <a:pt x="987" y="248"/>
                  </a:cubicBezTo>
                  <a:cubicBezTo>
                    <a:pt x="1508" y="819"/>
                    <a:pt x="1508" y="819"/>
                    <a:pt x="1508" y="819"/>
                  </a:cubicBezTo>
                  <a:cubicBezTo>
                    <a:pt x="987" y="1390"/>
                    <a:pt x="987" y="1390"/>
                    <a:pt x="987" y="1390"/>
                  </a:cubicBezTo>
                  <a:cubicBezTo>
                    <a:pt x="987" y="1051"/>
                    <a:pt x="987" y="1051"/>
                    <a:pt x="987" y="1051"/>
                  </a:cubicBezTo>
                  <a:cubicBezTo>
                    <a:pt x="901" y="1051"/>
                    <a:pt x="901" y="1051"/>
                    <a:pt x="901" y="1051"/>
                  </a:cubicBezTo>
                  <a:cubicBezTo>
                    <a:pt x="598" y="1051"/>
                    <a:pt x="307" y="1175"/>
                    <a:pt x="96" y="1392"/>
                  </a:cubicBezTo>
                  <a:close/>
                  <a:moveTo>
                    <a:pt x="96" y="1392"/>
                  </a:moveTo>
                  <a:cubicBezTo>
                    <a:pt x="96" y="1392"/>
                    <a:pt x="96" y="1392"/>
                    <a:pt x="96" y="1392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619991" y="3812855"/>
            <a:ext cx="828297" cy="830564"/>
            <a:chOff x="10619991" y="3553081"/>
            <a:chExt cx="828297" cy="830564"/>
          </a:xfrm>
        </p:grpSpPr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10619991" y="3553081"/>
              <a:ext cx="828297" cy="830564"/>
              <a:chOff x="5676" y="1858"/>
              <a:chExt cx="1096" cy="1099"/>
            </a:xfrm>
            <a:solidFill>
              <a:schemeClr val="accent2"/>
            </a:solidFill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6549" y="2605"/>
                <a:ext cx="44" cy="43"/>
              </a:xfrm>
              <a:custGeom>
                <a:avLst/>
                <a:gdLst>
                  <a:gd name="T0" fmla="*/ 41 w 81"/>
                  <a:gd name="T1" fmla="*/ 0 h 80"/>
                  <a:gd name="T2" fmla="*/ 40 w 81"/>
                  <a:gd name="T3" fmla="*/ 0 h 80"/>
                  <a:gd name="T4" fmla="*/ 0 w 81"/>
                  <a:gd name="T5" fmla="*/ 40 h 80"/>
                  <a:gd name="T6" fmla="*/ 40 w 81"/>
                  <a:gd name="T7" fmla="*/ 80 h 80"/>
                  <a:gd name="T8" fmla="*/ 41 w 81"/>
                  <a:gd name="T9" fmla="*/ 80 h 80"/>
                  <a:gd name="T10" fmla="*/ 81 w 81"/>
                  <a:gd name="T11" fmla="*/ 40 h 80"/>
                  <a:gd name="T12" fmla="*/ 41 w 81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64" y="80"/>
                      <a:pt x="81" y="62"/>
                      <a:pt x="81" y="40"/>
                    </a:cubicBezTo>
                    <a:cubicBezTo>
                      <a:pt x="81" y="18"/>
                      <a:pt x="64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6203" y="2667"/>
                <a:ext cx="43" cy="4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40 w 80"/>
                  <a:gd name="T7" fmla="*/ 80 h 80"/>
                  <a:gd name="T8" fmla="*/ 80 w 80"/>
                  <a:gd name="T9" fmla="*/ 40 h 80"/>
                  <a:gd name="T10" fmla="*/ 40 w 80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5792" y="2089"/>
                <a:ext cx="265" cy="404"/>
              </a:xfrm>
              <a:custGeom>
                <a:avLst/>
                <a:gdLst>
                  <a:gd name="T0" fmla="*/ 456 w 496"/>
                  <a:gd name="T1" fmla="*/ 0 h 752"/>
                  <a:gd name="T2" fmla="*/ 40 w 496"/>
                  <a:gd name="T3" fmla="*/ 0 h 752"/>
                  <a:gd name="T4" fmla="*/ 0 w 496"/>
                  <a:gd name="T5" fmla="*/ 40 h 752"/>
                  <a:gd name="T6" fmla="*/ 0 w 496"/>
                  <a:gd name="T7" fmla="*/ 712 h 752"/>
                  <a:gd name="T8" fmla="*/ 40 w 496"/>
                  <a:gd name="T9" fmla="*/ 752 h 752"/>
                  <a:gd name="T10" fmla="*/ 456 w 496"/>
                  <a:gd name="T11" fmla="*/ 752 h 752"/>
                  <a:gd name="T12" fmla="*/ 496 w 496"/>
                  <a:gd name="T13" fmla="*/ 712 h 752"/>
                  <a:gd name="T14" fmla="*/ 496 w 496"/>
                  <a:gd name="T15" fmla="*/ 40 h 752"/>
                  <a:gd name="T16" fmla="*/ 456 w 496"/>
                  <a:gd name="T17" fmla="*/ 0 h 752"/>
                  <a:gd name="T18" fmla="*/ 416 w 496"/>
                  <a:gd name="T19" fmla="*/ 672 h 752"/>
                  <a:gd name="T20" fmla="*/ 80 w 496"/>
                  <a:gd name="T21" fmla="*/ 672 h 752"/>
                  <a:gd name="T22" fmla="*/ 80 w 496"/>
                  <a:gd name="T23" fmla="*/ 80 h 752"/>
                  <a:gd name="T24" fmla="*/ 416 w 496"/>
                  <a:gd name="T25" fmla="*/ 80 h 752"/>
                  <a:gd name="T26" fmla="*/ 416 w 496"/>
                  <a:gd name="T27" fmla="*/ 672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6" h="752">
                    <a:moveTo>
                      <a:pt x="456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0" y="734"/>
                      <a:pt x="18" y="752"/>
                      <a:pt x="40" y="752"/>
                    </a:cubicBezTo>
                    <a:cubicBezTo>
                      <a:pt x="456" y="752"/>
                      <a:pt x="456" y="752"/>
                      <a:pt x="456" y="752"/>
                    </a:cubicBezTo>
                    <a:cubicBezTo>
                      <a:pt x="478" y="752"/>
                      <a:pt x="496" y="734"/>
                      <a:pt x="496" y="712"/>
                    </a:cubicBezTo>
                    <a:cubicBezTo>
                      <a:pt x="496" y="40"/>
                      <a:pt x="496" y="40"/>
                      <a:pt x="496" y="40"/>
                    </a:cubicBezTo>
                    <a:cubicBezTo>
                      <a:pt x="496" y="18"/>
                      <a:pt x="478" y="0"/>
                      <a:pt x="456" y="0"/>
                    </a:cubicBezTo>
                    <a:close/>
                    <a:moveTo>
                      <a:pt x="416" y="672"/>
                    </a:moveTo>
                    <a:cubicBezTo>
                      <a:pt x="80" y="672"/>
                      <a:pt x="80" y="672"/>
                      <a:pt x="80" y="67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416" y="80"/>
                      <a:pt x="416" y="80"/>
                      <a:pt x="416" y="80"/>
                    </a:cubicBezTo>
                    <a:lnTo>
                      <a:pt x="416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6123" y="2416"/>
                <a:ext cx="43" cy="43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2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9 w 80"/>
                  <a:gd name="T11" fmla="*/ 68 h 80"/>
                  <a:gd name="T12" fmla="*/ 80 w 80"/>
                  <a:gd name="T13" fmla="*/ 40 h 80"/>
                  <a:gd name="T14" fmla="*/ 69 w 80"/>
                  <a:gd name="T15" fmla="*/ 12 h 80"/>
                  <a:gd name="T16" fmla="*/ 40 w 80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30" y="0"/>
                      <a:pt x="20" y="4"/>
                      <a:pt x="12" y="12"/>
                    </a:cubicBezTo>
                    <a:cubicBezTo>
                      <a:pt x="5" y="19"/>
                      <a:pt x="0" y="29"/>
                      <a:pt x="0" y="40"/>
                    </a:cubicBezTo>
                    <a:cubicBezTo>
                      <a:pt x="0" y="51"/>
                      <a:pt x="5" y="61"/>
                      <a:pt x="12" y="68"/>
                    </a:cubicBezTo>
                    <a:cubicBezTo>
                      <a:pt x="20" y="76"/>
                      <a:pt x="30" y="80"/>
                      <a:pt x="40" y="80"/>
                    </a:cubicBezTo>
                    <a:cubicBezTo>
                      <a:pt x="51" y="80"/>
                      <a:pt x="61" y="76"/>
                      <a:pt x="69" y="68"/>
                    </a:cubicBezTo>
                    <a:cubicBezTo>
                      <a:pt x="76" y="61"/>
                      <a:pt x="80" y="51"/>
                      <a:pt x="80" y="40"/>
                    </a:cubicBezTo>
                    <a:cubicBezTo>
                      <a:pt x="80" y="29"/>
                      <a:pt x="76" y="19"/>
                      <a:pt x="69" y="12"/>
                    </a:cubicBezTo>
                    <a:cubicBezTo>
                      <a:pt x="61" y="4"/>
                      <a:pt x="51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" name="Freeform 10"/>
              <p:cNvSpPr>
                <a:spLocks noEditPoints="1"/>
              </p:cNvSpPr>
              <p:nvPr/>
            </p:nvSpPr>
            <p:spPr bwMode="auto">
              <a:xfrm>
                <a:off x="5676" y="1858"/>
                <a:ext cx="1096" cy="1099"/>
              </a:xfrm>
              <a:custGeom>
                <a:avLst/>
                <a:gdLst>
                  <a:gd name="T0" fmla="*/ 1088 w 2048"/>
                  <a:gd name="T1" fmla="*/ 0 h 2048"/>
                  <a:gd name="T2" fmla="*/ 984 w 2048"/>
                  <a:gd name="T3" fmla="*/ 216 h 2048"/>
                  <a:gd name="T4" fmla="*/ 0 w 2048"/>
                  <a:gd name="T5" fmla="*/ 336 h 2048"/>
                  <a:gd name="T6" fmla="*/ 120 w 2048"/>
                  <a:gd name="T7" fmla="*/ 1712 h 2048"/>
                  <a:gd name="T8" fmla="*/ 808 w 2048"/>
                  <a:gd name="T9" fmla="*/ 1968 h 2048"/>
                  <a:gd name="T10" fmla="*/ 616 w 2048"/>
                  <a:gd name="T11" fmla="*/ 2008 h 2048"/>
                  <a:gd name="T12" fmla="*/ 848 w 2048"/>
                  <a:gd name="T13" fmla="*/ 2048 h 2048"/>
                  <a:gd name="T14" fmla="*/ 1392 w 2048"/>
                  <a:gd name="T15" fmla="*/ 2048 h 2048"/>
                  <a:gd name="T16" fmla="*/ 1392 w 2048"/>
                  <a:gd name="T17" fmla="*/ 1968 h 2048"/>
                  <a:gd name="T18" fmla="*/ 1240 w 2048"/>
                  <a:gd name="T19" fmla="*/ 1712 h 2048"/>
                  <a:gd name="T20" fmla="*/ 2048 w 2048"/>
                  <a:gd name="T21" fmla="*/ 1592 h 2048"/>
                  <a:gd name="T22" fmla="*/ 1944 w 2048"/>
                  <a:gd name="T23" fmla="*/ 0 h 2048"/>
                  <a:gd name="T24" fmla="*/ 1088 w 2048"/>
                  <a:gd name="T25" fmla="*/ 80 h 2048"/>
                  <a:gd name="T26" fmla="*/ 1968 w 2048"/>
                  <a:gd name="T27" fmla="*/ 104 h 2048"/>
                  <a:gd name="T28" fmla="*/ 1944 w 2048"/>
                  <a:gd name="T29" fmla="*/ 856 h 2048"/>
                  <a:gd name="T30" fmla="*/ 1616 w 2048"/>
                  <a:gd name="T31" fmla="*/ 868 h 2048"/>
                  <a:gd name="T32" fmla="*/ 1416 w 2048"/>
                  <a:gd name="T33" fmla="*/ 867 h 2048"/>
                  <a:gd name="T34" fmla="*/ 1088 w 2048"/>
                  <a:gd name="T35" fmla="*/ 856 h 2048"/>
                  <a:gd name="T36" fmla="*/ 1064 w 2048"/>
                  <a:gd name="T37" fmla="*/ 104 h 2048"/>
                  <a:gd name="T38" fmla="*/ 888 w 2048"/>
                  <a:gd name="T39" fmla="*/ 1968 h 2048"/>
                  <a:gd name="T40" fmla="*/ 1160 w 2048"/>
                  <a:gd name="T41" fmla="*/ 1712 h 2048"/>
                  <a:gd name="T42" fmla="*/ 1928 w 2048"/>
                  <a:gd name="T43" fmla="*/ 1632 h 2048"/>
                  <a:gd name="T44" fmla="*/ 80 w 2048"/>
                  <a:gd name="T45" fmla="*/ 1592 h 2048"/>
                  <a:gd name="T46" fmla="*/ 1521 w 2048"/>
                  <a:gd name="T47" fmla="*/ 1472 h 2048"/>
                  <a:gd name="T48" fmla="*/ 1521 w 2048"/>
                  <a:gd name="T49" fmla="*/ 1392 h 2048"/>
                  <a:gd name="T50" fmla="*/ 80 w 2048"/>
                  <a:gd name="T51" fmla="*/ 336 h 2048"/>
                  <a:gd name="T52" fmla="*/ 984 w 2048"/>
                  <a:gd name="T53" fmla="*/ 296 h 2048"/>
                  <a:gd name="T54" fmla="*/ 875 w 2048"/>
                  <a:gd name="T55" fmla="*/ 784 h 2048"/>
                  <a:gd name="T56" fmla="*/ 875 w 2048"/>
                  <a:gd name="T57" fmla="*/ 864 h 2048"/>
                  <a:gd name="T58" fmla="*/ 989 w 2048"/>
                  <a:gd name="T59" fmla="*/ 864 h 2048"/>
                  <a:gd name="T60" fmla="*/ 1371 w 2048"/>
                  <a:gd name="T61" fmla="*/ 936 h 2048"/>
                  <a:gd name="T62" fmla="*/ 1044 w 2048"/>
                  <a:gd name="T63" fmla="*/ 1040 h 2048"/>
                  <a:gd name="T64" fmla="*/ 1044 w 2048"/>
                  <a:gd name="T65" fmla="*/ 1120 h 2048"/>
                  <a:gd name="T66" fmla="*/ 1832 w 2048"/>
                  <a:gd name="T67" fmla="*/ 1080 h 2048"/>
                  <a:gd name="T68" fmla="*/ 1557 w 2048"/>
                  <a:gd name="T69" fmla="*/ 1040 h 2048"/>
                  <a:gd name="T70" fmla="*/ 1944 w 2048"/>
                  <a:gd name="T71" fmla="*/ 936 h 2048"/>
                  <a:gd name="T72" fmla="*/ 1968 w 2048"/>
                  <a:gd name="T73" fmla="*/ 1392 h 2048"/>
                  <a:gd name="T74" fmla="*/ 1772 w 2048"/>
                  <a:gd name="T75" fmla="*/ 1432 h 2048"/>
                  <a:gd name="T76" fmla="*/ 1968 w 2048"/>
                  <a:gd name="T77" fmla="*/ 1472 h 2048"/>
                  <a:gd name="T78" fmla="*/ 1928 w 2048"/>
                  <a:gd name="T79" fmla="*/ 1632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48" h="2048">
                    <a:moveTo>
                      <a:pt x="1944" y="0"/>
                    </a:moveTo>
                    <a:cubicBezTo>
                      <a:pt x="1088" y="0"/>
                      <a:pt x="1088" y="0"/>
                      <a:pt x="1088" y="0"/>
                    </a:cubicBezTo>
                    <a:cubicBezTo>
                      <a:pt x="1031" y="0"/>
                      <a:pt x="984" y="47"/>
                      <a:pt x="984" y="104"/>
                    </a:cubicBezTo>
                    <a:cubicBezTo>
                      <a:pt x="984" y="216"/>
                      <a:pt x="984" y="216"/>
                      <a:pt x="984" y="216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54" y="216"/>
                      <a:pt x="0" y="270"/>
                      <a:pt x="0" y="336"/>
                    </a:cubicBezTo>
                    <a:cubicBezTo>
                      <a:pt x="0" y="1592"/>
                      <a:pt x="0" y="1592"/>
                      <a:pt x="0" y="1592"/>
                    </a:cubicBezTo>
                    <a:cubicBezTo>
                      <a:pt x="0" y="1658"/>
                      <a:pt x="54" y="1712"/>
                      <a:pt x="120" y="1712"/>
                    </a:cubicBezTo>
                    <a:cubicBezTo>
                      <a:pt x="808" y="1712"/>
                      <a:pt x="808" y="1712"/>
                      <a:pt x="808" y="1712"/>
                    </a:cubicBezTo>
                    <a:cubicBezTo>
                      <a:pt x="808" y="1968"/>
                      <a:pt x="808" y="1968"/>
                      <a:pt x="808" y="1968"/>
                    </a:cubicBezTo>
                    <a:cubicBezTo>
                      <a:pt x="656" y="1968"/>
                      <a:pt x="656" y="1968"/>
                      <a:pt x="656" y="1968"/>
                    </a:cubicBezTo>
                    <a:cubicBezTo>
                      <a:pt x="634" y="1968"/>
                      <a:pt x="616" y="1986"/>
                      <a:pt x="616" y="2008"/>
                    </a:cubicBezTo>
                    <a:cubicBezTo>
                      <a:pt x="616" y="2030"/>
                      <a:pt x="634" y="2048"/>
                      <a:pt x="656" y="2048"/>
                    </a:cubicBezTo>
                    <a:cubicBezTo>
                      <a:pt x="848" y="2048"/>
                      <a:pt x="848" y="2048"/>
                      <a:pt x="848" y="2048"/>
                    </a:cubicBezTo>
                    <a:cubicBezTo>
                      <a:pt x="1200" y="2048"/>
                      <a:pt x="1200" y="2048"/>
                      <a:pt x="1200" y="2048"/>
                    </a:cubicBezTo>
                    <a:cubicBezTo>
                      <a:pt x="1392" y="2048"/>
                      <a:pt x="1392" y="2048"/>
                      <a:pt x="1392" y="2048"/>
                    </a:cubicBezTo>
                    <a:cubicBezTo>
                      <a:pt x="1414" y="2048"/>
                      <a:pt x="1432" y="2030"/>
                      <a:pt x="1432" y="2008"/>
                    </a:cubicBezTo>
                    <a:cubicBezTo>
                      <a:pt x="1432" y="1986"/>
                      <a:pt x="1414" y="1968"/>
                      <a:pt x="1392" y="1968"/>
                    </a:cubicBezTo>
                    <a:cubicBezTo>
                      <a:pt x="1240" y="1968"/>
                      <a:pt x="1240" y="1968"/>
                      <a:pt x="1240" y="1968"/>
                    </a:cubicBezTo>
                    <a:cubicBezTo>
                      <a:pt x="1240" y="1712"/>
                      <a:pt x="1240" y="1712"/>
                      <a:pt x="1240" y="1712"/>
                    </a:cubicBezTo>
                    <a:cubicBezTo>
                      <a:pt x="1928" y="1712"/>
                      <a:pt x="1928" y="1712"/>
                      <a:pt x="1928" y="1712"/>
                    </a:cubicBezTo>
                    <a:cubicBezTo>
                      <a:pt x="1994" y="1712"/>
                      <a:pt x="2048" y="1658"/>
                      <a:pt x="2048" y="1592"/>
                    </a:cubicBezTo>
                    <a:cubicBezTo>
                      <a:pt x="2048" y="104"/>
                      <a:pt x="2048" y="104"/>
                      <a:pt x="2048" y="104"/>
                    </a:cubicBezTo>
                    <a:cubicBezTo>
                      <a:pt x="2048" y="47"/>
                      <a:pt x="2001" y="0"/>
                      <a:pt x="1944" y="0"/>
                    </a:cubicBezTo>
                    <a:close/>
                    <a:moveTo>
                      <a:pt x="1064" y="104"/>
                    </a:moveTo>
                    <a:cubicBezTo>
                      <a:pt x="1064" y="91"/>
                      <a:pt x="1075" y="80"/>
                      <a:pt x="1088" y="80"/>
                    </a:cubicBezTo>
                    <a:cubicBezTo>
                      <a:pt x="1944" y="80"/>
                      <a:pt x="1944" y="80"/>
                      <a:pt x="1944" y="80"/>
                    </a:cubicBezTo>
                    <a:cubicBezTo>
                      <a:pt x="1957" y="80"/>
                      <a:pt x="1968" y="91"/>
                      <a:pt x="1968" y="104"/>
                    </a:cubicBezTo>
                    <a:cubicBezTo>
                      <a:pt x="1968" y="832"/>
                      <a:pt x="1968" y="832"/>
                      <a:pt x="1968" y="832"/>
                    </a:cubicBezTo>
                    <a:cubicBezTo>
                      <a:pt x="1968" y="845"/>
                      <a:pt x="1957" y="856"/>
                      <a:pt x="1944" y="856"/>
                    </a:cubicBezTo>
                    <a:cubicBezTo>
                      <a:pt x="1645" y="856"/>
                      <a:pt x="1645" y="856"/>
                      <a:pt x="1645" y="856"/>
                    </a:cubicBezTo>
                    <a:cubicBezTo>
                      <a:pt x="1634" y="856"/>
                      <a:pt x="1624" y="860"/>
                      <a:pt x="1616" y="868"/>
                    </a:cubicBezTo>
                    <a:cubicBezTo>
                      <a:pt x="1516" y="968"/>
                      <a:pt x="1516" y="968"/>
                      <a:pt x="1516" y="968"/>
                    </a:cubicBezTo>
                    <a:cubicBezTo>
                      <a:pt x="1416" y="867"/>
                      <a:pt x="1416" y="867"/>
                      <a:pt x="1416" y="867"/>
                    </a:cubicBezTo>
                    <a:cubicBezTo>
                      <a:pt x="1408" y="860"/>
                      <a:pt x="1398" y="856"/>
                      <a:pt x="1387" y="856"/>
                    </a:cubicBezTo>
                    <a:cubicBezTo>
                      <a:pt x="1088" y="856"/>
                      <a:pt x="1088" y="856"/>
                      <a:pt x="1088" y="856"/>
                    </a:cubicBezTo>
                    <a:cubicBezTo>
                      <a:pt x="1075" y="856"/>
                      <a:pt x="1064" y="845"/>
                      <a:pt x="1064" y="832"/>
                    </a:cubicBezTo>
                    <a:cubicBezTo>
                      <a:pt x="1064" y="104"/>
                      <a:pt x="1064" y="104"/>
                      <a:pt x="1064" y="104"/>
                    </a:cubicBezTo>
                    <a:close/>
                    <a:moveTo>
                      <a:pt x="1160" y="1968"/>
                    </a:moveTo>
                    <a:cubicBezTo>
                      <a:pt x="888" y="1968"/>
                      <a:pt x="888" y="1968"/>
                      <a:pt x="888" y="1968"/>
                    </a:cubicBezTo>
                    <a:cubicBezTo>
                      <a:pt x="888" y="1712"/>
                      <a:pt x="888" y="1712"/>
                      <a:pt x="888" y="1712"/>
                    </a:cubicBezTo>
                    <a:cubicBezTo>
                      <a:pt x="1160" y="1712"/>
                      <a:pt x="1160" y="1712"/>
                      <a:pt x="1160" y="1712"/>
                    </a:cubicBezTo>
                    <a:lnTo>
                      <a:pt x="1160" y="1968"/>
                    </a:lnTo>
                    <a:close/>
                    <a:moveTo>
                      <a:pt x="1928" y="1632"/>
                    </a:moveTo>
                    <a:cubicBezTo>
                      <a:pt x="120" y="1632"/>
                      <a:pt x="120" y="1632"/>
                      <a:pt x="120" y="1632"/>
                    </a:cubicBezTo>
                    <a:cubicBezTo>
                      <a:pt x="98" y="1632"/>
                      <a:pt x="80" y="1614"/>
                      <a:pt x="80" y="1592"/>
                    </a:cubicBezTo>
                    <a:cubicBezTo>
                      <a:pt x="80" y="1472"/>
                      <a:pt x="80" y="1472"/>
                      <a:pt x="80" y="1472"/>
                    </a:cubicBezTo>
                    <a:cubicBezTo>
                      <a:pt x="1521" y="1472"/>
                      <a:pt x="1521" y="1472"/>
                      <a:pt x="1521" y="1472"/>
                    </a:cubicBezTo>
                    <a:cubicBezTo>
                      <a:pt x="1543" y="1472"/>
                      <a:pt x="1561" y="1454"/>
                      <a:pt x="1561" y="1432"/>
                    </a:cubicBezTo>
                    <a:cubicBezTo>
                      <a:pt x="1561" y="1410"/>
                      <a:pt x="1543" y="1392"/>
                      <a:pt x="1521" y="1392"/>
                    </a:cubicBezTo>
                    <a:cubicBezTo>
                      <a:pt x="80" y="1392"/>
                      <a:pt x="80" y="1392"/>
                      <a:pt x="80" y="1392"/>
                    </a:cubicBezTo>
                    <a:cubicBezTo>
                      <a:pt x="80" y="336"/>
                      <a:pt x="80" y="336"/>
                      <a:pt x="80" y="336"/>
                    </a:cubicBezTo>
                    <a:cubicBezTo>
                      <a:pt x="80" y="314"/>
                      <a:pt x="98" y="296"/>
                      <a:pt x="120" y="296"/>
                    </a:cubicBezTo>
                    <a:cubicBezTo>
                      <a:pt x="984" y="296"/>
                      <a:pt x="984" y="296"/>
                      <a:pt x="984" y="296"/>
                    </a:cubicBezTo>
                    <a:cubicBezTo>
                      <a:pt x="984" y="784"/>
                      <a:pt x="984" y="784"/>
                      <a:pt x="984" y="784"/>
                    </a:cubicBezTo>
                    <a:cubicBezTo>
                      <a:pt x="875" y="784"/>
                      <a:pt x="875" y="784"/>
                      <a:pt x="875" y="784"/>
                    </a:cubicBezTo>
                    <a:cubicBezTo>
                      <a:pt x="853" y="784"/>
                      <a:pt x="835" y="802"/>
                      <a:pt x="835" y="824"/>
                    </a:cubicBezTo>
                    <a:cubicBezTo>
                      <a:pt x="835" y="846"/>
                      <a:pt x="853" y="864"/>
                      <a:pt x="875" y="864"/>
                    </a:cubicBezTo>
                    <a:cubicBezTo>
                      <a:pt x="988" y="864"/>
                      <a:pt x="988" y="864"/>
                      <a:pt x="988" y="864"/>
                    </a:cubicBezTo>
                    <a:cubicBezTo>
                      <a:pt x="988" y="864"/>
                      <a:pt x="989" y="864"/>
                      <a:pt x="989" y="864"/>
                    </a:cubicBezTo>
                    <a:cubicBezTo>
                      <a:pt x="1003" y="906"/>
                      <a:pt x="1042" y="936"/>
                      <a:pt x="1088" y="936"/>
                    </a:cubicBezTo>
                    <a:cubicBezTo>
                      <a:pt x="1371" y="936"/>
                      <a:pt x="1371" y="936"/>
                      <a:pt x="1371" y="936"/>
                    </a:cubicBezTo>
                    <a:cubicBezTo>
                      <a:pt x="1476" y="1040"/>
                      <a:pt x="1476" y="1040"/>
                      <a:pt x="1476" y="1040"/>
                    </a:cubicBezTo>
                    <a:cubicBezTo>
                      <a:pt x="1044" y="1040"/>
                      <a:pt x="1044" y="1040"/>
                      <a:pt x="1044" y="1040"/>
                    </a:cubicBezTo>
                    <a:cubicBezTo>
                      <a:pt x="1022" y="1040"/>
                      <a:pt x="1004" y="1058"/>
                      <a:pt x="1004" y="1080"/>
                    </a:cubicBezTo>
                    <a:cubicBezTo>
                      <a:pt x="1004" y="1102"/>
                      <a:pt x="1022" y="1120"/>
                      <a:pt x="1044" y="1120"/>
                    </a:cubicBezTo>
                    <a:cubicBezTo>
                      <a:pt x="1792" y="1120"/>
                      <a:pt x="1792" y="1120"/>
                      <a:pt x="1792" y="1120"/>
                    </a:cubicBezTo>
                    <a:cubicBezTo>
                      <a:pt x="1814" y="1120"/>
                      <a:pt x="1832" y="1102"/>
                      <a:pt x="1832" y="1080"/>
                    </a:cubicBezTo>
                    <a:cubicBezTo>
                      <a:pt x="1832" y="1058"/>
                      <a:pt x="1814" y="1040"/>
                      <a:pt x="1792" y="1040"/>
                    </a:cubicBezTo>
                    <a:cubicBezTo>
                      <a:pt x="1557" y="1040"/>
                      <a:pt x="1557" y="1040"/>
                      <a:pt x="1557" y="1040"/>
                    </a:cubicBezTo>
                    <a:cubicBezTo>
                      <a:pt x="1661" y="936"/>
                      <a:pt x="1661" y="936"/>
                      <a:pt x="1661" y="936"/>
                    </a:cubicBezTo>
                    <a:cubicBezTo>
                      <a:pt x="1944" y="936"/>
                      <a:pt x="1944" y="936"/>
                      <a:pt x="1944" y="936"/>
                    </a:cubicBezTo>
                    <a:cubicBezTo>
                      <a:pt x="1952" y="936"/>
                      <a:pt x="1960" y="935"/>
                      <a:pt x="1968" y="933"/>
                    </a:cubicBezTo>
                    <a:cubicBezTo>
                      <a:pt x="1968" y="1392"/>
                      <a:pt x="1968" y="1392"/>
                      <a:pt x="1968" y="1392"/>
                    </a:cubicBezTo>
                    <a:cubicBezTo>
                      <a:pt x="1812" y="1392"/>
                      <a:pt x="1812" y="1392"/>
                      <a:pt x="1812" y="1392"/>
                    </a:cubicBezTo>
                    <a:cubicBezTo>
                      <a:pt x="1790" y="1392"/>
                      <a:pt x="1772" y="1410"/>
                      <a:pt x="1772" y="1432"/>
                    </a:cubicBezTo>
                    <a:cubicBezTo>
                      <a:pt x="1772" y="1454"/>
                      <a:pt x="1790" y="1472"/>
                      <a:pt x="1812" y="1472"/>
                    </a:cubicBezTo>
                    <a:cubicBezTo>
                      <a:pt x="1968" y="1472"/>
                      <a:pt x="1968" y="1472"/>
                      <a:pt x="1968" y="1472"/>
                    </a:cubicBezTo>
                    <a:cubicBezTo>
                      <a:pt x="1968" y="1592"/>
                      <a:pt x="1968" y="1592"/>
                      <a:pt x="1968" y="1592"/>
                    </a:cubicBezTo>
                    <a:cubicBezTo>
                      <a:pt x="1968" y="1614"/>
                      <a:pt x="1950" y="1632"/>
                      <a:pt x="1928" y="16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5864" y="2190"/>
                <a:ext cx="116" cy="215"/>
              </a:xfrm>
              <a:custGeom>
                <a:avLst/>
                <a:gdLst>
                  <a:gd name="T0" fmla="*/ 37 w 217"/>
                  <a:gd name="T1" fmla="*/ 240 h 400"/>
                  <a:gd name="T2" fmla="*/ 37 w 217"/>
                  <a:gd name="T3" fmla="*/ 360 h 400"/>
                  <a:gd name="T4" fmla="*/ 77 w 217"/>
                  <a:gd name="T5" fmla="*/ 400 h 400"/>
                  <a:gd name="T6" fmla="*/ 117 w 217"/>
                  <a:gd name="T7" fmla="*/ 360 h 400"/>
                  <a:gd name="T8" fmla="*/ 117 w 217"/>
                  <a:gd name="T9" fmla="*/ 240 h 400"/>
                  <a:gd name="T10" fmla="*/ 165 w 217"/>
                  <a:gd name="T11" fmla="*/ 240 h 400"/>
                  <a:gd name="T12" fmla="*/ 205 w 217"/>
                  <a:gd name="T13" fmla="*/ 200 h 400"/>
                  <a:gd name="T14" fmla="*/ 165 w 217"/>
                  <a:gd name="T15" fmla="*/ 160 h 400"/>
                  <a:gd name="T16" fmla="*/ 117 w 217"/>
                  <a:gd name="T17" fmla="*/ 160 h 400"/>
                  <a:gd name="T18" fmla="*/ 117 w 217"/>
                  <a:gd name="T19" fmla="*/ 127 h 400"/>
                  <a:gd name="T20" fmla="*/ 164 w 217"/>
                  <a:gd name="T21" fmla="*/ 80 h 400"/>
                  <a:gd name="T22" fmla="*/ 177 w 217"/>
                  <a:gd name="T23" fmla="*/ 80 h 400"/>
                  <a:gd name="T24" fmla="*/ 217 w 217"/>
                  <a:gd name="T25" fmla="*/ 40 h 400"/>
                  <a:gd name="T26" fmla="*/ 177 w 217"/>
                  <a:gd name="T27" fmla="*/ 0 h 400"/>
                  <a:gd name="T28" fmla="*/ 164 w 217"/>
                  <a:gd name="T29" fmla="*/ 0 h 400"/>
                  <a:gd name="T30" fmla="*/ 37 w 217"/>
                  <a:gd name="T31" fmla="*/ 127 h 400"/>
                  <a:gd name="T32" fmla="*/ 37 w 217"/>
                  <a:gd name="T33" fmla="*/ 160 h 400"/>
                  <a:gd name="T34" fmla="*/ 0 w 217"/>
                  <a:gd name="T35" fmla="*/ 200 h 400"/>
                  <a:gd name="T36" fmla="*/ 37 w 217"/>
                  <a:gd name="T37" fmla="*/ 24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7" h="400">
                    <a:moveTo>
                      <a:pt x="37" y="240"/>
                    </a:moveTo>
                    <a:cubicBezTo>
                      <a:pt x="37" y="360"/>
                      <a:pt x="37" y="360"/>
                      <a:pt x="37" y="360"/>
                    </a:cubicBezTo>
                    <a:cubicBezTo>
                      <a:pt x="37" y="382"/>
                      <a:pt x="55" y="400"/>
                      <a:pt x="77" y="400"/>
                    </a:cubicBezTo>
                    <a:cubicBezTo>
                      <a:pt x="99" y="400"/>
                      <a:pt x="117" y="382"/>
                      <a:pt x="117" y="360"/>
                    </a:cubicBezTo>
                    <a:cubicBezTo>
                      <a:pt x="117" y="240"/>
                      <a:pt x="117" y="240"/>
                      <a:pt x="117" y="240"/>
                    </a:cubicBezTo>
                    <a:cubicBezTo>
                      <a:pt x="165" y="240"/>
                      <a:pt x="165" y="240"/>
                      <a:pt x="165" y="240"/>
                    </a:cubicBezTo>
                    <a:cubicBezTo>
                      <a:pt x="187" y="240"/>
                      <a:pt x="205" y="222"/>
                      <a:pt x="205" y="200"/>
                    </a:cubicBezTo>
                    <a:cubicBezTo>
                      <a:pt x="205" y="178"/>
                      <a:pt x="187" y="160"/>
                      <a:pt x="165" y="160"/>
                    </a:cubicBezTo>
                    <a:cubicBezTo>
                      <a:pt x="117" y="160"/>
                      <a:pt x="117" y="160"/>
                      <a:pt x="117" y="160"/>
                    </a:cubicBezTo>
                    <a:cubicBezTo>
                      <a:pt x="117" y="127"/>
                      <a:pt x="117" y="127"/>
                      <a:pt x="117" y="127"/>
                    </a:cubicBezTo>
                    <a:cubicBezTo>
                      <a:pt x="117" y="101"/>
                      <a:pt x="138" y="80"/>
                      <a:pt x="164" y="80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99" y="80"/>
                      <a:pt x="217" y="62"/>
                      <a:pt x="217" y="40"/>
                    </a:cubicBezTo>
                    <a:cubicBezTo>
                      <a:pt x="217" y="18"/>
                      <a:pt x="199" y="0"/>
                      <a:pt x="177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94" y="0"/>
                      <a:pt x="37" y="57"/>
                      <a:pt x="37" y="127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16" y="162"/>
                      <a:pt x="0" y="179"/>
                      <a:pt x="0" y="200"/>
                    </a:cubicBezTo>
                    <a:cubicBezTo>
                      <a:pt x="0" y="221"/>
                      <a:pt x="16" y="238"/>
                      <a:pt x="37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37" name="Rounded Rectangular Callout 36"/>
            <p:cNvSpPr/>
            <p:nvPr/>
          </p:nvSpPr>
          <p:spPr>
            <a:xfrm>
              <a:off x="11125518" y="3660716"/>
              <a:ext cx="215990" cy="146524"/>
            </a:xfrm>
            <a:prstGeom prst="wedgeRoundRectCallout">
              <a:avLst>
                <a:gd name="adj1" fmla="val -32606"/>
                <a:gd name="adj2" fmla="val 69227"/>
                <a:gd name="adj3" fmla="val 16667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7134583" y="4648499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4,6 тис.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81520" y="4648499"/>
            <a:ext cx="10198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  <a:hlinkClick r:id="rId7"/>
              </a:rPr>
              <a:t>165 301</a:t>
            </a:r>
            <a:endParaRPr lang="en-US" b="1" dirty="0">
              <a:solidFill>
                <a:schemeClr val="accent1"/>
              </a:solidFill>
              <a:hlinkClick r:id="rId7"/>
            </a:endParaRPr>
          </a:p>
          <a:p>
            <a:pPr algn="ctr">
              <a:lnSpc>
                <a:spcPct val="90000"/>
              </a:lnSpc>
            </a:pPr>
            <a:r>
              <a:rPr lang="ru-RU" sz="1400" dirty="0" err="1">
                <a:solidFill>
                  <a:schemeClr val="accent1"/>
                </a:solidFill>
                <a:hlinkClick r:id="rId7"/>
              </a:rPr>
              <a:t>поширень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11079" y="4648499"/>
            <a:ext cx="1046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483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ru-RU" sz="1400" dirty="0" err="1">
                <a:solidFill>
                  <a:schemeClr val="accent1"/>
                </a:solidFill>
              </a:rPr>
              <a:t>коментарів</a:t>
            </a:r>
            <a:endParaRPr lang="uk-UA" sz="1400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5018" y="5336733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C00000"/>
                </a:solidFill>
              </a:rPr>
              <a:t>27 березня 2018 р. – друга інформаційна хвиля – 20 репостів за добу.</a:t>
            </a:r>
            <a:endParaRPr lang="uk-UA" dirty="0"/>
          </a:p>
        </p:txBody>
      </p:sp>
      <p:sp>
        <p:nvSpPr>
          <p:cNvPr id="47" name="Rectangle 46"/>
          <p:cNvSpPr/>
          <p:nvPr/>
        </p:nvSpPr>
        <p:spPr>
          <a:xfrm flipV="1">
            <a:off x="0" y="5988817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38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888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9994" r="43570" b="5481"/>
          <a:stretch/>
        </p:blipFill>
        <p:spPr bwMode="auto">
          <a:xfrm>
            <a:off x="1733266" y="32189"/>
            <a:ext cx="2868049" cy="59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4156" r="33841" b="5724"/>
          <a:stretch/>
        </p:blipFill>
        <p:spPr>
          <a:xfrm>
            <a:off x="4732233" y="10156"/>
            <a:ext cx="7151427" cy="5968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5988817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BA97EAE-F6F0-4069-8341-07983B5E891B}"/>
              </a:ext>
            </a:extLst>
          </p:cNvPr>
          <p:cNvSpPr/>
          <p:nvPr/>
        </p:nvSpPr>
        <p:spPr>
          <a:xfrm>
            <a:off x="0" y="1177470"/>
            <a:ext cx="2033516" cy="2602960"/>
          </a:xfrm>
          <a:prstGeom prst="wedgeRectCallout">
            <a:avLst>
              <a:gd name="adj1" fmla="val 57700"/>
              <a:gd name="adj2" fmla="val -395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Газовий терорист: У Києві переселенець з Донбасу заправляє газом авто з вікна квартири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226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2F7B42-8FCE-4E56-BFC5-A98D21053056}"/>
              </a:ext>
            </a:extLst>
          </p:cNvPr>
          <p:cNvSpPr/>
          <p:nvPr/>
        </p:nvSpPr>
        <p:spPr>
          <a:xfrm flipV="1">
            <a:off x="0" y="5988817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1FA7E83-B0AE-4EFE-8105-94BFFCEF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4" y="630713"/>
            <a:ext cx="11300345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altLang="ru-RU" sz="3600" b="1" dirty="0">
                <a:solidFill>
                  <a:srgbClr val="33CC33"/>
                </a:solidFill>
                <a:latin typeface="+mn-lt"/>
              </a:rPr>
              <a:t>МОВА ВОРОЖНЕЧІ (</a:t>
            </a:r>
            <a:r>
              <a:rPr lang="en-US" altLang="ru-RU" sz="3600" b="1" dirty="0">
                <a:solidFill>
                  <a:srgbClr val="33CC33"/>
                </a:solidFill>
                <a:latin typeface="+mn-lt"/>
              </a:rPr>
              <a:t>Hate Speech)</a:t>
            </a:r>
            <a:r>
              <a:rPr lang="uk-UA" sz="3600" dirty="0"/>
              <a:t> – це будь-яке дискримінаційне та / або некоректне висловлювання щодо окремих груп чи спільнот або щодо окремих людей як представників цих спільнот (може бути за різними ознаками: національною, релігійною, соціальною, статтю тощо).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34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0874" y="5537277"/>
            <a:ext cx="6098464" cy="4722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4"/>
          <p:cNvSpPr/>
          <p:nvPr/>
        </p:nvSpPr>
        <p:spPr>
          <a:xfrm>
            <a:off x="390874" y="354785"/>
            <a:ext cx="11305406" cy="20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146377" y="555596"/>
            <a:ext cx="7407663" cy="16287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/>
                </a:solidFill>
              </a:rPr>
              <a:t>Коментар щодо частого вживання слова </a:t>
            </a:r>
            <a:r>
              <a:rPr lang="uk-UA" sz="2400" b="1" dirty="0">
                <a:solidFill>
                  <a:schemeClr val="bg1"/>
                </a:solidFill>
              </a:rPr>
              <a:t>«бомж» </a:t>
            </a:r>
          </a:p>
          <a:p>
            <a:r>
              <a:rPr lang="uk-UA" sz="2400" i="1" dirty="0">
                <a:solidFill>
                  <a:schemeClr val="bg1"/>
                </a:solidFill>
              </a:rPr>
              <a:t>(</a:t>
            </a:r>
            <a:r>
              <a:rPr lang="ru-RU" sz="2400" i="1" dirty="0">
                <a:solidFill>
                  <a:schemeClr val="bg1"/>
                </a:solidFill>
              </a:rPr>
              <a:t>без определенного места жительства)</a:t>
            </a:r>
            <a:r>
              <a:rPr lang="uk-UA" sz="2400" dirty="0">
                <a:solidFill>
                  <a:schemeClr val="bg1"/>
                </a:solidFill>
              </a:rPr>
              <a:t>, </a:t>
            </a:r>
          </a:p>
          <a:p>
            <a:r>
              <a:rPr lang="uk-UA" sz="2400" dirty="0">
                <a:solidFill>
                  <a:schemeClr val="bg1"/>
                </a:solidFill>
              </a:rPr>
              <a:t>який надав ВВС Україна Юрій Ліфансе, </a:t>
            </a:r>
          </a:p>
          <a:p>
            <a:r>
              <a:rPr lang="uk-UA" sz="2400" dirty="0">
                <a:solidFill>
                  <a:schemeClr val="bg1"/>
                </a:solidFill>
              </a:rPr>
              <a:t>волонтер організації «Друзі Спільноти Святого Егідія», яка працює із людьми на вулиці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0874" y="3256223"/>
            <a:ext cx="6098464" cy="2275619"/>
          </a:xfrm>
          <a:prstGeom prst="rect">
            <a:avLst/>
          </a:prstGeom>
        </p:spPr>
        <p:txBody>
          <a:bodyPr lIns="0" rIns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dirty="0"/>
              <a:t>Такими ж людьми є й ті, хто опинився на вулиці, каже чоловік. Попри стереотипне уявлення про проблеми з алкоголем і асоціальну поведінку, серед українців без даху над головою можна зустріти таких, що мають вищу освіту (іноді не одну), або таких, що втратили житло внаслідок обману чи заради лікування близьких.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dirty="0"/>
              <a:t>Тому краще було б називати їх </a:t>
            </a:r>
            <a:r>
              <a:rPr lang="uk-UA" sz="1800" b="1" dirty="0">
                <a:solidFill>
                  <a:schemeClr val="accent1"/>
                </a:solidFill>
              </a:rPr>
              <a:t>бідними людьми, людьми без дому, чи просто бездомними</a:t>
            </a:r>
            <a:r>
              <a:rPr lang="uk-UA" sz="1800" dirty="0"/>
              <a:t>, каже Юрій Ліфансе.</a:t>
            </a:r>
          </a:p>
        </p:txBody>
      </p:sp>
      <p:pic>
        <p:nvPicPr>
          <p:cNvPr id="4" name="Picture 2" descr="ÐÐµÐ·Ð´Ð¾Ð¼Ð½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3" y="354784"/>
            <a:ext cx="3616004" cy="2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83121" y="2919534"/>
            <a:ext cx="4813158" cy="3090018"/>
          </a:xfrm>
          <a:prstGeom prst="roundRect">
            <a:avLst>
              <a:gd name="adj" fmla="val 4713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Group 8"/>
          <p:cNvGrpSpPr/>
          <p:nvPr/>
        </p:nvGrpSpPr>
        <p:grpSpPr>
          <a:xfrm>
            <a:off x="7238574" y="2613719"/>
            <a:ext cx="611634" cy="611632"/>
            <a:chOff x="9702799" y="3091029"/>
            <a:chExt cx="701041" cy="701041"/>
          </a:xfrm>
        </p:grpSpPr>
        <p:sp>
          <p:nvSpPr>
            <p:cNvPr id="7" name="Rounded Rectangle 6"/>
            <p:cNvSpPr/>
            <p:nvPr/>
          </p:nvSpPr>
          <p:spPr>
            <a:xfrm>
              <a:off x="9702799" y="3091029"/>
              <a:ext cx="701041" cy="701041"/>
            </a:xfrm>
            <a:prstGeom prst="roundRect">
              <a:avLst>
                <a:gd name="adj" fmla="val 12455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Freeform: Shape 20"/>
            <p:cNvSpPr/>
            <p:nvPr/>
          </p:nvSpPr>
          <p:spPr>
            <a:xfrm>
              <a:off x="9844189" y="3235585"/>
              <a:ext cx="418260" cy="386830"/>
            </a:xfrm>
            <a:custGeom>
              <a:avLst/>
              <a:gdLst/>
              <a:ahLst/>
              <a:cxnLst/>
              <a:rect l="l" t="t" r="r" b="b"/>
              <a:pathLst>
                <a:path w="770005" h="712143">
                  <a:moveTo>
                    <a:pt x="704725" y="0"/>
                  </a:moveTo>
                  <a:lnTo>
                    <a:pt x="770005" y="103854"/>
                  </a:lnTo>
                  <a:cubicBezTo>
                    <a:pt x="715605" y="126603"/>
                    <a:pt x="675547" y="160479"/>
                    <a:pt x="649831" y="205483"/>
                  </a:cubicBezTo>
                  <a:cubicBezTo>
                    <a:pt x="624114" y="250486"/>
                    <a:pt x="609773" y="316013"/>
                    <a:pt x="606805" y="402064"/>
                  </a:cubicBezTo>
                  <a:lnTo>
                    <a:pt x="746267" y="402064"/>
                  </a:lnTo>
                  <a:lnTo>
                    <a:pt x="746267" y="712143"/>
                  </a:lnTo>
                  <a:lnTo>
                    <a:pt x="459926" y="712143"/>
                  </a:lnTo>
                  <a:lnTo>
                    <a:pt x="459926" y="467344"/>
                  </a:lnTo>
                  <a:cubicBezTo>
                    <a:pt x="459926" y="334806"/>
                    <a:pt x="475751" y="238864"/>
                    <a:pt x="507402" y="179519"/>
                  </a:cubicBezTo>
                  <a:cubicBezTo>
                    <a:pt x="548944" y="100392"/>
                    <a:pt x="614718" y="40553"/>
                    <a:pt x="704725" y="0"/>
                  </a:cubicBezTo>
                  <a:close/>
                  <a:moveTo>
                    <a:pt x="244799" y="0"/>
                  </a:moveTo>
                  <a:lnTo>
                    <a:pt x="310079" y="103854"/>
                  </a:lnTo>
                  <a:cubicBezTo>
                    <a:pt x="255679" y="126603"/>
                    <a:pt x="215621" y="160479"/>
                    <a:pt x="189905" y="205483"/>
                  </a:cubicBezTo>
                  <a:cubicBezTo>
                    <a:pt x="164189" y="250486"/>
                    <a:pt x="149847" y="316013"/>
                    <a:pt x="146880" y="402064"/>
                  </a:cubicBezTo>
                  <a:lnTo>
                    <a:pt x="286341" y="402064"/>
                  </a:lnTo>
                  <a:lnTo>
                    <a:pt x="286341" y="712143"/>
                  </a:lnTo>
                  <a:lnTo>
                    <a:pt x="0" y="712143"/>
                  </a:lnTo>
                  <a:lnTo>
                    <a:pt x="0" y="467344"/>
                  </a:lnTo>
                  <a:cubicBezTo>
                    <a:pt x="0" y="334806"/>
                    <a:pt x="15826" y="238864"/>
                    <a:pt x="47476" y="179519"/>
                  </a:cubicBezTo>
                  <a:cubicBezTo>
                    <a:pt x="89018" y="100392"/>
                    <a:pt x="154793" y="40553"/>
                    <a:pt x="244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097486" y="3294882"/>
            <a:ext cx="43777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Але це слово використовують лише для того, щоб забрати будь-яку людську гідність у бездомної людини. Те, що воно принизливе, видно навіть з того, що нам би не сподобалося, якби до нас зверталися "сомж" (с постоянным местом жительства). Жоден з нас не є сомжем, а є громадянином, людиною</a:t>
            </a:r>
          </a:p>
          <a:p>
            <a:pPr algn="r">
              <a:spcBef>
                <a:spcPts val="600"/>
              </a:spcBef>
            </a:pPr>
            <a:r>
              <a:rPr lang="en-US" sz="1600" dirty="0">
                <a:cs typeface="Segoe UI" panose="020B0502040204020203" pitchFamily="34" charset="0"/>
              </a:rPr>
              <a:t>~</a:t>
            </a:r>
            <a:r>
              <a:rPr lang="ru-RU" sz="1600" dirty="0">
                <a:cs typeface="Segoe UI" panose="020B0502040204020203" pitchFamily="34" charset="0"/>
              </a:rPr>
              <a:t> Юрій Ліфансе </a:t>
            </a:r>
            <a:endParaRPr lang="uk-UA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390874" y="2608869"/>
            <a:ext cx="5835572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just"/>
            <a:r>
              <a:rPr lang="uk-UA" sz="2800" b="1" dirty="0">
                <a:solidFill>
                  <a:schemeClr val="accent1"/>
                </a:solidFill>
              </a:rPr>
              <a:t>ЛЮДИ, А НЕ БОМЖІ </a:t>
            </a:r>
            <a:r>
              <a:rPr lang="uk-UA" sz="2000" dirty="0"/>
              <a:t>- </a:t>
            </a:r>
            <a:r>
              <a:rPr lang="uk-UA" dirty="0"/>
              <a:t>наголошують волонтери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0874" y="5632445"/>
            <a:ext cx="6098463" cy="28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PY" sz="1100" dirty="0">
                <a:hlinkClick r:id="rId3"/>
              </a:rPr>
              <a:t>https://www.bbc.com/ukrainian/entertainment/2012/12/121203_wrong_words_rl</a:t>
            </a:r>
            <a:r>
              <a:rPr lang="ru-RU" sz="1100" dirty="0"/>
              <a:t> 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82867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374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</cp:lastModifiedBy>
  <cp:revision>45</cp:revision>
  <dcterms:created xsi:type="dcterms:W3CDTF">2018-04-01T13:17:58Z</dcterms:created>
  <dcterms:modified xsi:type="dcterms:W3CDTF">2020-05-18T08:16:17Z</dcterms:modified>
</cp:coreProperties>
</file>