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73" r:id="rId5"/>
    <p:sldId id="282" r:id="rId6"/>
    <p:sldId id="283" r:id="rId7"/>
    <p:sldId id="28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321"/>
    <a:srgbClr val="6DA041"/>
    <a:srgbClr val="527831"/>
    <a:srgbClr val="95C63F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332" autoAdjust="0"/>
  </p:normalViewPr>
  <p:slideViewPr>
    <p:cSldViewPr snapToGrid="0">
      <p:cViewPr varScale="1">
        <p:scale>
          <a:sx n="102" d="100"/>
          <a:sy n="102" d="100"/>
        </p:scale>
        <p:origin x="4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01.12.20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01.12.20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01.12.20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01.12.20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01.12.20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01.12.20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01.12.20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01.12.20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01.12.20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01.12.20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01.12.20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0" y="6164263"/>
            <a:ext cx="12192000" cy="693737"/>
            <a:chOff x="0" y="3883"/>
            <a:chExt cx="7680" cy="437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3883"/>
              <a:ext cx="7680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grpSp>
          <p:nvGrpSpPr>
            <p:cNvPr id="9" name="Group 205"/>
            <p:cNvGrpSpPr>
              <a:grpSpLocks/>
            </p:cNvGrpSpPr>
            <p:nvPr/>
          </p:nvGrpSpPr>
          <p:grpSpPr bwMode="auto">
            <a:xfrm>
              <a:off x="3" y="3886"/>
              <a:ext cx="7668" cy="360"/>
              <a:chOff x="3" y="3886"/>
              <a:chExt cx="7668" cy="360"/>
            </a:xfrm>
          </p:grpSpPr>
          <p:sp>
            <p:nvSpPr>
              <p:cNvPr id="188" name="Line 5"/>
              <p:cNvSpPr>
                <a:spLocks noChangeShapeType="1"/>
              </p:cNvSpPr>
              <p:nvPr/>
            </p:nvSpPr>
            <p:spPr bwMode="auto">
              <a:xfrm>
                <a:off x="3" y="4116"/>
                <a:ext cx="310" cy="0"/>
              </a:xfrm>
              <a:prstGeom prst="line">
                <a:avLst/>
              </a:prstGeom>
              <a:noFill/>
              <a:ln w="20638" cap="rnd">
                <a:solidFill>
                  <a:srgbClr val="F0EBB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89" name="Line 6"/>
              <p:cNvSpPr>
                <a:spLocks noChangeShapeType="1"/>
              </p:cNvSpPr>
              <p:nvPr/>
            </p:nvSpPr>
            <p:spPr bwMode="auto">
              <a:xfrm>
                <a:off x="7279" y="4077"/>
                <a:ext cx="392" cy="0"/>
              </a:xfrm>
              <a:prstGeom prst="line">
                <a:avLst/>
              </a:prstGeom>
              <a:noFill/>
              <a:ln w="20638" cap="rnd">
                <a:solidFill>
                  <a:srgbClr val="F0EBB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0" name="Freeform 7"/>
              <p:cNvSpPr>
                <a:spLocks/>
              </p:cNvSpPr>
              <p:nvPr/>
            </p:nvSpPr>
            <p:spPr bwMode="auto">
              <a:xfrm>
                <a:off x="1249" y="4016"/>
                <a:ext cx="37" cy="19"/>
              </a:xfrm>
              <a:custGeom>
                <a:avLst/>
                <a:gdLst>
                  <a:gd name="T0" fmla="*/ 0 w 12"/>
                  <a:gd name="T1" fmla="*/ 5 h 6"/>
                  <a:gd name="T2" fmla="*/ 2 w 12"/>
                  <a:gd name="T3" fmla="*/ 5 h 6"/>
                  <a:gd name="T4" fmla="*/ 6 w 12"/>
                  <a:gd name="T5" fmla="*/ 3 h 6"/>
                  <a:gd name="T6" fmla="*/ 9 w 12"/>
                  <a:gd name="T7" fmla="*/ 5 h 6"/>
                  <a:gd name="T8" fmla="*/ 11 w 12"/>
                  <a:gd name="T9" fmla="*/ 5 h 6"/>
                  <a:gd name="T10" fmla="*/ 11 w 12"/>
                  <a:gd name="T11" fmla="*/ 3 h 6"/>
                  <a:gd name="T12" fmla="*/ 6 w 12"/>
                  <a:gd name="T13" fmla="*/ 0 h 6"/>
                  <a:gd name="T14" fmla="*/ 0 w 12"/>
                  <a:gd name="T15" fmla="*/ 3 h 6"/>
                  <a:gd name="T16" fmla="*/ 0 w 12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0" y="5"/>
                    </a:moveTo>
                    <a:cubicBezTo>
                      <a:pt x="1" y="6"/>
                      <a:pt x="2" y="5"/>
                      <a:pt x="2" y="5"/>
                    </a:cubicBezTo>
                    <a:cubicBezTo>
                      <a:pt x="3" y="4"/>
                      <a:pt x="4" y="3"/>
                      <a:pt x="6" y="3"/>
                    </a:cubicBezTo>
                    <a:cubicBezTo>
                      <a:pt x="7" y="3"/>
                      <a:pt x="8" y="4"/>
                      <a:pt x="9" y="5"/>
                    </a:cubicBezTo>
                    <a:cubicBezTo>
                      <a:pt x="9" y="5"/>
                      <a:pt x="10" y="6"/>
                      <a:pt x="11" y="5"/>
                    </a:cubicBezTo>
                    <a:cubicBezTo>
                      <a:pt x="12" y="5"/>
                      <a:pt x="12" y="4"/>
                      <a:pt x="11" y="3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4" y="0"/>
                      <a:pt x="2" y="1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1" name="Oval 8"/>
              <p:cNvSpPr>
                <a:spLocks noChangeArrowheads="1"/>
              </p:cNvSpPr>
              <p:nvPr/>
            </p:nvSpPr>
            <p:spPr bwMode="auto">
              <a:xfrm>
                <a:off x="1258" y="4035"/>
                <a:ext cx="16" cy="16"/>
              </a:xfrm>
              <a:prstGeom prst="ellipse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2" name="Freeform 9"/>
              <p:cNvSpPr>
                <a:spLocks/>
              </p:cNvSpPr>
              <p:nvPr/>
            </p:nvSpPr>
            <p:spPr bwMode="auto">
              <a:xfrm>
                <a:off x="1309" y="4016"/>
                <a:ext cx="38" cy="19"/>
              </a:xfrm>
              <a:custGeom>
                <a:avLst/>
                <a:gdLst>
                  <a:gd name="T0" fmla="*/ 1 w 12"/>
                  <a:gd name="T1" fmla="*/ 3 h 6"/>
                  <a:gd name="T2" fmla="*/ 1 w 12"/>
                  <a:gd name="T3" fmla="*/ 5 h 6"/>
                  <a:gd name="T4" fmla="*/ 3 w 12"/>
                  <a:gd name="T5" fmla="*/ 5 h 6"/>
                  <a:gd name="T6" fmla="*/ 6 w 12"/>
                  <a:gd name="T7" fmla="*/ 3 h 6"/>
                  <a:gd name="T8" fmla="*/ 10 w 12"/>
                  <a:gd name="T9" fmla="*/ 5 h 6"/>
                  <a:gd name="T10" fmla="*/ 12 w 12"/>
                  <a:gd name="T11" fmla="*/ 5 h 6"/>
                  <a:gd name="T12" fmla="*/ 12 w 12"/>
                  <a:gd name="T13" fmla="*/ 3 h 6"/>
                  <a:gd name="T14" fmla="*/ 6 w 12"/>
                  <a:gd name="T15" fmla="*/ 0 h 6"/>
                  <a:gd name="T16" fmla="*/ 1 w 12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1" y="3"/>
                    </a:moveTo>
                    <a:cubicBezTo>
                      <a:pt x="0" y="4"/>
                      <a:pt x="0" y="5"/>
                      <a:pt x="1" y="5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8" y="3"/>
                      <a:pt x="9" y="4"/>
                      <a:pt x="10" y="5"/>
                    </a:cubicBezTo>
                    <a:cubicBezTo>
                      <a:pt x="10" y="5"/>
                      <a:pt x="11" y="6"/>
                      <a:pt x="12" y="5"/>
                    </a:cubicBezTo>
                    <a:cubicBezTo>
                      <a:pt x="12" y="5"/>
                      <a:pt x="12" y="4"/>
                      <a:pt x="12" y="3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3" name="Oval 10"/>
              <p:cNvSpPr>
                <a:spLocks noChangeArrowheads="1"/>
              </p:cNvSpPr>
              <p:nvPr/>
            </p:nvSpPr>
            <p:spPr bwMode="auto">
              <a:xfrm>
                <a:off x="1321" y="4035"/>
                <a:ext cx="16" cy="16"/>
              </a:xfrm>
              <a:prstGeom prst="ellipse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4" name="Freeform 11"/>
              <p:cNvSpPr>
                <a:spLocks noEditPoints="1"/>
              </p:cNvSpPr>
              <p:nvPr/>
            </p:nvSpPr>
            <p:spPr bwMode="auto">
              <a:xfrm>
                <a:off x="1258" y="4094"/>
                <a:ext cx="79" cy="42"/>
              </a:xfrm>
              <a:custGeom>
                <a:avLst/>
                <a:gdLst>
                  <a:gd name="T0" fmla="*/ 4 w 25"/>
                  <a:gd name="T1" fmla="*/ 4 h 13"/>
                  <a:gd name="T2" fmla="*/ 7 w 25"/>
                  <a:gd name="T3" fmla="*/ 2 h 13"/>
                  <a:gd name="T4" fmla="*/ 9 w 25"/>
                  <a:gd name="T5" fmla="*/ 3 h 13"/>
                  <a:gd name="T6" fmla="*/ 13 w 25"/>
                  <a:gd name="T7" fmla="*/ 4 h 13"/>
                  <a:gd name="T8" fmla="*/ 16 w 25"/>
                  <a:gd name="T9" fmla="*/ 3 h 13"/>
                  <a:gd name="T10" fmla="*/ 18 w 25"/>
                  <a:gd name="T11" fmla="*/ 2 h 13"/>
                  <a:gd name="T12" fmla="*/ 21 w 25"/>
                  <a:gd name="T13" fmla="*/ 4 h 13"/>
                  <a:gd name="T14" fmla="*/ 19 w 25"/>
                  <a:gd name="T15" fmla="*/ 9 h 13"/>
                  <a:gd name="T16" fmla="*/ 13 w 25"/>
                  <a:gd name="T17" fmla="*/ 10 h 13"/>
                  <a:gd name="T18" fmla="*/ 6 w 25"/>
                  <a:gd name="T19" fmla="*/ 9 h 13"/>
                  <a:gd name="T20" fmla="*/ 4 w 25"/>
                  <a:gd name="T21" fmla="*/ 4 h 13"/>
                  <a:gd name="T22" fmla="*/ 4 w 25"/>
                  <a:gd name="T23" fmla="*/ 11 h 13"/>
                  <a:gd name="T24" fmla="*/ 13 w 25"/>
                  <a:gd name="T25" fmla="*/ 13 h 13"/>
                  <a:gd name="T26" fmla="*/ 21 w 25"/>
                  <a:gd name="T27" fmla="*/ 11 h 13"/>
                  <a:gd name="T28" fmla="*/ 23 w 25"/>
                  <a:gd name="T29" fmla="*/ 3 h 13"/>
                  <a:gd name="T30" fmla="*/ 18 w 25"/>
                  <a:gd name="T31" fmla="*/ 0 h 13"/>
                  <a:gd name="T32" fmla="*/ 15 w 25"/>
                  <a:gd name="T33" fmla="*/ 0 h 13"/>
                  <a:gd name="T34" fmla="*/ 13 w 25"/>
                  <a:gd name="T35" fmla="*/ 1 h 13"/>
                  <a:gd name="T36" fmla="*/ 10 w 25"/>
                  <a:gd name="T37" fmla="*/ 0 h 13"/>
                  <a:gd name="T38" fmla="*/ 7 w 25"/>
                  <a:gd name="T39" fmla="*/ 0 h 13"/>
                  <a:gd name="T40" fmla="*/ 2 w 25"/>
                  <a:gd name="T41" fmla="*/ 3 h 13"/>
                  <a:gd name="T42" fmla="*/ 4 w 25"/>
                  <a:gd name="T4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13">
                    <a:moveTo>
                      <a:pt x="4" y="4"/>
                    </a:moveTo>
                    <a:cubicBezTo>
                      <a:pt x="5" y="3"/>
                      <a:pt x="6" y="2"/>
                      <a:pt x="7" y="2"/>
                    </a:cubicBezTo>
                    <a:cubicBezTo>
                      <a:pt x="8" y="2"/>
                      <a:pt x="8" y="3"/>
                      <a:pt x="9" y="3"/>
                    </a:cubicBezTo>
                    <a:cubicBezTo>
                      <a:pt x="9" y="3"/>
                      <a:pt x="11" y="4"/>
                      <a:pt x="13" y="4"/>
                    </a:cubicBezTo>
                    <a:cubicBezTo>
                      <a:pt x="14" y="4"/>
                      <a:pt x="16" y="3"/>
                      <a:pt x="16" y="3"/>
                    </a:cubicBezTo>
                    <a:cubicBezTo>
                      <a:pt x="17" y="3"/>
                      <a:pt x="17" y="2"/>
                      <a:pt x="18" y="2"/>
                    </a:cubicBezTo>
                    <a:cubicBezTo>
                      <a:pt x="19" y="2"/>
                      <a:pt x="20" y="3"/>
                      <a:pt x="21" y="4"/>
                    </a:cubicBezTo>
                    <a:cubicBezTo>
                      <a:pt x="22" y="6"/>
                      <a:pt x="21" y="8"/>
                      <a:pt x="19" y="9"/>
                    </a:cubicBezTo>
                    <a:cubicBezTo>
                      <a:pt x="18" y="10"/>
                      <a:pt x="15" y="10"/>
                      <a:pt x="13" y="10"/>
                    </a:cubicBezTo>
                    <a:cubicBezTo>
                      <a:pt x="10" y="10"/>
                      <a:pt x="7" y="10"/>
                      <a:pt x="6" y="9"/>
                    </a:cubicBezTo>
                    <a:cubicBezTo>
                      <a:pt x="4" y="8"/>
                      <a:pt x="3" y="6"/>
                      <a:pt x="4" y="4"/>
                    </a:cubicBezTo>
                    <a:moveTo>
                      <a:pt x="4" y="11"/>
                    </a:moveTo>
                    <a:cubicBezTo>
                      <a:pt x="6" y="12"/>
                      <a:pt x="9" y="13"/>
                      <a:pt x="13" y="13"/>
                    </a:cubicBezTo>
                    <a:cubicBezTo>
                      <a:pt x="16" y="13"/>
                      <a:pt x="19" y="12"/>
                      <a:pt x="21" y="11"/>
                    </a:cubicBezTo>
                    <a:cubicBezTo>
                      <a:pt x="24" y="10"/>
                      <a:pt x="25" y="6"/>
                      <a:pt x="23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5" y="0"/>
                      <a:pt x="3" y="1"/>
                      <a:pt x="2" y="3"/>
                    </a:cubicBezTo>
                    <a:cubicBezTo>
                      <a:pt x="0" y="6"/>
                      <a:pt x="1" y="10"/>
                      <a:pt x="4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5" name="Freeform 12"/>
              <p:cNvSpPr>
                <a:spLocks/>
              </p:cNvSpPr>
              <p:nvPr/>
            </p:nvSpPr>
            <p:spPr bwMode="auto">
              <a:xfrm>
                <a:off x="1280" y="4110"/>
                <a:ext cx="35" cy="9"/>
              </a:xfrm>
              <a:custGeom>
                <a:avLst/>
                <a:gdLst>
                  <a:gd name="T0" fmla="*/ 1 w 11"/>
                  <a:gd name="T1" fmla="*/ 2 h 3"/>
                  <a:gd name="T2" fmla="*/ 6 w 11"/>
                  <a:gd name="T3" fmla="*/ 3 h 3"/>
                  <a:gd name="T4" fmla="*/ 10 w 11"/>
                  <a:gd name="T5" fmla="*/ 2 h 3"/>
                  <a:gd name="T6" fmla="*/ 11 w 11"/>
                  <a:gd name="T7" fmla="*/ 1 h 3"/>
                  <a:gd name="T8" fmla="*/ 9 w 11"/>
                  <a:gd name="T9" fmla="*/ 0 h 3"/>
                  <a:gd name="T10" fmla="*/ 6 w 11"/>
                  <a:gd name="T11" fmla="*/ 0 h 3"/>
                  <a:gd name="T12" fmla="*/ 2 w 11"/>
                  <a:gd name="T13" fmla="*/ 0 h 3"/>
                  <a:gd name="T14" fmla="*/ 0 w 11"/>
                  <a:gd name="T15" fmla="*/ 1 h 3"/>
                  <a:gd name="T16" fmla="*/ 1 w 11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">
                    <a:moveTo>
                      <a:pt x="1" y="2"/>
                    </a:moveTo>
                    <a:cubicBezTo>
                      <a:pt x="2" y="3"/>
                      <a:pt x="4" y="3"/>
                      <a:pt x="6" y="3"/>
                    </a:cubicBezTo>
                    <a:cubicBezTo>
                      <a:pt x="7" y="3"/>
                      <a:pt x="9" y="3"/>
                      <a:pt x="10" y="2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6" name="Freeform 13"/>
              <p:cNvSpPr>
                <a:spLocks/>
              </p:cNvSpPr>
              <p:nvPr/>
            </p:nvSpPr>
            <p:spPr bwMode="auto">
              <a:xfrm>
                <a:off x="1258" y="3990"/>
                <a:ext cx="79" cy="13"/>
              </a:xfrm>
              <a:custGeom>
                <a:avLst/>
                <a:gdLst>
                  <a:gd name="T0" fmla="*/ 1 w 25"/>
                  <a:gd name="T1" fmla="*/ 2 h 4"/>
                  <a:gd name="T2" fmla="*/ 13 w 25"/>
                  <a:gd name="T3" fmla="*/ 4 h 4"/>
                  <a:gd name="T4" fmla="*/ 24 w 25"/>
                  <a:gd name="T5" fmla="*/ 2 h 4"/>
                  <a:gd name="T6" fmla="*/ 25 w 25"/>
                  <a:gd name="T7" fmla="*/ 1 h 4"/>
                  <a:gd name="T8" fmla="*/ 23 w 25"/>
                  <a:gd name="T9" fmla="*/ 0 h 4"/>
                  <a:gd name="T10" fmla="*/ 13 w 25"/>
                  <a:gd name="T11" fmla="*/ 1 h 4"/>
                  <a:gd name="T12" fmla="*/ 2 w 25"/>
                  <a:gd name="T13" fmla="*/ 0 h 4"/>
                  <a:gd name="T14" fmla="*/ 0 w 25"/>
                  <a:gd name="T15" fmla="*/ 1 h 4"/>
                  <a:gd name="T16" fmla="*/ 1 w 2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4">
                    <a:moveTo>
                      <a:pt x="1" y="2"/>
                    </a:moveTo>
                    <a:cubicBezTo>
                      <a:pt x="5" y="4"/>
                      <a:pt x="10" y="4"/>
                      <a:pt x="13" y="4"/>
                    </a:cubicBezTo>
                    <a:cubicBezTo>
                      <a:pt x="15" y="4"/>
                      <a:pt x="20" y="4"/>
                      <a:pt x="24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0"/>
                      <a:pt x="24" y="0"/>
                      <a:pt x="23" y="0"/>
                    </a:cubicBezTo>
                    <a:cubicBezTo>
                      <a:pt x="20" y="1"/>
                      <a:pt x="15" y="1"/>
                      <a:pt x="13" y="1"/>
                    </a:cubicBezTo>
                    <a:cubicBezTo>
                      <a:pt x="10" y="1"/>
                      <a:pt x="5" y="1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7" name="Freeform 14"/>
              <p:cNvSpPr>
                <a:spLocks/>
              </p:cNvSpPr>
              <p:nvPr/>
            </p:nvSpPr>
            <p:spPr bwMode="auto">
              <a:xfrm>
                <a:off x="1264" y="3971"/>
                <a:ext cx="67" cy="12"/>
              </a:xfrm>
              <a:custGeom>
                <a:avLst/>
                <a:gdLst>
                  <a:gd name="T0" fmla="*/ 1 w 21"/>
                  <a:gd name="T1" fmla="*/ 3 h 4"/>
                  <a:gd name="T2" fmla="*/ 11 w 21"/>
                  <a:gd name="T3" fmla="*/ 4 h 4"/>
                  <a:gd name="T4" fmla="*/ 20 w 21"/>
                  <a:gd name="T5" fmla="*/ 3 h 4"/>
                  <a:gd name="T6" fmla="*/ 21 w 21"/>
                  <a:gd name="T7" fmla="*/ 1 h 4"/>
                  <a:gd name="T8" fmla="*/ 19 w 21"/>
                  <a:gd name="T9" fmla="*/ 1 h 4"/>
                  <a:gd name="T10" fmla="*/ 11 w 21"/>
                  <a:gd name="T11" fmla="*/ 2 h 4"/>
                  <a:gd name="T12" fmla="*/ 2 w 21"/>
                  <a:gd name="T13" fmla="*/ 1 h 4"/>
                  <a:gd name="T14" fmla="*/ 0 w 21"/>
                  <a:gd name="T15" fmla="*/ 1 h 4"/>
                  <a:gd name="T16" fmla="*/ 1 w 2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4">
                    <a:moveTo>
                      <a:pt x="1" y="3"/>
                    </a:moveTo>
                    <a:cubicBezTo>
                      <a:pt x="3" y="4"/>
                      <a:pt x="7" y="4"/>
                      <a:pt x="11" y="4"/>
                    </a:cubicBezTo>
                    <a:cubicBezTo>
                      <a:pt x="14" y="4"/>
                      <a:pt x="18" y="4"/>
                      <a:pt x="20" y="3"/>
                    </a:cubicBezTo>
                    <a:cubicBezTo>
                      <a:pt x="20" y="3"/>
                      <a:pt x="21" y="2"/>
                      <a:pt x="21" y="1"/>
                    </a:cubicBezTo>
                    <a:cubicBezTo>
                      <a:pt x="20" y="1"/>
                      <a:pt x="19" y="0"/>
                      <a:pt x="19" y="1"/>
                    </a:cubicBezTo>
                    <a:cubicBezTo>
                      <a:pt x="17" y="1"/>
                      <a:pt x="14" y="2"/>
                      <a:pt x="11" y="2"/>
                    </a:cubicBezTo>
                    <a:cubicBezTo>
                      <a:pt x="7" y="2"/>
                      <a:pt x="4" y="1"/>
                      <a:pt x="2" y="1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8" name="Freeform 15"/>
              <p:cNvSpPr>
                <a:spLocks noEditPoints="1"/>
              </p:cNvSpPr>
              <p:nvPr/>
            </p:nvSpPr>
            <p:spPr bwMode="auto">
              <a:xfrm>
                <a:off x="1160" y="3928"/>
                <a:ext cx="275" cy="311"/>
              </a:xfrm>
              <a:custGeom>
                <a:avLst/>
                <a:gdLst>
                  <a:gd name="T0" fmla="*/ 3 w 87"/>
                  <a:gd name="T1" fmla="*/ 91 h 96"/>
                  <a:gd name="T2" fmla="*/ 40 w 87"/>
                  <a:gd name="T3" fmla="*/ 85 h 96"/>
                  <a:gd name="T4" fmla="*/ 52 w 87"/>
                  <a:gd name="T5" fmla="*/ 79 h 96"/>
                  <a:gd name="T6" fmla="*/ 32 w 87"/>
                  <a:gd name="T7" fmla="*/ 85 h 96"/>
                  <a:gd name="T8" fmla="*/ 3 w 87"/>
                  <a:gd name="T9" fmla="*/ 88 h 96"/>
                  <a:gd name="T10" fmla="*/ 13 w 87"/>
                  <a:gd name="T11" fmla="*/ 67 h 96"/>
                  <a:gd name="T12" fmla="*/ 24 w 87"/>
                  <a:gd name="T13" fmla="*/ 65 h 96"/>
                  <a:gd name="T14" fmla="*/ 44 w 87"/>
                  <a:gd name="T15" fmla="*/ 73 h 96"/>
                  <a:gd name="T16" fmla="*/ 65 w 87"/>
                  <a:gd name="T17" fmla="*/ 62 h 96"/>
                  <a:gd name="T18" fmla="*/ 67 w 87"/>
                  <a:gd name="T19" fmla="*/ 66 h 96"/>
                  <a:gd name="T20" fmla="*/ 54 w 87"/>
                  <a:gd name="T21" fmla="*/ 78 h 96"/>
                  <a:gd name="T22" fmla="*/ 58 w 87"/>
                  <a:gd name="T23" fmla="*/ 77 h 96"/>
                  <a:gd name="T24" fmla="*/ 84 w 87"/>
                  <a:gd name="T25" fmla="*/ 93 h 96"/>
                  <a:gd name="T26" fmla="*/ 19 w 87"/>
                  <a:gd name="T27" fmla="*/ 29 h 96"/>
                  <a:gd name="T28" fmla="*/ 21 w 87"/>
                  <a:gd name="T29" fmla="*/ 33 h 96"/>
                  <a:gd name="T30" fmla="*/ 22 w 87"/>
                  <a:gd name="T31" fmla="*/ 45 h 96"/>
                  <a:gd name="T32" fmla="*/ 35 w 87"/>
                  <a:gd name="T33" fmla="*/ 49 h 96"/>
                  <a:gd name="T34" fmla="*/ 52 w 87"/>
                  <a:gd name="T35" fmla="*/ 49 h 96"/>
                  <a:gd name="T36" fmla="*/ 65 w 87"/>
                  <a:gd name="T37" fmla="*/ 45 h 96"/>
                  <a:gd name="T38" fmla="*/ 66 w 87"/>
                  <a:gd name="T39" fmla="*/ 33 h 96"/>
                  <a:gd name="T40" fmla="*/ 68 w 87"/>
                  <a:gd name="T41" fmla="*/ 29 h 96"/>
                  <a:gd name="T42" fmla="*/ 55 w 87"/>
                  <a:gd name="T43" fmla="*/ 68 h 96"/>
                  <a:gd name="T44" fmla="*/ 23 w 87"/>
                  <a:gd name="T45" fmla="*/ 59 h 96"/>
                  <a:gd name="T46" fmla="*/ 19 w 87"/>
                  <a:gd name="T47" fmla="*/ 29 h 96"/>
                  <a:gd name="T48" fmla="*/ 11 w 87"/>
                  <a:gd name="T49" fmla="*/ 35 h 96"/>
                  <a:gd name="T50" fmla="*/ 16 w 87"/>
                  <a:gd name="T51" fmla="*/ 30 h 96"/>
                  <a:gd name="T52" fmla="*/ 44 w 87"/>
                  <a:gd name="T53" fmla="*/ 3 h 96"/>
                  <a:gd name="T54" fmla="*/ 68 w 87"/>
                  <a:gd name="T55" fmla="*/ 26 h 96"/>
                  <a:gd name="T56" fmla="*/ 63 w 87"/>
                  <a:gd name="T57" fmla="*/ 35 h 96"/>
                  <a:gd name="T58" fmla="*/ 58 w 87"/>
                  <a:gd name="T59" fmla="*/ 48 h 96"/>
                  <a:gd name="T60" fmla="*/ 54 w 87"/>
                  <a:gd name="T61" fmla="*/ 47 h 96"/>
                  <a:gd name="T62" fmla="*/ 34 w 87"/>
                  <a:gd name="T63" fmla="*/ 46 h 96"/>
                  <a:gd name="T64" fmla="*/ 25 w 87"/>
                  <a:gd name="T65" fmla="*/ 44 h 96"/>
                  <a:gd name="T66" fmla="*/ 24 w 87"/>
                  <a:gd name="T67" fmla="*/ 33 h 96"/>
                  <a:gd name="T68" fmla="*/ 19 w 87"/>
                  <a:gd name="T69" fmla="*/ 26 h 96"/>
                  <a:gd name="T70" fmla="*/ 44 w 87"/>
                  <a:gd name="T71" fmla="*/ 3 h 96"/>
                  <a:gd name="T72" fmla="*/ 71 w 87"/>
                  <a:gd name="T73" fmla="*/ 30 h 96"/>
                  <a:gd name="T74" fmla="*/ 71 w 87"/>
                  <a:gd name="T75" fmla="*/ 40 h 96"/>
                  <a:gd name="T76" fmla="*/ 71 w 87"/>
                  <a:gd name="T77" fmla="*/ 30 h 96"/>
                  <a:gd name="T78" fmla="*/ 72 w 87"/>
                  <a:gd name="T79" fmla="*/ 63 h 96"/>
                  <a:gd name="T80" fmla="*/ 71 w 87"/>
                  <a:gd name="T81" fmla="*/ 46 h 96"/>
                  <a:gd name="T82" fmla="*/ 71 w 87"/>
                  <a:gd name="T83" fmla="*/ 43 h 96"/>
                  <a:gd name="T84" fmla="*/ 71 w 87"/>
                  <a:gd name="T85" fmla="*/ 27 h 96"/>
                  <a:gd name="T86" fmla="*/ 71 w 87"/>
                  <a:gd name="T87" fmla="*/ 27 h 96"/>
                  <a:gd name="T88" fmla="*/ 44 w 87"/>
                  <a:gd name="T89" fmla="*/ 0 h 96"/>
                  <a:gd name="T90" fmla="*/ 16 w 87"/>
                  <a:gd name="T91" fmla="*/ 27 h 96"/>
                  <a:gd name="T92" fmla="*/ 8 w 87"/>
                  <a:gd name="T93" fmla="*/ 35 h 96"/>
                  <a:gd name="T94" fmla="*/ 16 w 87"/>
                  <a:gd name="T95" fmla="*/ 43 h 96"/>
                  <a:gd name="T96" fmla="*/ 20 w 87"/>
                  <a:gd name="T97" fmla="*/ 60 h 96"/>
                  <a:gd name="T98" fmla="*/ 0 w 87"/>
                  <a:gd name="T99" fmla="*/ 90 h 96"/>
                  <a:gd name="T100" fmla="*/ 1 w 87"/>
                  <a:gd name="T101" fmla="*/ 96 h 96"/>
                  <a:gd name="T102" fmla="*/ 87 w 87"/>
                  <a:gd name="T103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7" h="96">
                    <a:moveTo>
                      <a:pt x="3" y="93"/>
                    </a:moveTo>
                    <a:cubicBezTo>
                      <a:pt x="3" y="92"/>
                      <a:pt x="3" y="92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16" y="91"/>
                      <a:pt x="28" y="89"/>
                      <a:pt x="40" y="85"/>
                    </a:cubicBezTo>
                    <a:cubicBezTo>
                      <a:pt x="44" y="84"/>
                      <a:pt x="48" y="82"/>
                      <a:pt x="51" y="81"/>
                    </a:cubicBezTo>
                    <a:cubicBezTo>
                      <a:pt x="52" y="80"/>
                      <a:pt x="52" y="79"/>
                      <a:pt x="52" y="79"/>
                    </a:cubicBezTo>
                    <a:cubicBezTo>
                      <a:pt x="52" y="78"/>
                      <a:pt x="51" y="78"/>
                      <a:pt x="50" y="78"/>
                    </a:cubicBezTo>
                    <a:cubicBezTo>
                      <a:pt x="44" y="81"/>
                      <a:pt x="38" y="83"/>
                      <a:pt x="32" y="85"/>
                    </a:cubicBezTo>
                    <a:cubicBezTo>
                      <a:pt x="26" y="86"/>
                      <a:pt x="20" y="87"/>
                      <a:pt x="14" y="88"/>
                    </a:cubicBezTo>
                    <a:cubicBezTo>
                      <a:pt x="11" y="88"/>
                      <a:pt x="7" y="88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4" y="79"/>
                      <a:pt x="8" y="72"/>
                      <a:pt x="13" y="67"/>
                    </a:cubicBezTo>
                    <a:cubicBezTo>
                      <a:pt x="17" y="64"/>
                      <a:pt x="20" y="63"/>
                      <a:pt x="22" y="62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9" y="70"/>
                      <a:pt x="36" y="73"/>
                      <a:pt x="43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51" y="73"/>
                      <a:pt x="58" y="70"/>
                      <a:pt x="63" y="65"/>
                    </a:cubicBezTo>
                    <a:cubicBezTo>
                      <a:pt x="64" y="64"/>
                      <a:pt x="65" y="63"/>
                      <a:pt x="65" y="62"/>
                    </a:cubicBezTo>
                    <a:cubicBezTo>
                      <a:pt x="66" y="62"/>
                      <a:pt x="68" y="63"/>
                      <a:pt x="69" y="64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3" y="70"/>
                      <a:pt x="59" y="73"/>
                      <a:pt x="55" y="76"/>
                    </a:cubicBezTo>
                    <a:cubicBezTo>
                      <a:pt x="54" y="76"/>
                      <a:pt x="54" y="77"/>
                      <a:pt x="54" y="78"/>
                    </a:cubicBezTo>
                    <a:cubicBezTo>
                      <a:pt x="55" y="78"/>
                      <a:pt x="56" y="78"/>
                      <a:pt x="56" y="78"/>
                    </a:cubicBezTo>
                    <a:cubicBezTo>
                      <a:pt x="57" y="78"/>
                      <a:pt x="58" y="77"/>
                      <a:pt x="58" y="77"/>
                    </a:cubicBezTo>
                    <a:cubicBezTo>
                      <a:pt x="66" y="72"/>
                      <a:pt x="70" y="68"/>
                      <a:pt x="72" y="66"/>
                    </a:cubicBezTo>
                    <a:cubicBezTo>
                      <a:pt x="78" y="70"/>
                      <a:pt x="84" y="78"/>
                      <a:pt x="84" y="93"/>
                    </a:cubicBezTo>
                    <a:lnTo>
                      <a:pt x="3" y="93"/>
                    </a:lnTo>
                    <a:close/>
                    <a:moveTo>
                      <a:pt x="1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21" y="30"/>
                      <a:pt x="21" y="32"/>
                      <a:pt x="21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7"/>
                      <a:pt x="21" y="42"/>
                      <a:pt x="22" y="45"/>
                    </a:cubicBezTo>
                    <a:cubicBezTo>
                      <a:pt x="24" y="49"/>
                      <a:pt x="26" y="51"/>
                      <a:pt x="29" y="51"/>
                    </a:cubicBezTo>
                    <a:cubicBezTo>
                      <a:pt x="31" y="51"/>
                      <a:pt x="33" y="50"/>
                      <a:pt x="35" y="49"/>
                    </a:cubicBezTo>
                    <a:cubicBezTo>
                      <a:pt x="37" y="47"/>
                      <a:pt x="40" y="47"/>
                      <a:pt x="44" y="47"/>
                    </a:cubicBezTo>
                    <a:cubicBezTo>
                      <a:pt x="47" y="47"/>
                      <a:pt x="50" y="48"/>
                      <a:pt x="52" y="49"/>
                    </a:cubicBezTo>
                    <a:cubicBezTo>
                      <a:pt x="54" y="50"/>
                      <a:pt x="55" y="51"/>
                      <a:pt x="58" y="51"/>
                    </a:cubicBezTo>
                    <a:cubicBezTo>
                      <a:pt x="61" y="51"/>
                      <a:pt x="64" y="48"/>
                      <a:pt x="65" y="45"/>
                    </a:cubicBezTo>
                    <a:cubicBezTo>
                      <a:pt x="66" y="42"/>
                      <a:pt x="66" y="37"/>
                      <a:pt x="66" y="33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6" y="32"/>
                      <a:pt x="66" y="30"/>
                      <a:pt x="68" y="29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8" y="55"/>
                      <a:pt x="62" y="64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43" y="73"/>
                      <a:pt x="29" y="69"/>
                      <a:pt x="23" y="59"/>
                    </a:cubicBezTo>
                    <a:cubicBezTo>
                      <a:pt x="20" y="55"/>
                      <a:pt x="19" y="50"/>
                      <a:pt x="19" y="46"/>
                    </a:cubicBezTo>
                    <a:lnTo>
                      <a:pt x="19" y="29"/>
                    </a:lnTo>
                    <a:close/>
                    <a:moveTo>
                      <a:pt x="16" y="40"/>
                    </a:moveTo>
                    <a:cubicBezTo>
                      <a:pt x="13" y="40"/>
                      <a:pt x="11" y="38"/>
                      <a:pt x="11" y="35"/>
                    </a:cubicBezTo>
                    <a:cubicBezTo>
                      <a:pt x="11" y="32"/>
                      <a:pt x="13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40"/>
                      <a:pt x="16" y="40"/>
                      <a:pt x="16" y="40"/>
                    </a:cubicBezTo>
                    <a:close/>
                    <a:moveTo>
                      <a:pt x="44" y="3"/>
                    </a:moveTo>
                    <a:cubicBezTo>
                      <a:pt x="56" y="3"/>
                      <a:pt x="67" y="13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7" y="26"/>
                      <a:pt x="67" y="26"/>
                      <a:pt x="66" y="26"/>
                    </a:cubicBezTo>
                    <a:cubicBezTo>
                      <a:pt x="63" y="28"/>
                      <a:pt x="63" y="32"/>
                      <a:pt x="63" y="35"/>
                    </a:cubicBezTo>
                    <a:cubicBezTo>
                      <a:pt x="63" y="38"/>
                      <a:pt x="63" y="41"/>
                      <a:pt x="62" y="44"/>
                    </a:cubicBezTo>
                    <a:cubicBezTo>
                      <a:pt x="61" y="46"/>
                      <a:pt x="60" y="48"/>
                      <a:pt x="58" y="48"/>
                    </a:cubicBezTo>
                    <a:cubicBezTo>
                      <a:pt x="56" y="48"/>
                      <a:pt x="55" y="47"/>
                      <a:pt x="54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2" y="46"/>
                      <a:pt x="49" y="44"/>
                      <a:pt x="44" y="44"/>
                    </a:cubicBezTo>
                    <a:cubicBezTo>
                      <a:pt x="41" y="44"/>
                      <a:pt x="37" y="45"/>
                      <a:pt x="34" y="46"/>
                    </a:cubicBezTo>
                    <a:cubicBezTo>
                      <a:pt x="32" y="47"/>
                      <a:pt x="31" y="48"/>
                      <a:pt x="29" y="48"/>
                    </a:cubicBezTo>
                    <a:cubicBezTo>
                      <a:pt x="27" y="48"/>
                      <a:pt x="26" y="46"/>
                      <a:pt x="25" y="44"/>
                    </a:cubicBezTo>
                    <a:cubicBezTo>
                      <a:pt x="24" y="41"/>
                      <a:pt x="24" y="37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1"/>
                      <a:pt x="24" y="29"/>
                      <a:pt x="22" y="27"/>
                    </a:cubicBezTo>
                    <a:cubicBezTo>
                      <a:pt x="21" y="27"/>
                      <a:pt x="20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13"/>
                      <a:pt x="31" y="3"/>
                      <a:pt x="44" y="3"/>
                    </a:cubicBezTo>
                    <a:moveTo>
                      <a:pt x="71" y="30"/>
                    </a:moveTo>
                    <a:cubicBezTo>
                      <a:pt x="71" y="30"/>
                      <a:pt x="71" y="30"/>
                      <a:pt x="71" y="30"/>
                    </a:cubicBezTo>
                    <a:cubicBezTo>
                      <a:pt x="74" y="30"/>
                      <a:pt x="76" y="32"/>
                      <a:pt x="76" y="35"/>
                    </a:cubicBezTo>
                    <a:cubicBezTo>
                      <a:pt x="76" y="38"/>
                      <a:pt x="74" y="40"/>
                      <a:pt x="71" y="40"/>
                    </a:cubicBezTo>
                    <a:cubicBezTo>
                      <a:pt x="71" y="40"/>
                      <a:pt x="71" y="40"/>
                      <a:pt x="71" y="40"/>
                    </a:cubicBezTo>
                    <a:lnTo>
                      <a:pt x="71" y="30"/>
                    </a:lnTo>
                    <a:close/>
                    <a:moveTo>
                      <a:pt x="82" y="73"/>
                    </a:moveTo>
                    <a:cubicBezTo>
                      <a:pt x="80" y="69"/>
                      <a:pt x="76" y="65"/>
                      <a:pt x="72" y="63"/>
                    </a:cubicBezTo>
                    <a:cubicBezTo>
                      <a:pt x="70" y="61"/>
                      <a:pt x="68" y="60"/>
                      <a:pt x="67" y="60"/>
                    </a:cubicBezTo>
                    <a:cubicBezTo>
                      <a:pt x="69" y="56"/>
                      <a:pt x="71" y="51"/>
                      <a:pt x="71" y="46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5" y="43"/>
                      <a:pt x="79" y="40"/>
                      <a:pt x="79" y="35"/>
                    </a:cubicBezTo>
                    <a:cubicBezTo>
                      <a:pt x="79" y="31"/>
                      <a:pt x="75" y="27"/>
                      <a:pt x="71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1" y="12"/>
                      <a:pt x="58" y="0"/>
                      <a:pt x="44" y="0"/>
                    </a:cubicBezTo>
                    <a:cubicBezTo>
                      <a:pt x="29" y="0"/>
                      <a:pt x="16" y="12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2" y="27"/>
                      <a:pt x="8" y="31"/>
                      <a:pt x="8" y="35"/>
                    </a:cubicBezTo>
                    <a:cubicBezTo>
                      <a:pt x="8" y="40"/>
                      <a:pt x="12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51"/>
                      <a:pt x="18" y="56"/>
                      <a:pt x="20" y="60"/>
                    </a:cubicBezTo>
                    <a:cubicBezTo>
                      <a:pt x="18" y="61"/>
                      <a:pt x="15" y="62"/>
                      <a:pt x="12" y="65"/>
                    </a:cubicBezTo>
                    <a:cubicBezTo>
                      <a:pt x="7" y="69"/>
                      <a:pt x="1" y="77"/>
                      <a:pt x="0" y="90"/>
                    </a:cubicBezTo>
                    <a:cubicBezTo>
                      <a:pt x="0" y="91"/>
                      <a:pt x="0" y="93"/>
                      <a:pt x="0" y="94"/>
                    </a:cubicBezTo>
                    <a:cubicBezTo>
                      <a:pt x="0" y="95"/>
                      <a:pt x="1" y="96"/>
                      <a:pt x="1" y="96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6" y="96"/>
                      <a:pt x="87" y="95"/>
                      <a:pt x="87" y="94"/>
                    </a:cubicBezTo>
                    <a:cubicBezTo>
                      <a:pt x="87" y="86"/>
                      <a:pt x="85" y="79"/>
                      <a:pt x="82" y="7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9" name="Freeform 16"/>
              <p:cNvSpPr>
                <a:spLocks/>
              </p:cNvSpPr>
              <p:nvPr/>
            </p:nvSpPr>
            <p:spPr bwMode="auto">
              <a:xfrm>
                <a:off x="2045" y="4097"/>
                <a:ext cx="9" cy="13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1 w 3"/>
                  <a:gd name="T5" fmla="*/ 4 h 4"/>
                  <a:gd name="T6" fmla="*/ 0 w 3"/>
                  <a:gd name="T7" fmla="*/ 3 h 4"/>
                  <a:gd name="T8" fmla="*/ 0 w 3"/>
                  <a:gd name="T9" fmla="*/ 3 h 4"/>
                  <a:gd name="T10" fmla="*/ 0 w 3"/>
                  <a:gd name="T11" fmla="*/ 2 h 4"/>
                  <a:gd name="T12" fmla="*/ 0 w 3"/>
                  <a:gd name="T13" fmla="*/ 2 h 4"/>
                  <a:gd name="T14" fmla="*/ 0 w 3"/>
                  <a:gd name="T15" fmla="*/ 1 h 4"/>
                  <a:gd name="T16" fmla="*/ 0 w 3"/>
                  <a:gd name="T17" fmla="*/ 1 h 4"/>
                  <a:gd name="T18" fmla="*/ 0 w 3"/>
                  <a:gd name="T19" fmla="*/ 1 h 4"/>
                  <a:gd name="T20" fmla="*/ 0 w 3"/>
                  <a:gd name="T21" fmla="*/ 1 h 4"/>
                  <a:gd name="T22" fmla="*/ 1 w 3"/>
                  <a:gd name="T23" fmla="*/ 0 h 4"/>
                  <a:gd name="T24" fmla="*/ 1 w 3"/>
                  <a:gd name="T25" fmla="*/ 0 h 4"/>
                  <a:gd name="T26" fmla="*/ 2 w 3"/>
                  <a:gd name="T27" fmla="*/ 0 h 4"/>
                  <a:gd name="T28" fmla="*/ 2 w 3"/>
                  <a:gd name="T29" fmla="*/ 0 h 4"/>
                  <a:gd name="T30" fmla="*/ 2 w 3"/>
                  <a:gd name="T31" fmla="*/ 1 h 4"/>
                  <a:gd name="T32" fmla="*/ 3 w 3"/>
                  <a:gd name="T33" fmla="*/ 1 h 4"/>
                  <a:gd name="T34" fmla="*/ 3 w 3"/>
                  <a:gd name="T35" fmla="*/ 1 h 4"/>
                  <a:gd name="T36" fmla="*/ 3 w 3"/>
                  <a:gd name="T37" fmla="*/ 1 h 4"/>
                  <a:gd name="T38" fmla="*/ 3 w 3"/>
                  <a:gd name="T39" fmla="*/ 2 h 4"/>
                  <a:gd name="T40" fmla="*/ 3 w 3"/>
                  <a:gd name="T41" fmla="*/ 2 h 4"/>
                  <a:gd name="T42" fmla="*/ 3 w 3"/>
                  <a:gd name="T43" fmla="*/ 3 h 4"/>
                  <a:gd name="T44" fmla="*/ 2 w 3"/>
                  <a:gd name="T45" fmla="*/ 3 h 4"/>
                  <a:gd name="T46" fmla="*/ 2 w 3"/>
                  <a:gd name="T47" fmla="*/ 4 h 4"/>
                  <a:gd name="T48" fmla="*/ 2 w 3"/>
                  <a:gd name="T49" fmla="*/ 4 h 4"/>
                  <a:gd name="T50" fmla="*/ 1 w 3"/>
                  <a:gd name="T5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0" name="Freeform 17"/>
              <p:cNvSpPr>
                <a:spLocks noEditPoints="1"/>
              </p:cNvSpPr>
              <p:nvPr/>
            </p:nvSpPr>
            <p:spPr bwMode="auto">
              <a:xfrm>
                <a:off x="1919" y="3919"/>
                <a:ext cx="262" cy="291"/>
              </a:xfrm>
              <a:custGeom>
                <a:avLst/>
                <a:gdLst>
                  <a:gd name="T0" fmla="*/ 48 w 83"/>
                  <a:gd name="T1" fmla="*/ 82 h 90"/>
                  <a:gd name="T2" fmla="*/ 49 w 83"/>
                  <a:gd name="T3" fmla="*/ 77 h 90"/>
                  <a:gd name="T4" fmla="*/ 75 w 83"/>
                  <a:gd name="T5" fmla="*/ 22 h 90"/>
                  <a:gd name="T6" fmla="*/ 36 w 83"/>
                  <a:gd name="T7" fmla="*/ 75 h 90"/>
                  <a:gd name="T8" fmla="*/ 11 w 83"/>
                  <a:gd name="T9" fmla="*/ 70 h 90"/>
                  <a:gd name="T10" fmla="*/ 41 w 83"/>
                  <a:gd name="T11" fmla="*/ 66 h 90"/>
                  <a:gd name="T12" fmla="*/ 72 w 83"/>
                  <a:gd name="T13" fmla="*/ 70 h 90"/>
                  <a:gd name="T14" fmla="*/ 47 w 83"/>
                  <a:gd name="T15" fmla="*/ 75 h 90"/>
                  <a:gd name="T16" fmla="*/ 40 w 83"/>
                  <a:gd name="T17" fmla="*/ 86 h 90"/>
                  <a:gd name="T18" fmla="*/ 3 w 83"/>
                  <a:gd name="T19" fmla="*/ 81 h 90"/>
                  <a:gd name="T20" fmla="*/ 8 w 83"/>
                  <a:gd name="T21" fmla="*/ 75 h 90"/>
                  <a:gd name="T22" fmla="*/ 40 w 83"/>
                  <a:gd name="T23" fmla="*/ 81 h 90"/>
                  <a:gd name="T24" fmla="*/ 11 w 83"/>
                  <a:gd name="T25" fmla="*/ 22 h 90"/>
                  <a:gd name="T26" fmla="*/ 14 w 83"/>
                  <a:gd name="T27" fmla="*/ 66 h 90"/>
                  <a:gd name="T28" fmla="*/ 18 w 83"/>
                  <a:gd name="T29" fmla="*/ 16 h 90"/>
                  <a:gd name="T30" fmla="*/ 25 w 83"/>
                  <a:gd name="T31" fmla="*/ 21 h 90"/>
                  <a:gd name="T32" fmla="*/ 37 w 83"/>
                  <a:gd name="T33" fmla="*/ 40 h 90"/>
                  <a:gd name="T34" fmla="*/ 41 w 83"/>
                  <a:gd name="T35" fmla="*/ 52 h 90"/>
                  <a:gd name="T36" fmla="*/ 46 w 83"/>
                  <a:gd name="T37" fmla="*/ 40 h 90"/>
                  <a:gd name="T38" fmla="*/ 58 w 83"/>
                  <a:gd name="T39" fmla="*/ 21 h 90"/>
                  <a:gd name="T40" fmla="*/ 65 w 83"/>
                  <a:gd name="T41" fmla="*/ 16 h 90"/>
                  <a:gd name="T42" fmla="*/ 41 w 83"/>
                  <a:gd name="T43" fmla="*/ 62 h 90"/>
                  <a:gd name="T44" fmla="*/ 18 w 83"/>
                  <a:gd name="T45" fmla="*/ 16 h 90"/>
                  <a:gd name="T46" fmla="*/ 39 w 83"/>
                  <a:gd name="T47" fmla="*/ 11 h 90"/>
                  <a:gd name="T48" fmla="*/ 44 w 83"/>
                  <a:gd name="T49" fmla="*/ 11 h 90"/>
                  <a:gd name="T50" fmla="*/ 56 w 83"/>
                  <a:gd name="T51" fmla="*/ 18 h 90"/>
                  <a:gd name="T52" fmla="*/ 44 w 83"/>
                  <a:gd name="T53" fmla="*/ 36 h 90"/>
                  <a:gd name="T54" fmla="*/ 37 w 83"/>
                  <a:gd name="T55" fmla="*/ 18 h 90"/>
                  <a:gd name="T56" fmla="*/ 69 w 83"/>
                  <a:gd name="T57" fmla="*/ 19 h 90"/>
                  <a:gd name="T58" fmla="*/ 72 w 83"/>
                  <a:gd name="T59" fmla="*/ 22 h 90"/>
                  <a:gd name="T60" fmla="*/ 69 w 83"/>
                  <a:gd name="T61" fmla="*/ 19 h 90"/>
                  <a:gd name="T62" fmla="*/ 68 w 83"/>
                  <a:gd name="T63" fmla="*/ 13 h 90"/>
                  <a:gd name="T64" fmla="*/ 68 w 83"/>
                  <a:gd name="T65" fmla="*/ 13 h 90"/>
                  <a:gd name="T66" fmla="*/ 68 w 83"/>
                  <a:gd name="T67" fmla="*/ 13 h 90"/>
                  <a:gd name="T68" fmla="*/ 68 w 83"/>
                  <a:gd name="T69" fmla="*/ 13 h 90"/>
                  <a:gd name="T70" fmla="*/ 60 w 83"/>
                  <a:gd name="T71" fmla="*/ 12 h 90"/>
                  <a:gd name="T72" fmla="*/ 47 w 83"/>
                  <a:gd name="T73" fmla="*/ 9 h 90"/>
                  <a:gd name="T74" fmla="*/ 37 w 83"/>
                  <a:gd name="T75" fmla="*/ 0 h 90"/>
                  <a:gd name="T76" fmla="*/ 25 w 83"/>
                  <a:gd name="T77" fmla="*/ 9 h 90"/>
                  <a:gd name="T78" fmla="*/ 16 w 83"/>
                  <a:gd name="T79" fmla="*/ 12 h 90"/>
                  <a:gd name="T80" fmla="*/ 15 w 83"/>
                  <a:gd name="T81" fmla="*/ 13 h 90"/>
                  <a:gd name="T82" fmla="*/ 15 w 83"/>
                  <a:gd name="T83" fmla="*/ 13 h 90"/>
                  <a:gd name="T84" fmla="*/ 15 w 83"/>
                  <a:gd name="T85" fmla="*/ 13 h 90"/>
                  <a:gd name="T86" fmla="*/ 15 w 83"/>
                  <a:gd name="T87" fmla="*/ 13 h 90"/>
                  <a:gd name="T88" fmla="*/ 1 w 83"/>
                  <a:gd name="T89" fmla="*/ 19 h 90"/>
                  <a:gd name="T90" fmla="*/ 1 w 83"/>
                  <a:gd name="T91" fmla="*/ 85 h 90"/>
                  <a:gd name="T92" fmla="*/ 51 w 83"/>
                  <a:gd name="T93" fmla="*/ 85 h 90"/>
                  <a:gd name="T94" fmla="*/ 83 w 83"/>
                  <a:gd name="T95" fmla="*/ 2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" h="90">
                    <a:moveTo>
                      <a:pt x="80" y="81"/>
                    </a:moveTo>
                    <a:cubicBezTo>
                      <a:pt x="50" y="81"/>
                      <a:pt x="50" y="81"/>
                      <a:pt x="50" y="81"/>
                    </a:cubicBezTo>
                    <a:cubicBezTo>
                      <a:pt x="49" y="81"/>
                      <a:pt x="48" y="82"/>
                      <a:pt x="48" y="82"/>
                    </a:cubicBezTo>
                    <a:cubicBezTo>
                      <a:pt x="47" y="84"/>
                      <a:pt x="45" y="86"/>
                      <a:pt x="43" y="86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6" y="81"/>
                      <a:pt x="48" y="79"/>
                      <a:pt x="49" y="77"/>
                    </a:cubicBezTo>
                    <a:cubicBezTo>
                      <a:pt x="73" y="77"/>
                      <a:pt x="73" y="77"/>
                      <a:pt x="73" y="77"/>
                    </a:cubicBezTo>
                    <a:cubicBezTo>
                      <a:pt x="74" y="77"/>
                      <a:pt x="75" y="76"/>
                      <a:pt x="75" y="75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80" y="22"/>
                      <a:pt x="80" y="22"/>
                      <a:pt x="80" y="22"/>
                    </a:cubicBezTo>
                    <a:lnTo>
                      <a:pt x="80" y="81"/>
                    </a:lnTo>
                    <a:close/>
                    <a:moveTo>
                      <a:pt x="36" y="75"/>
                    </a:moveTo>
                    <a:cubicBezTo>
                      <a:pt x="36" y="74"/>
                      <a:pt x="35" y="74"/>
                      <a:pt x="35" y="74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70"/>
                      <a:pt x="36" y="69"/>
                      <a:pt x="36" y="69"/>
                    </a:cubicBezTo>
                    <a:cubicBezTo>
                      <a:pt x="37" y="67"/>
                      <a:pt x="39" y="66"/>
                      <a:pt x="41" y="66"/>
                    </a:cubicBezTo>
                    <a:cubicBezTo>
                      <a:pt x="44" y="66"/>
                      <a:pt x="46" y="67"/>
                      <a:pt x="47" y="69"/>
                    </a:cubicBezTo>
                    <a:cubicBezTo>
                      <a:pt x="47" y="69"/>
                      <a:pt x="48" y="70"/>
                      <a:pt x="48" y="70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8" y="74"/>
                      <a:pt x="47" y="74"/>
                      <a:pt x="47" y="75"/>
                    </a:cubicBezTo>
                    <a:cubicBezTo>
                      <a:pt x="46" y="77"/>
                      <a:pt x="44" y="78"/>
                      <a:pt x="41" y="78"/>
                    </a:cubicBezTo>
                    <a:cubicBezTo>
                      <a:pt x="39" y="78"/>
                      <a:pt x="37" y="77"/>
                      <a:pt x="36" y="75"/>
                    </a:cubicBezTo>
                    <a:moveTo>
                      <a:pt x="40" y="86"/>
                    </a:moveTo>
                    <a:cubicBezTo>
                      <a:pt x="38" y="86"/>
                      <a:pt x="36" y="84"/>
                      <a:pt x="35" y="82"/>
                    </a:cubicBezTo>
                    <a:cubicBezTo>
                      <a:pt x="34" y="82"/>
                      <a:pt x="34" y="81"/>
                      <a:pt x="33" y="81"/>
                    </a:cubicBezTo>
                    <a:cubicBezTo>
                      <a:pt x="3" y="81"/>
                      <a:pt x="3" y="81"/>
                      <a:pt x="3" y="8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8" y="76"/>
                      <a:pt x="9" y="77"/>
                      <a:pt x="10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5" y="79"/>
                      <a:pt x="37" y="81"/>
                      <a:pt x="40" y="81"/>
                    </a:cubicBezTo>
                    <a:lnTo>
                      <a:pt x="40" y="86"/>
                    </a:lnTo>
                    <a:close/>
                    <a:moveTo>
                      <a:pt x="11" y="22"/>
                    </a:move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1" y="66"/>
                      <a:pt x="11" y="66"/>
                      <a:pt x="11" y="66"/>
                    </a:cubicBezTo>
                    <a:lnTo>
                      <a:pt x="11" y="22"/>
                    </a:lnTo>
                    <a:close/>
                    <a:moveTo>
                      <a:pt x="18" y="16"/>
                    </a:move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20"/>
                      <a:pt x="24" y="21"/>
                      <a:pt x="2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6" y="40"/>
                      <a:pt x="37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1"/>
                      <a:pt x="40" y="52"/>
                      <a:pt x="41" y="52"/>
                    </a:cubicBezTo>
                    <a:cubicBezTo>
                      <a:pt x="42" y="52"/>
                      <a:pt x="43" y="51"/>
                      <a:pt x="43" y="5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7" y="40"/>
                      <a:pt x="47" y="39"/>
                      <a:pt x="47" y="38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21"/>
                      <a:pt x="60" y="20"/>
                      <a:pt x="60" y="19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47" y="64"/>
                      <a:pt x="45" y="62"/>
                      <a:pt x="41" y="62"/>
                    </a:cubicBezTo>
                    <a:cubicBezTo>
                      <a:pt x="38" y="62"/>
                      <a:pt x="35" y="64"/>
                      <a:pt x="34" y="66"/>
                    </a:cubicBezTo>
                    <a:cubicBezTo>
                      <a:pt x="18" y="66"/>
                      <a:pt x="18" y="66"/>
                      <a:pt x="18" y="66"/>
                    </a:cubicBezTo>
                    <a:lnTo>
                      <a:pt x="18" y="16"/>
                    </a:lnTo>
                    <a:close/>
                    <a:moveTo>
                      <a:pt x="27" y="13"/>
                    </a:move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1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2"/>
                      <a:pt x="45" y="13"/>
                      <a:pt x="4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5" y="18"/>
                      <a:pt x="44" y="18"/>
                      <a:pt x="44" y="19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8"/>
                      <a:pt x="38" y="18"/>
                      <a:pt x="37" y="18"/>
                    </a:cubicBezTo>
                    <a:cubicBezTo>
                      <a:pt x="27" y="18"/>
                      <a:pt x="27" y="18"/>
                      <a:pt x="27" y="18"/>
                    </a:cubicBezTo>
                    <a:lnTo>
                      <a:pt x="27" y="13"/>
                    </a:lnTo>
                    <a:close/>
                    <a:moveTo>
                      <a:pt x="69" y="19"/>
                    </a:move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69" y="66"/>
                      <a:pt x="69" y="66"/>
                      <a:pt x="69" y="66"/>
                    </a:cubicBezTo>
                    <a:lnTo>
                      <a:pt x="69" y="19"/>
                    </a:lnTo>
                    <a:close/>
                    <a:moveTo>
                      <a:pt x="82" y="19"/>
                    </a:moveTo>
                    <a:cubicBezTo>
                      <a:pt x="74" y="19"/>
                      <a:pt x="74" y="19"/>
                      <a:pt x="74" y="19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0"/>
                      <a:pt x="59" y="9"/>
                      <a:pt x="58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0"/>
                      <a:pt x="47" y="0"/>
                      <a:pt x="4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3" y="10"/>
                      <a:pt x="23" y="11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5"/>
                      <a:pt x="1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4" y="88"/>
                      <a:pt x="38" y="90"/>
                      <a:pt x="41" y="90"/>
                    </a:cubicBezTo>
                    <a:cubicBezTo>
                      <a:pt x="45" y="90"/>
                      <a:pt x="49" y="88"/>
                      <a:pt x="51" y="85"/>
                    </a:cubicBezTo>
                    <a:cubicBezTo>
                      <a:pt x="82" y="85"/>
                      <a:pt x="82" y="85"/>
                      <a:pt x="82" y="85"/>
                    </a:cubicBezTo>
                    <a:cubicBezTo>
                      <a:pt x="83" y="85"/>
                      <a:pt x="83" y="84"/>
                      <a:pt x="83" y="83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3" y="19"/>
                      <a:pt x="83" y="19"/>
                      <a:pt x="82" y="1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1" name="Freeform 18"/>
              <p:cNvSpPr>
                <a:spLocks/>
              </p:cNvSpPr>
              <p:nvPr/>
            </p:nvSpPr>
            <p:spPr bwMode="auto">
              <a:xfrm>
                <a:off x="6659" y="3886"/>
                <a:ext cx="256" cy="350"/>
              </a:xfrm>
              <a:custGeom>
                <a:avLst/>
                <a:gdLst>
                  <a:gd name="T0" fmla="*/ 79 w 81"/>
                  <a:gd name="T1" fmla="*/ 86 h 108"/>
                  <a:gd name="T2" fmla="*/ 81 w 81"/>
                  <a:gd name="T3" fmla="*/ 84 h 108"/>
                  <a:gd name="T4" fmla="*/ 81 w 81"/>
                  <a:gd name="T5" fmla="*/ 11 h 108"/>
                  <a:gd name="T6" fmla="*/ 79 w 81"/>
                  <a:gd name="T7" fmla="*/ 9 h 108"/>
                  <a:gd name="T8" fmla="*/ 22 w 81"/>
                  <a:gd name="T9" fmla="*/ 9 h 108"/>
                  <a:gd name="T10" fmla="*/ 11 w 81"/>
                  <a:gd name="T11" fmla="*/ 0 h 108"/>
                  <a:gd name="T12" fmla="*/ 0 w 81"/>
                  <a:gd name="T13" fmla="*/ 11 h 108"/>
                  <a:gd name="T14" fmla="*/ 0 w 81"/>
                  <a:gd name="T15" fmla="*/ 11 h 108"/>
                  <a:gd name="T16" fmla="*/ 0 w 81"/>
                  <a:gd name="T17" fmla="*/ 97 h 108"/>
                  <a:gd name="T18" fmla="*/ 0 w 81"/>
                  <a:gd name="T19" fmla="*/ 97 h 108"/>
                  <a:gd name="T20" fmla="*/ 11 w 81"/>
                  <a:gd name="T21" fmla="*/ 108 h 108"/>
                  <a:gd name="T22" fmla="*/ 75 w 81"/>
                  <a:gd name="T23" fmla="*/ 108 h 108"/>
                  <a:gd name="T24" fmla="*/ 77 w 81"/>
                  <a:gd name="T25" fmla="*/ 106 h 108"/>
                  <a:gd name="T26" fmla="*/ 75 w 81"/>
                  <a:gd name="T27" fmla="*/ 104 h 108"/>
                  <a:gd name="T28" fmla="*/ 11 w 81"/>
                  <a:gd name="T29" fmla="*/ 104 h 108"/>
                  <a:gd name="T30" fmla="*/ 4 w 81"/>
                  <a:gd name="T31" fmla="*/ 97 h 108"/>
                  <a:gd name="T32" fmla="*/ 4 w 81"/>
                  <a:gd name="T33" fmla="*/ 97 h 108"/>
                  <a:gd name="T34" fmla="*/ 4 w 81"/>
                  <a:gd name="T35" fmla="*/ 97 h 108"/>
                  <a:gd name="T36" fmla="*/ 11 w 81"/>
                  <a:gd name="T37" fmla="*/ 89 h 108"/>
                  <a:gd name="T38" fmla="*/ 19 w 81"/>
                  <a:gd name="T39" fmla="*/ 97 h 108"/>
                  <a:gd name="T40" fmla="*/ 21 w 81"/>
                  <a:gd name="T41" fmla="*/ 98 h 108"/>
                  <a:gd name="T42" fmla="*/ 21 w 81"/>
                  <a:gd name="T43" fmla="*/ 98 h 108"/>
                  <a:gd name="T44" fmla="*/ 79 w 81"/>
                  <a:gd name="T45" fmla="*/ 98 h 108"/>
                  <a:gd name="T46" fmla="*/ 81 w 81"/>
                  <a:gd name="T47" fmla="*/ 97 h 108"/>
                  <a:gd name="T48" fmla="*/ 81 w 81"/>
                  <a:gd name="T49" fmla="*/ 90 h 108"/>
                  <a:gd name="T50" fmla="*/ 79 w 81"/>
                  <a:gd name="T51" fmla="*/ 88 h 108"/>
                  <a:gd name="T52" fmla="*/ 78 w 81"/>
                  <a:gd name="T53" fmla="*/ 90 h 108"/>
                  <a:gd name="T54" fmla="*/ 78 w 81"/>
                  <a:gd name="T55" fmla="*/ 95 h 108"/>
                  <a:gd name="T56" fmla="*/ 22 w 81"/>
                  <a:gd name="T57" fmla="*/ 95 h 108"/>
                  <a:gd name="T58" fmla="*/ 22 w 81"/>
                  <a:gd name="T59" fmla="*/ 44 h 108"/>
                  <a:gd name="T60" fmla="*/ 21 w 81"/>
                  <a:gd name="T61" fmla="*/ 42 h 108"/>
                  <a:gd name="T62" fmla="*/ 19 w 81"/>
                  <a:gd name="T63" fmla="*/ 44 h 108"/>
                  <a:gd name="T64" fmla="*/ 19 w 81"/>
                  <a:gd name="T65" fmla="*/ 89 h 108"/>
                  <a:gd name="T66" fmla="*/ 11 w 81"/>
                  <a:gd name="T67" fmla="*/ 86 h 108"/>
                  <a:gd name="T68" fmla="*/ 4 w 81"/>
                  <a:gd name="T69" fmla="*/ 89 h 108"/>
                  <a:gd name="T70" fmla="*/ 4 w 81"/>
                  <a:gd name="T71" fmla="*/ 11 h 108"/>
                  <a:gd name="T72" fmla="*/ 4 w 81"/>
                  <a:gd name="T73" fmla="*/ 11 h 108"/>
                  <a:gd name="T74" fmla="*/ 11 w 81"/>
                  <a:gd name="T75" fmla="*/ 3 h 108"/>
                  <a:gd name="T76" fmla="*/ 19 w 81"/>
                  <a:gd name="T77" fmla="*/ 11 h 108"/>
                  <a:gd name="T78" fmla="*/ 19 w 81"/>
                  <a:gd name="T79" fmla="*/ 38 h 108"/>
                  <a:gd name="T80" fmla="*/ 21 w 81"/>
                  <a:gd name="T81" fmla="*/ 40 h 108"/>
                  <a:gd name="T82" fmla="*/ 22 w 81"/>
                  <a:gd name="T83" fmla="*/ 38 h 108"/>
                  <a:gd name="T84" fmla="*/ 22 w 81"/>
                  <a:gd name="T85" fmla="*/ 12 h 108"/>
                  <a:gd name="T86" fmla="*/ 78 w 81"/>
                  <a:gd name="T87" fmla="*/ 12 h 108"/>
                  <a:gd name="T88" fmla="*/ 78 w 81"/>
                  <a:gd name="T89" fmla="*/ 84 h 108"/>
                  <a:gd name="T90" fmla="*/ 79 w 81"/>
                  <a:gd name="T91" fmla="*/ 8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1" h="108">
                    <a:moveTo>
                      <a:pt x="79" y="86"/>
                    </a:moveTo>
                    <a:cubicBezTo>
                      <a:pt x="80" y="86"/>
                      <a:pt x="81" y="85"/>
                      <a:pt x="81" y="84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0"/>
                      <a:pt x="80" y="9"/>
                      <a:pt x="79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4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3"/>
                      <a:pt x="5" y="108"/>
                      <a:pt x="11" y="108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6" y="108"/>
                      <a:pt x="77" y="107"/>
                      <a:pt x="77" y="106"/>
                    </a:cubicBezTo>
                    <a:cubicBezTo>
                      <a:pt x="77" y="105"/>
                      <a:pt x="76" y="104"/>
                      <a:pt x="75" y="104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7" y="104"/>
                      <a:pt x="4" y="101"/>
                      <a:pt x="4" y="97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92"/>
                      <a:pt x="7" y="89"/>
                      <a:pt x="11" y="89"/>
                    </a:cubicBezTo>
                    <a:cubicBezTo>
                      <a:pt x="16" y="89"/>
                      <a:pt x="19" y="92"/>
                      <a:pt x="19" y="97"/>
                    </a:cubicBezTo>
                    <a:cubicBezTo>
                      <a:pt x="19" y="97"/>
                      <a:pt x="20" y="98"/>
                      <a:pt x="21" y="98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80" y="98"/>
                      <a:pt x="81" y="97"/>
                      <a:pt x="81" y="97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1" y="89"/>
                      <a:pt x="80" y="88"/>
                      <a:pt x="79" y="88"/>
                    </a:cubicBezTo>
                    <a:cubicBezTo>
                      <a:pt x="78" y="88"/>
                      <a:pt x="78" y="89"/>
                      <a:pt x="78" y="90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3"/>
                      <a:pt x="21" y="42"/>
                      <a:pt x="21" y="42"/>
                    </a:cubicBezTo>
                    <a:cubicBezTo>
                      <a:pt x="20" y="42"/>
                      <a:pt x="19" y="43"/>
                      <a:pt x="19" y="44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17" y="87"/>
                      <a:pt x="14" y="86"/>
                      <a:pt x="11" y="86"/>
                    </a:cubicBezTo>
                    <a:cubicBezTo>
                      <a:pt x="8" y="86"/>
                      <a:pt x="6" y="87"/>
                      <a:pt x="4" y="8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6"/>
                      <a:pt x="7" y="3"/>
                      <a:pt x="11" y="3"/>
                    </a:cubicBezTo>
                    <a:cubicBezTo>
                      <a:pt x="16" y="3"/>
                      <a:pt x="19" y="6"/>
                      <a:pt x="19" y="11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9"/>
                      <a:pt x="20" y="40"/>
                      <a:pt x="21" y="40"/>
                    </a:cubicBezTo>
                    <a:cubicBezTo>
                      <a:pt x="21" y="40"/>
                      <a:pt x="22" y="39"/>
                      <a:pt x="22" y="38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8" y="85"/>
                      <a:pt x="78" y="86"/>
                      <a:pt x="79" y="8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2" name="Freeform 19"/>
              <p:cNvSpPr>
                <a:spLocks/>
              </p:cNvSpPr>
              <p:nvPr/>
            </p:nvSpPr>
            <p:spPr bwMode="auto">
              <a:xfrm>
                <a:off x="6735" y="4081"/>
                <a:ext cx="73" cy="9"/>
              </a:xfrm>
              <a:custGeom>
                <a:avLst/>
                <a:gdLst>
                  <a:gd name="T0" fmla="*/ 22 w 23"/>
                  <a:gd name="T1" fmla="*/ 0 h 3"/>
                  <a:gd name="T2" fmla="*/ 2 w 23"/>
                  <a:gd name="T3" fmla="*/ 0 h 3"/>
                  <a:gd name="T4" fmla="*/ 0 w 23"/>
                  <a:gd name="T5" fmla="*/ 2 h 3"/>
                  <a:gd name="T6" fmla="*/ 2 w 23"/>
                  <a:gd name="T7" fmla="*/ 3 h 3"/>
                  <a:gd name="T8" fmla="*/ 22 w 23"/>
                  <a:gd name="T9" fmla="*/ 3 h 3"/>
                  <a:gd name="T10" fmla="*/ 23 w 23"/>
                  <a:gd name="T11" fmla="*/ 2 h 3"/>
                  <a:gd name="T12" fmla="*/ 22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3" y="3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3" name="Freeform 20"/>
              <p:cNvSpPr>
                <a:spLocks/>
              </p:cNvSpPr>
              <p:nvPr/>
            </p:nvSpPr>
            <p:spPr bwMode="auto">
              <a:xfrm>
                <a:off x="6735" y="4103"/>
                <a:ext cx="73" cy="10"/>
              </a:xfrm>
              <a:custGeom>
                <a:avLst/>
                <a:gdLst>
                  <a:gd name="T0" fmla="*/ 22 w 23"/>
                  <a:gd name="T1" fmla="*/ 0 h 3"/>
                  <a:gd name="T2" fmla="*/ 2 w 23"/>
                  <a:gd name="T3" fmla="*/ 0 h 3"/>
                  <a:gd name="T4" fmla="*/ 0 w 23"/>
                  <a:gd name="T5" fmla="*/ 2 h 3"/>
                  <a:gd name="T6" fmla="*/ 2 w 23"/>
                  <a:gd name="T7" fmla="*/ 3 h 3"/>
                  <a:gd name="T8" fmla="*/ 22 w 23"/>
                  <a:gd name="T9" fmla="*/ 3 h 3"/>
                  <a:gd name="T10" fmla="*/ 23 w 23"/>
                  <a:gd name="T11" fmla="*/ 2 h 3"/>
                  <a:gd name="T12" fmla="*/ 22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3" y="2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4" name="Freeform 21"/>
              <p:cNvSpPr>
                <a:spLocks/>
              </p:cNvSpPr>
              <p:nvPr/>
            </p:nvSpPr>
            <p:spPr bwMode="auto">
              <a:xfrm>
                <a:off x="6735" y="4126"/>
                <a:ext cx="73" cy="10"/>
              </a:xfrm>
              <a:custGeom>
                <a:avLst/>
                <a:gdLst>
                  <a:gd name="T0" fmla="*/ 22 w 23"/>
                  <a:gd name="T1" fmla="*/ 0 h 3"/>
                  <a:gd name="T2" fmla="*/ 2 w 23"/>
                  <a:gd name="T3" fmla="*/ 0 h 3"/>
                  <a:gd name="T4" fmla="*/ 0 w 23"/>
                  <a:gd name="T5" fmla="*/ 1 h 3"/>
                  <a:gd name="T6" fmla="*/ 2 w 23"/>
                  <a:gd name="T7" fmla="*/ 3 h 3"/>
                  <a:gd name="T8" fmla="*/ 22 w 23"/>
                  <a:gd name="T9" fmla="*/ 3 h 3"/>
                  <a:gd name="T10" fmla="*/ 23 w 23"/>
                  <a:gd name="T11" fmla="*/ 1 h 3"/>
                  <a:gd name="T12" fmla="*/ 22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3" y="2"/>
                      <a:pt x="23" y="1"/>
                    </a:cubicBezTo>
                    <a:cubicBezTo>
                      <a:pt x="23" y="0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5" name="Freeform 22"/>
              <p:cNvSpPr>
                <a:spLocks/>
              </p:cNvSpPr>
              <p:nvPr/>
            </p:nvSpPr>
            <p:spPr bwMode="auto">
              <a:xfrm>
                <a:off x="6735" y="4145"/>
                <a:ext cx="73" cy="13"/>
              </a:xfrm>
              <a:custGeom>
                <a:avLst/>
                <a:gdLst>
                  <a:gd name="T0" fmla="*/ 22 w 23"/>
                  <a:gd name="T1" fmla="*/ 0 h 4"/>
                  <a:gd name="T2" fmla="*/ 2 w 23"/>
                  <a:gd name="T3" fmla="*/ 0 h 4"/>
                  <a:gd name="T4" fmla="*/ 0 w 23"/>
                  <a:gd name="T5" fmla="*/ 2 h 4"/>
                  <a:gd name="T6" fmla="*/ 2 w 23"/>
                  <a:gd name="T7" fmla="*/ 4 h 4"/>
                  <a:gd name="T8" fmla="*/ 22 w 23"/>
                  <a:gd name="T9" fmla="*/ 4 h 4"/>
                  <a:gd name="T10" fmla="*/ 23 w 23"/>
                  <a:gd name="T11" fmla="*/ 2 h 4"/>
                  <a:gd name="T12" fmla="*/ 22 w 2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6" name="Freeform 23"/>
              <p:cNvSpPr>
                <a:spLocks/>
              </p:cNvSpPr>
              <p:nvPr/>
            </p:nvSpPr>
            <p:spPr bwMode="auto">
              <a:xfrm>
                <a:off x="6735" y="4168"/>
                <a:ext cx="73" cy="10"/>
              </a:xfrm>
              <a:custGeom>
                <a:avLst/>
                <a:gdLst>
                  <a:gd name="T0" fmla="*/ 22 w 23"/>
                  <a:gd name="T1" fmla="*/ 0 h 3"/>
                  <a:gd name="T2" fmla="*/ 2 w 23"/>
                  <a:gd name="T3" fmla="*/ 0 h 3"/>
                  <a:gd name="T4" fmla="*/ 0 w 23"/>
                  <a:gd name="T5" fmla="*/ 2 h 3"/>
                  <a:gd name="T6" fmla="*/ 2 w 23"/>
                  <a:gd name="T7" fmla="*/ 3 h 3"/>
                  <a:gd name="T8" fmla="*/ 22 w 23"/>
                  <a:gd name="T9" fmla="*/ 3 h 3"/>
                  <a:gd name="T10" fmla="*/ 23 w 23"/>
                  <a:gd name="T11" fmla="*/ 2 h 3"/>
                  <a:gd name="T12" fmla="*/ 22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3" y="3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7" name="Freeform 24"/>
              <p:cNvSpPr>
                <a:spLocks/>
              </p:cNvSpPr>
              <p:nvPr/>
            </p:nvSpPr>
            <p:spPr bwMode="auto">
              <a:xfrm>
                <a:off x="6820" y="3951"/>
                <a:ext cx="73" cy="10"/>
              </a:xfrm>
              <a:custGeom>
                <a:avLst/>
                <a:gdLst>
                  <a:gd name="T0" fmla="*/ 1 w 23"/>
                  <a:gd name="T1" fmla="*/ 3 h 3"/>
                  <a:gd name="T2" fmla="*/ 21 w 23"/>
                  <a:gd name="T3" fmla="*/ 3 h 3"/>
                  <a:gd name="T4" fmla="*/ 23 w 23"/>
                  <a:gd name="T5" fmla="*/ 2 h 3"/>
                  <a:gd name="T6" fmla="*/ 21 w 23"/>
                  <a:gd name="T7" fmla="*/ 0 h 3"/>
                  <a:gd name="T8" fmla="*/ 1 w 23"/>
                  <a:gd name="T9" fmla="*/ 0 h 3"/>
                  <a:gd name="T10" fmla="*/ 0 w 23"/>
                  <a:gd name="T11" fmla="*/ 2 h 3"/>
                  <a:gd name="T12" fmla="*/ 1 w 2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8" name="Freeform 25"/>
              <p:cNvSpPr>
                <a:spLocks/>
              </p:cNvSpPr>
              <p:nvPr/>
            </p:nvSpPr>
            <p:spPr bwMode="auto">
              <a:xfrm>
                <a:off x="6820" y="3974"/>
                <a:ext cx="73" cy="9"/>
              </a:xfrm>
              <a:custGeom>
                <a:avLst/>
                <a:gdLst>
                  <a:gd name="T0" fmla="*/ 1 w 23"/>
                  <a:gd name="T1" fmla="*/ 3 h 3"/>
                  <a:gd name="T2" fmla="*/ 21 w 23"/>
                  <a:gd name="T3" fmla="*/ 3 h 3"/>
                  <a:gd name="T4" fmla="*/ 23 w 23"/>
                  <a:gd name="T5" fmla="*/ 1 h 3"/>
                  <a:gd name="T6" fmla="*/ 21 w 23"/>
                  <a:gd name="T7" fmla="*/ 0 h 3"/>
                  <a:gd name="T8" fmla="*/ 1 w 23"/>
                  <a:gd name="T9" fmla="*/ 0 h 3"/>
                  <a:gd name="T10" fmla="*/ 0 w 23"/>
                  <a:gd name="T11" fmla="*/ 1 h 3"/>
                  <a:gd name="T12" fmla="*/ 1 w 2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3" y="2"/>
                      <a:pt x="23" y="1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9" name="Freeform 26"/>
              <p:cNvSpPr>
                <a:spLocks/>
              </p:cNvSpPr>
              <p:nvPr/>
            </p:nvSpPr>
            <p:spPr bwMode="auto">
              <a:xfrm>
                <a:off x="6820" y="3993"/>
                <a:ext cx="73" cy="13"/>
              </a:xfrm>
              <a:custGeom>
                <a:avLst/>
                <a:gdLst>
                  <a:gd name="T0" fmla="*/ 1 w 23"/>
                  <a:gd name="T1" fmla="*/ 4 h 4"/>
                  <a:gd name="T2" fmla="*/ 21 w 23"/>
                  <a:gd name="T3" fmla="*/ 4 h 4"/>
                  <a:gd name="T4" fmla="*/ 23 w 23"/>
                  <a:gd name="T5" fmla="*/ 2 h 4"/>
                  <a:gd name="T6" fmla="*/ 21 w 23"/>
                  <a:gd name="T7" fmla="*/ 0 h 4"/>
                  <a:gd name="T8" fmla="*/ 1 w 23"/>
                  <a:gd name="T9" fmla="*/ 0 h 4"/>
                  <a:gd name="T10" fmla="*/ 0 w 23"/>
                  <a:gd name="T11" fmla="*/ 2 h 4"/>
                  <a:gd name="T12" fmla="*/ 1 w 2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">
                    <a:moveTo>
                      <a:pt x="1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0" name="Freeform 27"/>
              <p:cNvSpPr>
                <a:spLocks/>
              </p:cNvSpPr>
              <p:nvPr/>
            </p:nvSpPr>
            <p:spPr bwMode="auto">
              <a:xfrm>
                <a:off x="6820" y="4145"/>
                <a:ext cx="73" cy="13"/>
              </a:xfrm>
              <a:custGeom>
                <a:avLst/>
                <a:gdLst>
                  <a:gd name="T0" fmla="*/ 21 w 23"/>
                  <a:gd name="T1" fmla="*/ 0 h 4"/>
                  <a:gd name="T2" fmla="*/ 1 w 23"/>
                  <a:gd name="T3" fmla="*/ 0 h 4"/>
                  <a:gd name="T4" fmla="*/ 0 w 23"/>
                  <a:gd name="T5" fmla="*/ 2 h 4"/>
                  <a:gd name="T6" fmla="*/ 1 w 23"/>
                  <a:gd name="T7" fmla="*/ 4 h 4"/>
                  <a:gd name="T8" fmla="*/ 21 w 23"/>
                  <a:gd name="T9" fmla="*/ 4 h 4"/>
                  <a:gd name="T10" fmla="*/ 23 w 23"/>
                  <a:gd name="T11" fmla="*/ 2 h 4"/>
                  <a:gd name="T12" fmla="*/ 21 w 2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">
                    <a:moveTo>
                      <a:pt x="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1" name="Freeform 28"/>
              <p:cNvSpPr>
                <a:spLocks/>
              </p:cNvSpPr>
              <p:nvPr/>
            </p:nvSpPr>
            <p:spPr bwMode="auto">
              <a:xfrm>
                <a:off x="6820" y="4168"/>
                <a:ext cx="73" cy="10"/>
              </a:xfrm>
              <a:custGeom>
                <a:avLst/>
                <a:gdLst>
                  <a:gd name="T0" fmla="*/ 21 w 23"/>
                  <a:gd name="T1" fmla="*/ 0 h 3"/>
                  <a:gd name="T2" fmla="*/ 1 w 23"/>
                  <a:gd name="T3" fmla="*/ 0 h 3"/>
                  <a:gd name="T4" fmla="*/ 0 w 23"/>
                  <a:gd name="T5" fmla="*/ 2 h 3"/>
                  <a:gd name="T6" fmla="*/ 1 w 23"/>
                  <a:gd name="T7" fmla="*/ 3 h 3"/>
                  <a:gd name="T8" fmla="*/ 21 w 23"/>
                  <a:gd name="T9" fmla="*/ 3 h 3"/>
                  <a:gd name="T10" fmla="*/ 23 w 23"/>
                  <a:gd name="T11" fmla="*/ 2 h 3"/>
                  <a:gd name="T12" fmla="*/ 21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2" name="Freeform 29"/>
              <p:cNvSpPr>
                <a:spLocks/>
              </p:cNvSpPr>
              <p:nvPr/>
            </p:nvSpPr>
            <p:spPr bwMode="auto">
              <a:xfrm>
                <a:off x="6782" y="4210"/>
                <a:ext cx="124" cy="10"/>
              </a:xfrm>
              <a:custGeom>
                <a:avLst/>
                <a:gdLst>
                  <a:gd name="T0" fmla="*/ 37 w 39"/>
                  <a:gd name="T1" fmla="*/ 0 h 3"/>
                  <a:gd name="T2" fmla="*/ 1 w 39"/>
                  <a:gd name="T3" fmla="*/ 0 h 3"/>
                  <a:gd name="T4" fmla="*/ 0 w 39"/>
                  <a:gd name="T5" fmla="*/ 1 h 3"/>
                  <a:gd name="T6" fmla="*/ 1 w 39"/>
                  <a:gd name="T7" fmla="*/ 3 h 3"/>
                  <a:gd name="T8" fmla="*/ 37 w 39"/>
                  <a:gd name="T9" fmla="*/ 3 h 3"/>
                  <a:gd name="T10" fmla="*/ 39 w 39"/>
                  <a:gd name="T11" fmla="*/ 1 h 3"/>
                  <a:gd name="T12" fmla="*/ 37 w 39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">
                    <a:moveTo>
                      <a:pt x="3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9" y="2"/>
                      <a:pt x="39" y="1"/>
                    </a:cubicBezTo>
                    <a:cubicBezTo>
                      <a:pt x="39" y="0"/>
                      <a:pt x="38" y="0"/>
                      <a:pt x="37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3" name="Freeform 30"/>
              <p:cNvSpPr>
                <a:spLocks/>
              </p:cNvSpPr>
              <p:nvPr/>
            </p:nvSpPr>
            <p:spPr bwMode="auto">
              <a:xfrm>
                <a:off x="6675" y="4178"/>
                <a:ext cx="98" cy="42"/>
              </a:xfrm>
              <a:custGeom>
                <a:avLst/>
                <a:gdLst>
                  <a:gd name="T0" fmla="*/ 6 w 31"/>
                  <a:gd name="T1" fmla="*/ 4 h 13"/>
                  <a:gd name="T2" fmla="*/ 9 w 31"/>
                  <a:gd name="T3" fmla="*/ 7 h 13"/>
                  <a:gd name="T4" fmla="*/ 11 w 31"/>
                  <a:gd name="T5" fmla="*/ 8 h 13"/>
                  <a:gd name="T6" fmla="*/ 12 w 31"/>
                  <a:gd name="T7" fmla="*/ 7 h 13"/>
                  <a:gd name="T8" fmla="*/ 6 w 31"/>
                  <a:gd name="T9" fmla="*/ 0 h 13"/>
                  <a:gd name="T10" fmla="*/ 0 w 31"/>
                  <a:gd name="T11" fmla="*/ 7 h 13"/>
                  <a:gd name="T12" fmla="*/ 6 w 31"/>
                  <a:gd name="T13" fmla="*/ 13 h 13"/>
                  <a:gd name="T14" fmla="*/ 30 w 31"/>
                  <a:gd name="T15" fmla="*/ 13 h 13"/>
                  <a:gd name="T16" fmla="*/ 31 w 31"/>
                  <a:gd name="T17" fmla="*/ 11 h 13"/>
                  <a:gd name="T18" fmla="*/ 30 w 31"/>
                  <a:gd name="T19" fmla="*/ 10 h 13"/>
                  <a:gd name="T20" fmla="*/ 6 w 31"/>
                  <a:gd name="T21" fmla="*/ 10 h 13"/>
                  <a:gd name="T22" fmla="*/ 3 w 31"/>
                  <a:gd name="T23" fmla="*/ 7 h 13"/>
                  <a:gd name="T24" fmla="*/ 6 w 31"/>
                  <a:gd name="T2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13">
                    <a:moveTo>
                      <a:pt x="6" y="4"/>
                    </a:moveTo>
                    <a:cubicBezTo>
                      <a:pt x="8" y="4"/>
                      <a:pt x="9" y="5"/>
                      <a:pt x="9" y="7"/>
                    </a:cubicBezTo>
                    <a:cubicBezTo>
                      <a:pt x="9" y="7"/>
                      <a:pt x="10" y="8"/>
                      <a:pt x="11" y="8"/>
                    </a:cubicBezTo>
                    <a:cubicBezTo>
                      <a:pt x="12" y="8"/>
                      <a:pt x="12" y="7"/>
                      <a:pt x="12" y="7"/>
                    </a:cubicBezTo>
                    <a:cubicBezTo>
                      <a:pt x="12" y="3"/>
                      <a:pt x="10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2"/>
                      <a:pt x="31" y="11"/>
                    </a:cubicBezTo>
                    <a:cubicBezTo>
                      <a:pt x="31" y="10"/>
                      <a:pt x="31" y="10"/>
                      <a:pt x="30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3" y="8"/>
                      <a:pt x="3" y="7"/>
                    </a:cubicBezTo>
                    <a:cubicBezTo>
                      <a:pt x="3" y="5"/>
                      <a:pt x="5" y="4"/>
                      <a:pt x="6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4" name="Freeform 31"/>
              <p:cNvSpPr>
                <a:spLocks noEditPoints="1"/>
              </p:cNvSpPr>
              <p:nvPr/>
            </p:nvSpPr>
            <p:spPr bwMode="auto">
              <a:xfrm>
                <a:off x="6735" y="3951"/>
                <a:ext cx="73" cy="120"/>
              </a:xfrm>
              <a:custGeom>
                <a:avLst/>
                <a:gdLst>
                  <a:gd name="T0" fmla="*/ 20 w 23"/>
                  <a:gd name="T1" fmla="*/ 34 h 37"/>
                  <a:gd name="T2" fmla="*/ 11 w 23"/>
                  <a:gd name="T3" fmla="*/ 34 h 37"/>
                  <a:gd name="T4" fmla="*/ 11 w 23"/>
                  <a:gd name="T5" fmla="*/ 28 h 37"/>
                  <a:gd name="T6" fmla="*/ 14 w 23"/>
                  <a:gd name="T7" fmla="*/ 28 h 37"/>
                  <a:gd name="T8" fmla="*/ 15 w 23"/>
                  <a:gd name="T9" fmla="*/ 27 h 37"/>
                  <a:gd name="T10" fmla="*/ 15 w 23"/>
                  <a:gd name="T11" fmla="*/ 26 h 37"/>
                  <a:gd name="T12" fmla="*/ 15 w 23"/>
                  <a:gd name="T13" fmla="*/ 13 h 37"/>
                  <a:gd name="T14" fmla="*/ 16 w 23"/>
                  <a:gd name="T15" fmla="*/ 11 h 37"/>
                  <a:gd name="T16" fmla="*/ 15 w 23"/>
                  <a:gd name="T17" fmla="*/ 4 h 37"/>
                  <a:gd name="T18" fmla="*/ 15 w 23"/>
                  <a:gd name="T19" fmla="*/ 3 h 37"/>
                  <a:gd name="T20" fmla="*/ 20 w 23"/>
                  <a:gd name="T21" fmla="*/ 3 h 37"/>
                  <a:gd name="T22" fmla="*/ 20 w 23"/>
                  <a:gd name="T23" fmla="*/ 34 h 37"/>
                  <a:gd name="T24" fmla="*/ 3 w 23"/>
                  <a:gd name="T25" fmla="*/ 16 h 37"/>
                  <a:gd name="T26" fmla="*/ 8 w 23"/>
                  <a:gd name="T27" fmla="*/ 15 h 37"/>
                  <a:gd name="T28" fmla="*/ 12 w 23"/>
                  <a:gd name="T29" fmla="*/ 15 h 37"/>
                  <a:gd name="T30" fmla="*/ 12 w 23"/>
                  <a:gd name="T31" fmla="*/ 24 h 37"/>
                  <a:gd name="T32" fmla="*/ 10 w 23"/>
                  <a:gd name="T33" fmla="*/ 24 h 37"/>
                  <a:gd name="T34" fmla="*/ 8 w 23"/>
                  <a:gd name="T35" fmla="*/ 26 h 37"/>
                  <a:gd name="T36" fmla="*/ 8 w 23"/>
                  <a:gd name="T37" fmla="*/ 34 h 37"/>
                  <a:gd name="T38" fmla="*/ 3 w 23"/>
                  <a:gd name="T39" fmla="*/ 34 h 37"/>
                  <a:gd name="T40" fmla="*/ 3 w 23"/>
                  <a:gd name="T41" fmla="*/ 16 h 37"/>
                  <a:gd name="T42" fmla="*/ 11 w 23"/>
                  <a:gd name="T43" fmla="*/ 3 h 37"/>
                  <a:gd name="T44" fmla="*/ 13 w 23"/>
                  <a:gd name="T45" fmla="*/ 10 h 37"/>
                  <a:gd name="T46" fmla="*/ 8 w 23"/>
                  <a:gd name="T47" fmla="*/ 12 h 37"/>
                  <a:gd name="T48" fmla="*/ 3 w 23"/>
                  <a:gd name="T49" fmla="*/ 13 h 37"/>
                  <a:gd name="T50" fmla="*/ 3 w 23"/>
                  <a:gd name="T51" fmla="*/ 3 h 37"/>
                  <a:gd name="T52" fmla="*/ 11 w 23"/>
                  <a:gd name="T53" fmla="*/ 3 h 37"/>
                  <a:gd name="T54" fmla="*/ 23 w 23"/>
                  <a:gd name="T55" fmla="*/ 2 h 37"/>
                  <a:gd name="T56" fmla="*/ 22 w 23"/>
                  <a:gd name="T57" fmla="*/ 0 h 37"/>
                  <a:gd name="T58" fmla="*/ 2 w 23"/>
                  <a:gd name="T59" fmla="*/ 0 h 37"/>
                  <a:gd name="T60" fmla="*/ 0 w 23"/>
                  <a:gd name="T61" fmla="*/ 2 h 37"/>
                  <a:gd name="T62" fmla="*/ 0 w 23"/>
                  <a:gd name="T63" fmla="*/ 35 h 37"/>
                  <a:gd name="T64" fmla="*/ 2 w 23"/>
                  <a:gd name="T65" fmla="*/ 37 h 37"/>
                  <a:gd name="T66" fmla="*/ 22 w 23"/>
                  <a:gd name="T67" fmla="*/ 37 h 37"/>
                  <a:gd name="T68" fmla="*/ 23 w 23"/>
                  <a:gd name="T69" fmla="*/ 35 h 37"/>
                  <a:gd name="T70" fmla="*/ 23 w 23"/>
                  <a:gd name="T71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" h="37">
                    <a:moveTo>
                      <a:pt x="20" y="34"/>
                    </a:move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7"/>
                      <a:pt x="15" y="27"/>
                    </a:cubicBezTo>
                    <a:cubicBezTo>
                      <a:pt x="15" y="27"/>
                      <a:pt x="15" y="26"/>
                      <a:pt x="15" y="26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2"/>
                      <a:pt x="16" y="12"/>
                      <a:pt x="16" y="11"/>
                    </a:cubicBezTo>
                    <a:cubicBezTo>
                      <a:pt x="17" y="9"/>
                      <a:pt x="17" y="6"/>
                      <a:pt x="15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20" y="3"/>
                      <a:pt x="20" y="3"/>
                      <a:pt x="20" y="3"/>
                    </a:cubicBezTo>
                    <a:lnTo>
                      <a:pt x="20" y="34"/>
                    </a:lnTo>
                    <a:close/>
                    <a:moveTo>
                      <a:pt x="3" y="16"/>
                    </a:moveTo>
                    <a:cubicBezTo>
                      <a:pt x="5" y="16"/>
                      <a:pt x="6" y="16"/>
                      <a:pt x="8" y="15"/>
                    </a:cubicBezTo>
                    <a:cubicBezTo>
                      <a:pt x="9" y="15"/>
                      <a:pt x="11" y="15"/>
                      <a:pt x="12" y="1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8" y="25"/>
                      <a:pt x="8" y="2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3" y="34"/>
                      <a:pt x="3" y="34"/>
                      <a:pt x="3" y="34"/>
                    </a:cubicBezTo>
                    <a:lnTo>
                      <a:pt x="3" y="16"/>
                    </a:lnTo>
                    <a:close/>
                    <a:moveTo>
                      <a:pt x="11" y="3"/>
                    </a:moveTo>
                    <a:cubicBezTo>
                      <a:pt x="12" y="5"/>
                      <a:pt x="14" y="8"/>
                      <a:pt x="13" y="10"/>
                    </a:cubicBezTo>
                    <a:cubicBezTo>
                      <a:pt x="13" y="11"/>
                      <a:pt x="12" y="12"/>
                      <a:pt x="8" y="12"/>
                    </a:cubicBezTo>
                    <a:cubicBezTo>
                      <a:pt x="6" y="12"/>
                      <a:pt x="5" y="13"/>
                      <a:pt x="3" y="1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11" y="3"/>
                    </a:lnTo>
                    <a:close/>
                    <a:moveTo>
                      <a:pt x="23" y="2"/>
                    </a:moveTo>
                    <a:cubicBezTo>
                      <a:pt x="23" y="1"/>
                      <a:pt x="22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3" y="36"/>
                      <a:pt x="23" y="35"/>
                    </a:cubicBez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5" name="Freeform 32"/>
              <p:cNvSpPr>
                <a:spLocks noEditPoints="1"/>
              </p:cNvSpPr>
              <p:nvPr/>
            </p:nvSpPr>
            <p:spPr bwMode="auto">
              <a:xfrm>
                <a:off x="6820" y="4016"/>
                <a:ext cx="73" cy="116"/>
              </a:xfrm>
              <a:custGeom>
                <a:avLst/>
                <a:gdLst>
                  <a:gd name="T0" fmla="*/ 3 w 23"/>
                  <a:gd name="T1" fmla="*/ 33 h 36"/>
                  <a:gd name="T2" fmla="*/ 3 w 23"/>
                  <a:gd name="T3" fmla="*/ 29 h 36"/>
                  <a:gd name="T4" fmla="*/ 8 w 23"/>
                  <a:gd name="T5" fmla="*/ 22 h 36"/>
                  <a:gd name="T6" fmla="*/ 15 w 23"/>
                  <a:gd name="T7" fmla="*/ 29 h 36"/>
                  <a:gd name="T8" fmla="*/ 18 w 23"/>
                  <a:gd name="T9" fmla="*/ 28 h 36"/>
                  <a:gd name="T10" fmla="*/ 18 w 23"/>
                  <a:gd name="T11" fmla="*/ 26 h 36"/>
                  <a:gd name="T12" fmla="*/ 16 w 23"/>
                  <a:gd name="T13" fmla="*/ 24 h 36"/>
                  <a:gd name="T14" fmla="*/ 19 w 23"/>
                  <a:gd name="T15" fmla="*/ 21 h 36"/>
                  <a:gd name="T16" fmla="*/ 19 w 23"/>
                  <a:gd name="T17" fmla="*/ 33 h 36"/>
                  <a:gd name="T18" fmla="*/ 3 w 23"/>
                  <a:gd name="T19" fmla="*/ 33 h 36"/>
                  <a:gd name="T20" fmla="*/ 19 w 23"/>
                  <a:gd name="T21" fmla="*/ 3 h 36"/>
                  <a:gd name="T22" fmla="*/ 19 w 23"/>
                  <a:gd name="T23" fmla="*/ 16 h 36"/>
                  <a:gd name="T24" fmla="*/ 13 w 23"/>
                  <a:gd name="T25" fmla="*/ 22 h 36"/>
                  <a:gd name="T26" fmla="*/ 9 w 23"/>
                  <a:gd name="T27" fmla="*/ 19 h 36"/>
                  <a:gd name="T28" fmla="*/ 8 w 23"/>
                  <a:gd name="T29" fmla="*/ 19 h 36"/>
                  <a:gd name="T30" fmla="*/ 7 w 23"/>
                  <a:gd name="T31" fmla="*/ 19 h 36"/>
                  <a:gd name="T32" fmla="*/ 3 w 23"/>
                  <a:gd name="T33" fmla="*/ 24 h 36"/>
                  <a:gd name="T34" fmla="*/ 3 w 23"/>
                  <a:gd name="T35" fmla="*/ 3 h 36"/>
                  <a:gd name="T36" fmla="*/ 19 w 23"/>
                  <a:gd name="T37" fmla="*/ 3 h 36"/>
                  <a:gd name="T38" fmla="*/ 23 w 23"/>
                  <a:gd name="T39" fmla="*/ 1 h 36"/>
                  <a:gd name="T40" fmla="*/ 21 w 23"/>
                  <a:gd name="T41" fmla="*/ 0 h 36"/>
                  <a:gd name="T42" fmla="*/ 1 w 23"/>
                  <a:gd name="T43" fmla="*/ 0 h 36"/>
                  <a:gd name="T44" fmla="*/ 0 w 23"/>
                  <a:gd name="T45" fmla="*/ 1 h 36"/>
                  <a:gd name="T46" fmla="*/ 0 w 23"/>
                  <a:gd name="T47" fmla="*/ 35 h 36"/>
                  <a:gd name="T48" fmla="*/ 1 w 23"/>
                  <a:gd name="T49" fmla="*/ 36 h 36"/>
                  <a:gd name="T50" fmla="*/ 21 w 23"/>
                  <a:gd name="T51" fmla="*/ 36 h 36"/>
                  <a:gd name="T52" fmla="*/ 23 w 23"/>
                  <a:gd name="T53" fmla="*/ 35 h 36"/>
                  <a:gd name="T54" fmla="*/ 23 w 23"/>
                  <a:gd name="T5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" h="36">
                    <a:moveTo>
                      <a:pt x="3" y="33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29"/>
                      <a:pt x="17" y="29"/>
                      <a:pt x="18" y="28"/>
                    </a:cubicBezTo>
                    <a:cubicBezTo>
                      <a:pt x="18" y="28"/>
                      <a:pt x="18" y="27"/>
                      <a:pt x="18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33"/>
                      <a:pt x="19" y="33"/>
                      <a:pt x="19" y="33"/>
                    </a:cubicBezTo>
                    <a:lnTo>
                      <a:pt x="3" y="33"/>
                    </a:lnTo>
                    <a:close/>
                    <a:moveTo>
                      <a:pt x="19" y="3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8"/>
                      <a:pt x="8" y="19"/>
                    </a:cubicBezTo>
                    <a:cubicBezTo>
                      <a:pt x="8" y="19"/>
                      <a:pt x="7" y="19"/>
                      <a:pt x="7" y="19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19" y="3"/>
                    </a:lnTo>
                    <a:close/>
                    <a:moveTo>
                      <a:pt x="23" y="1"/>
                    </a:moveTo>
                    <a:cubicBezTo>
                      <a:pt x="23" y="0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6"/>
                      <a:pt x="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2" y="36"/>
                      <a:pt x="23" y="36"/>
                      <a:pt x="23" y="35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6" name="Freeform 33"/>
              <p:cNvSpPr>
                <a:spLocks noEditPoints="1"/>
              </p:cNvSpPr>
              <p:nvPr/>
            </p:nvSpPr>
            <p:spPr bwMode="auto">
              <a:xfrm>
                <a:off x="6833" y="4032"/>
                <a:ext cx="38" cy="39"/>
              </a:xfrm>
              <a:custGeom>
                <a:avLst/>
                <a:gdLst>
                  <a:gd name="T0" fmla="*/ 6 w 12"/>
                  <a:gd name="T1" fmla="*/ 3 h 12"/>
                  <a:gd name="T2" fmla="*/ 8 w 12"/>
                  <a:gd name="T3" fmla="*/ 6 h 12"/>
                  <a:gd name="T4" fmla="*/ 6 w 12"/>
                  <a:gd name="T5" fmla="*/ 9 h 12"/>
                  <a:gd name="T6" fmla="*/ 3 w 12"/>
                  <a:gd name="T7" fmla="*/ 6 h 12"/>
                  <a:gd name="T8" fmla="*/ 6 w 12"/>
                  <a:gd name="T9" fmla="*/ 3 h 12"/>
                  <a:gd name="T10" fmla="*/ 6 w 12"/>
                  <a:gd name="T11" fmla="*/ 12 h 12"/>
                  <a:gd name="T12" fmla="*/ 12 w 12"/>
                  <a:gd name="T13" fmla="*/ 6 h 12"/>
                  <a:gd name="T14" fmla="*/ 6 w 12"/>
                  <a:gd name="T15" fmla="*/ 0 h 12"/>
                  <a:gd name="T16" fmla="*/ 0 w 12"/>
                  <a:gd name="T17" fmla="*/ 6 h 12"/>
                  <a:gd name="T18" fmla="*/ 6 w 12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3"/>
                    </a:move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9"/>
                      <a:pt x="6" y="9"/>
                    </a:cubicBezTo>
                    <a:cubicBezTo>
                      <a:pt x="4" y="9"/>
                      <a:pt x="3" y="7"/>
                      <a:pt x="3" y="6"/>
                    </a:cubicBezTo>
                    <a:cubicBezTo>
                      <a:pt x="3" y="4"/>
                      <a:pt x="4" y="3"/>
                      <a:pt x="6" y="3"/>
                    </a:cubicBezTo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7" name="Freeform 34"/>
              <p:cNvSpPr>
                <a:spLocks/>
              </p:cNvSpPr>
              <p:nvPr/>
            </p:nvSpPr>
            <p:spPr bwMode="auto">
              <a:xfrm>
                <a:off x="6751" y="4003"/>
                <a:ext cx="19" cy="13"/>
              </a:xfrm>
              <a:custGeom>
                <a:avLst/>
                <a:gdLst>
                  <a:gd name="T0" fmla="*/ 5 w 6"/>
                  <a:gd name="T1" fmla="*/ 3 h 4"/>
                  <a:gd name="T2" fmla="*/ 6 w 6"/>
                  <a:gd name="T3" fmla="*/ 1 h 4"/>
                  <a:gd name="T4" fmla="*/ 4 w 6"/>
                  <a:gd name="T5" fmla="*/ 0 h 4"/>
                  <a:gd name="T6" fmla="*/ 1 w 6"/>
                  <a:gd name="T7" fmla="*/ 1 h 4"/>
                  <a:gd name="T8" fmla="*/ 0 w 6"/>
                  <a:gd name="T9" fmla="*/ 3 h 4"/>
                  <a:gd name="T10" fmla="*/ 2 w 6"/>
                  <a:gd name="T11" fmla="*/ 4 h 4"/>
                  <a:gd name="T12" fmla="*/ 2 w 6"/>
                  <a:gd name="T13" fmla="*/ 4 h 4"/>
                  <a:gd name="T14" fmla="*/ 5 w 6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6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8" name="Freeform 35"/>
              <p:cNvSpPr>
                <a:spLocks/>
              </p:cNvSpPr>
              <p:nvPr/>
            </p:nvSpPr>
            <p:spPr bwMode="auto">
              <a:xfrm>
                <a:off x="6163" y="4006"/>
                <a:ext cx="19" cy="75"/>
              </a:xfrm>
              <a:custGeom>
                <a:avLst/>
                <a:gdLst>
                  <a:gd name="T0" fmla="*/ 1 w 6"/>
                  <a:gd name="T1" fmla="*/ 0 h 23"/>
                  <a:gd name="T2" fmla="*/ 0 w 6"/>
                  <a:gd name="T3" fmla="*/ 1 h 23"/>
                  <a:gd name="T4" fmla="*/ 1 w 6"/>
                  <a:gd name="T5" fmla="*/ 2 h 23"/>
                  <a:gd name="T6" fmla="*/ 3 w 6"/>
                  <a:gd name="T7" fmla="*/ 4 h 23"/>
                  <a:gd name="T8" fmla="*/ 3 w 6"/>
                  <a:gd name="T9" fmla="*/ 19 h 23"/>
                  <a:gd name="T10" fmla="*/ 1 w 6"/>
                  <a:gd name="T11" fmla="*/ 20 h 23"/>
                  <a:gd name="T12" fmla="*/ 0 w 6"/>
                  <a:gd name="T13" fmla="*/ 22 h 23"/>
                  <a:gd name="T14" fmla="*/ 1 w 6"/>
                  <a:gd name="T15" fmla="*/ 23 h 23"/>
                  <a:gd name="T16" fmla="*/ 6 w 6"/>
                  <a:gd name="T17" fmla="*/ 19 h 23"/>
                  <a:gd name="T18" fmla="*/ 6 w 6"/>
                  <a:gd name="T19" fmla="*/ 4 h 23"/>
                  <a:gd name="T20" fmla="*/ 1 w 6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23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0" y="22"/>
                      <a:pt x="0" y="23"/>
                      <a:pt x="1" y="23"/>
                    </a:cubicBezTo>
                    <a:cubicBezTo>
                      <a:pt x="4" y="23"/>
                      <a:pt x="6" y="21"/>
                      <a:pt x="6" y="1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4" y="0"/>
                      <a:pt x="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9" name="Freeform 36"/>
              <p:cNvSpPr>
                <a:spLocks/>
              </p:cNvSpPr>
              <p:nvPr/>
            </p:nvSpPr>
            <p:spPr bwMode="auto">
              <a:xfrm>
                <a:off x="6056" y="4061"/>
                <a:ext cx="9" cy="10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3 w 3"/>
                  <a:gd name="T5" fmla="*/ 3 h 3"/>
                  <a:gd name="T6" fmla="*/ 2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0" name="Freeform 37"/>
              <p:cNvSpPr>
                <a:spLocks/>
              </p:cNvSpPr>
              <p:nvPr/>
            </p:nvSpPr>
            <p:spPr bwMode="auto">
              <a:xfrm>
                <a:off x="6008" y="4061"/>
                <a:ext cx="10" cy="10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2 w 3"/>
                  <a:gd name="T5" fmla="*/ 3 h 3"/>
                  <a:gd name="T6" fmla="*/ 3 w 3"/>
                  <a:gd name="T7" fmla="*/ 1 h 3"/>
                  <a:gd name="T8" fmla="*/ 1 w 3"/>
                  <a:gd name="T9" fmla="*/ 1 h 3"/>
                  <a:gd name="T10" fmla="*/ 0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1" name="Freeform 38"/>
              <p:cNvSpPr>
                <a:spLocks/>
              </p:cNvSpPr>
              <p:nvPr/>
            </p:nvSpPr>
            <p:spPr bwMode="auto">
              <a:xfrm>
                <a:off x="6040" y="4058"/>
                <a:ext cx="9" cy="10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3 w 3"/>
                  <a:gd name="T5" fmla="*/ 2 h 3"/>
                  <a:gd name="T6" fmla="*/ 2 w 3"/>
                  <a:gd name="T7" fmla="*/ 0 h 3"/>
                  <a:gd name="T8" fmla="*/ 0 w 3"/>
                  <a:gd name="T9" fmla="*/ 1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2" name="Freeform 39"/>
              <p:cNvSpPr>
                <a:spLocks/>
              </p:cNvSpPr>
              <p:nvPr/>
            </p:nvSpPr>
            <p:spPr bwMode="auto">
              <a:xfrm>
                <a:off x="6024" y="4058"/>
                <a:ext cx="9" cy="10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3 w 3"/>
                  <a:gd name="T5" fmla="*/ 1 h 3"/>
                  <a:gd name="T6" fmla="*/ 1 w 3"/>
                  <a:gd name="T7" fmla="*/ 0 h 3"/>
                  <a:gd name="T8" fmla="*/ 0 w 3"/>
                  <a:gd name="T9" fmla="*/ 2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3" name="Freeform 40"/>
              <p:cNvSpPr>
                <a:spLocks/>
              </p:cNvSpPr>
              <p:nvPr/>
            </p:nvSpPr>
            <p:spPr bwMode="auto">
              <a:xfrm>
                <a:off x="5945" y="4006"/>
                <a:ext cx="183" cy="20"/>
              </a:xfrm>
              <a:custGeom>
                <a:avLst/>
                <a:gdLst>
                  <a:gd name="T0" fmla="*/ 0 w 58"/>
                  <a:gd name="T1" fmla="*/ 4 h 6"/>
                  <a:gd name="T2" fmla="*/ 1 w 58"/>
                  <a:gd name="T3" fmla="*/ 6 h 6"/>
                  <a:gd name="T4" fmla="*/ 1 w 58"/>
                  <a:gd name="T5" fmla="*/ 6 h 6"/>
                  <a:gd name="T6" fmla="*/ 3 w 58"/>
                  <a:gd name="T7" fmla="*/ 5 h 6"/>
                  <a:gd name="T8" fmla="*/ 5 w 58"/>
                  <a:gd name="T9" fmla="*/ 3 h 6"/>
                  <a:gd name="T10" fmla="*/ 52 w 58"/>
                  <a:gd name="T11" fmla="*/ 3 h 6"/>
                  <a:gd name="T12" fmla="*/ 55 w 58"/>
                  <a:gd name="T13" fmla="*/ 5 h 6"/>
                  <a:gd name="T14" fmla="*/ 57 w 58"/>
                  <a:gd name="T15" fmla="*/ 6 h 6"/>
                  <a:gd name="T16" fmla="*/ 58 w 58"/>
                  <a:gd name="T17" fmla="*/ 4 h 6"/>
                  <a:gd name="T18" fmla="*/ 52 w 58"/>
                  <a:gd name="T19" fmla="*/ 0 h 6"/>
                  <a:gd name="T20" fmla="*/ 5 w 58"/>
                  <a:gd name="T21" fmla="*/ 0 h 6"/>
                  <a:gd name="T22" fmla="*/ 0 w 58"/>
                  <a:gd name="T2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6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4" y="3"/>
                      <a:pt x="55" y="4"/>
                      <a:pt x="55" y="5"/>
                    </a:cubicBezTo>
                    <a:cubicBezTo>
                      <a:pt x="55" y="6"/>
                      <a:pt x="56" y="6"/>
                      <a:pt x="57" y="6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7" y="2"/>
                      <a:pt x="55" y="0"/>
                      <a:pt x="5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2"/>
                      <a:pt x="0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4" name="Freeform 41"/>
              <p:cNvSpPr>
                <a:spLocks/>
              </p:cNvSpPr>
              <p:nvPr/>
            </p:nvSpPr>
            <p:spPr bwMode="auto">
              <a:xfrm>
                <a:off x="5961" y="3912"/>
                <a:ext cx="151" cy="91"/>
              </a:xfrm>
              <a:custGeom>
                <a:avLst/>
                <a:gdLst>
                  <a:gd name="T0" fmla="*/ 1 w 48"/>
                  <a:gd name="T1" fmla="*/ 28 h 28"/>
                  <a:gd name="T2" fmla="*/ 2 w 48"/>
                  <a:gd name="T3" fmla="*/ 26 h 28"/>
                  <a:gd name="T4" fmla="*/ 2 w 48"/>
                  <a:gd name="T5" fmla="*/ 3 h 28"/>
                  <a:gd name="T6" fmla="*/ 46 w 48"/>
                  <a:gd name="T7" fmla="*/ 3 h 28"/>
                  <a:gd name="T8" fmla="*/ 46 w 48"/>
                  <a:gd name="T9" fmla="*/ 26 h 28"/>
                  <a:gd name="T10" fmla="*/ 47 w 48"/>
                  <a:gd name="T11" fmla="*/ 28 h 28"/>
                  <a:gd name="T12" fmla="*/ 48 w 48"/>
                  <a:gd name="T13" fmla="*/ 26 h 28"/>
                  <a:gd name="T14" fmla="*/ 48 w 48"/>
                  <a:gd name="T15" fmla="*/ 2 h 28"/>
                  <a:gd name="T16" fmla="*/ 47 w 48"/>
                  <a:gd name="T17" fmla="*/ 0 h 28"/>
                  <a:gd name="T18" fmla="*/ 1 w 48"/>
                  <a:gd name="T19" fmla="*/ 0 h 28"/>
                  <a:gd name="T20" fmla="*/ 0 w 48"/>
                  <a:gd name="T21" fmla="*/ 2 h 28"/>
                  <a:gd name="T22" fmla="*/ 0 w 48"/>
                  <a:gd name="T23" fmla="*/ 26 h 28"/>
                  <a:gd name="T24" fmla="*/ 1 w 48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8">
                    <a:moveTo>
                      <a:pt x="1" y="28"/>
                    </a:moveTo>
                    <a:cubicBezTo>
                      <a:pt x="2" y="28"/>
                      <a:pt x="2" y="27"/>
                      <a:pt x="2" y="26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7"/>
                      <a:pt x="46" y="28"/>
                      <a:pt x="47" y="28"/>
                    </a:cubicBezTo>
                    <a:cubicBezTo>
                      <a:pt x="48" y="28"/>
                      <a:pt x="48" y="27"/>
                      <a:pt x="48" y="26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1"/>
                      <a:pt x="48" y="0"/>
                      <a:pt x="4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8"/>
                      <a:pt x="1" y="2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5" name="Freeform 42"/>
              <p:cNvSpPr>
                <a:spLocks noEditPoints="1"/>
              </p:cNvSpPr>
              <p:nvPr/>
            </p:nvSpPr>
            <p:spPr bwMode="auto">
              <a:xfrm>
                <a:off x="5917" y="3987"/>
                <a:ext cx="240" cy="220"/>
              </a:xfrm>
              <a:custGeom>
                <a:avLst/>
                <a:gdLst>
                  <a:gd name="T0" fmla="*/ 68 w 76"/>
                  <a:gd name="T1" fmla="*/ 66 h 68"/>
                  <a:gd name="T2" fmla="*/ 8 w 76"/>
                  <a:gd name="T3" fmla="*/ 66 h 68"/>
                  <a:gd name="T4" fmla="*/ 2 w 76"/>
                  <a:gd name="T5" fmla="*/ 60 h 68"/>
                  <a:gd name="T6" fmla="*/ 2 w 76"/>
                  <a:gd name="T7" fmla="*/ 21 h 68"/>
                  <a:gd name="T8" fmla="*/ 2 w 76"/>
                  <a:gd name="T9" fmla="*/ 21 h 68"/>
                  <a:gd name="T10" fmla="*/ 2 w 76"/>
                  <a:gd name="T11" fmla="*/ 21 h 68"/>
                  <a:gd name="T12" fmla="*/ 8 w 76"/>
                  <a:gd name="T13" fmla="*/ 15 h 68"/>
                  <a:gd name="T14" fmla="*/ 12 w 76"/>
                  <a:gd name="T15" fmla="*/ 15 h 68"/>
                  <a:gd name="T16" fmla="*/ 16 w 76"/>
                  <a:gd name="T17" fmla="*/ 18 h 68"/>
                  <a:gd name="T18" fmla="*/ 38 w 76"/>
                  <a:gd name="T19" fmla="*/ 32 h 68"/>
                  <a:gd name="T20" fmla="*/ 60 w 76"/>
                  <a:gd name="T21" fmla="*/ 18 h 68"/>
                  <a:gd name="T22" fmla="*/ 64 w 76"/>
                  <a:gd name="T23" fmla="*/ 15 h 68"/>
                  <a:gd name="T24" fmla="*/ 68 w 76"/>
                  <a:gd name="T25" fmla="*/ 15 h 68"/>
                  <a:gd name="T26" fmla="*/ 73 w 76"/>
                  <a:gd name="T27" fmla="*/ 21 h 68"/>
                  <a:gd name="T28" fmla="*/ 73 w 76"/>
                  <a:gd name="T29" fmla="*/ 21 h 68"/>
                  <a:gd name="T30" fmla="*/ 73 w 76"/>
                  <a:gd name="T31" fmla="*/ 21 h 68"/>
                  <a:gd name="T32" fmla="*/ 73 w 76"/>
                  <a:gd name="T33" fmla="*/ 60 h 68"/>
                  <a:gd name="T34" fmla="*/ 68 w 76"/>
                  <a:gd name="T35" fmla="*/ 66 h 68"/>
                  <a:gd name="T36" fmla="*/ 51 w 76"/>
                  <a:gd name="T37" fmla="*/ 25 h 68"/>
                  <a:gd name="T38" fmla="*/ 38 w 76"/>
                  <a:gd name="T39" fmla="*/ 30 h 68"/>
                  <a:gd name="T40" fmla="*/ 24 w 76"/>
                  <a:gd name="T41" fmla="*/ 25 h 68"/>
                  <a:gd name="T42" fmla="*/ 38 w 76"/>
                  <a:gd name="T43" fmla="*/ 20 h 68"/>
                  <a:gd name="T44" fmla="*/ 51 w 76"/>
                  <a:gd name="T45" fmla="*/ 25 h 68"/>
                  <a:gd name="T46" fmla="*/ 76 w 76"/>
                  <a:gd name="T47" fmla="*/ 7 h 68"/>
                  <a:gd name="T48" fmla="*/ 69 w 76"/>
                  <a:gd name="T49" fmla="*/ 0 h 68"/>
                  <a:gd name="T50" fmla="*/ 65 w 76"/>
                  <a:gd name="T51" fmla="*/ 0 h 68"/>
                  <a:gd name="T52" fmla="*/ 64 w 76"/>
                  <a:gd name="T53" fmla="*/ 2 h 68"/>
                  <a:gd name="T54" fmla="*/ 65 w 76"/>
                  <a:gd name="T55" fmla="*/ 3 h 68"/>
                  <a:gd name="T56" fmla="*/ 69 w 76"/>
                  <a:gd name="T57" fmla="*/ 3 h 68"/>
                  <a:gd name="T58" fmla="*/ 73 w 76"/>
                  <a:gd name="T59" fmla="*/ 7 h 68"/>
                  <a:gd name="T60" fmla="*/ 73 w 76"/>
                  <a:gd name="T61" fmla="*/ 15 h 68"/>
                  <a:gd name="T62" fmla="*/ 68 w 76"/>
                  <a:gd name="T63" fmla="*/ 13 h 68"/>
                  <a:gd name="T64" fmla="*/ 64 w 76"/>
                  <a:gd name="T65" fmla="*/ 13 h 68"/>
                  <a:gd name="T66" fmla="*/ 58 w 76"/>
                  <a:gd name="T67" fmla="*/ 17 h 68"/>
                  <a:gd name="T68" fmla="*/ 53 w 76"/>
                  <a:gd name="T69" fmla="*/ 23 h 68"/>
                  <a:gd name="T70" fmla="*/ 38 w 76"/>
                  <a:gd name="T71" fmla="*/ 17 h 68"/>
                  <a:gd name="T72" fmla="*/ 22 w 76"/>
                  <a:gd name="T73" fmla="*/ 23 h 68"/>
                  <a:gd name="T74" fmla="*/ 18 w 76"/>
                  <a:gd name="T75" fmla="*/ 17 h 68"/>
                  <a:gd name="T76" fmla="*/ 12 w 76"/>
                  <a:gd name="T77" fmla="*/ 13 h 68"/>
                  <a:gd name="T78" fmla="*/ 8 w 76"/>
                  <a:gd name="T79" fmla="*/ 13 h 68"/>
                  <a:gd name="T80" fmla="*/ 2 w 76"/>
                  <a:gd name="T81" fmla="*/ 15 h 68"/>
                  <a:gd name="T82" fmla="*/ 2 w 76"/>
                  <a:gd name="T83" fmla="*/ 7 h 68"/>
                  <a:gd name="T84" fmla="*/ 6 w 76"/>
                  <a:gd name="T85" fmla="*/ 3 h 68"/>
                  <a:gd name="T86" fmla="*/ 11 w 76"/>
                  <a:gd name="T87" fmla="*/ 3 h 68"/>
                  <a:gd name="T88" fmla="*/ 12 w 76"/>
                  <a:gd name="T89" fmla="*/ 2 h 68"/>
                  <a:gd name="T90" fmla="*/ 11 w 76"/>
                  <a:gd name="T91" fmla="*/ 0 h 68"/>
                  <a:gd name="T92" fmla="*/ 6 w 76"/>
                  <a:gd name="T93" fmla="*/ 0 h 68"/>
                  <a:gd name="T94" fmla="*/ 0 w 76"/>
                  <a:gd name="T95" fmla="*/ 7 h 68"/>
                  <a:gd name="T96" fmla="*/ 0 w 76"/>
                  <a:gd name="T97" fmla="*/ 60 h 68"/>
                  <a:gd name="T98" fmla="*/ 8 w 76"/>
                  <a:gd name="T99" fmla="*/ 68 h 68"/>
                  <a:gd name="T100" fmla="*/ 68 w 76"/>
                  <a:gd name="T101" fmla="*/ 68 h 68"/>
                  <a:gd name="T102" fmla="*/ 76 w 76"/>
                  <a:gd name="T103" fmla="*/ 60 h 68"/>
                  <a:gd name="T104" fmla="*/ 76 w 76"/>
                  <a:gd name="T105" fmla="*/ 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" h="68">
                    <a:moveTo>
                      <a:pt x="68" y="66"/>
                    </a:moveTo>
                    <a:cubicBezTo>
                      <a:pt x="8" y="66"/>
                      <a:pt x="8" y="66"/>
                      <a:pt x="8" y="66"/>
                    </a:cubicBezTo>
                    <a:cubicBezTo>
                      <a:pt x="5" y="66"/>
                      <a:pt x="2" y="63"/>
                      <a:pt x="2" y="6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8"/>
                      <a:pt x="5" y="15"/>
                      <a:pt x="8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5"/>
                      <a:pt x="15" y="16"/>
                      <a:pt x="16" y="18"/>
                    </a:cubicBezTo>
                    <a:cubicBezTo>
                      <a:pt x="19" y="27"/>
                      <a:pt x="28" y="32"/>
                      <a:pt x="38" y="32"/>
                    </a:cubicBezTo>
                    <a:cubicBezTo>
                      <a:pt x="48" y="32"/>
                      <a:pt x="56" y="27"/>
                      <a:pt x="60" y="18"/>
                    </a:cubicBezTo>
                    <a:cubicBezTo>
                      <a:pt x="61" y="16"/>
                      <a:pt x="62" y="15"/>
                      <a:pt x="64" y="15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71" y="15"/>
                      <a:pt x="73" y="18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3"/>
                      <a:pt x="71" y="66"/>
                      <a:pt x="68" y="66"/>
                    </a:cubicBezTo>
                    <a:moveTo>
                      <a:pt x="51" y="25"/>
                    </a:moveTo>
                    <a:cubicBezTo>
                      <a:pt x="48" y="28"/>
                      <a:pt x="43" y="30"/>
                      <a:pt x="38" y="30"/>
                    </a:cubicBezTo>
                    <a:cubicBezTo>
                      <a:pt x="33" y="30"/>
                      <a:pt x="28" y="28"/>
                      <a:pt x="24" y="25"/>
                    </a:cubicBezTo>
                    <a:cubicBezTo>
                      <a:pt x="28" y="22"/>
                      <a:pt x="33" y="20"/>
                      <a:pt x="38" y="20"/>
                    </a:cubicBezTo>
                    <a:cubicBezTo>
                      <a:pt x="43" y="20"/>
                      <a:pt x="48" y="22"/>
                      <a:pt x="51" y="25"/>
                    </a:cubicBezTo>
                    <a:moveTo>
                      <a:pt x="76" y="7"/>
                    </a:moveTo>
                    <a:cubicBezTo>
                      <a:pt x="76" y="3"/>
                      <a:pt x="73" y="0"/>
                      <a:pt x="69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4" y="1"/>
                      <a:pt x="64" y="2"/>
                    </a:cubicBezTo>
                    <a:cubicBezTo>
                      <a:pt x="64" y="2"/>
                      <a:pt x="65" y="3"/>
                      <a:pt x="65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3"/>
                      <a:pt x="73" y="5"/>
                      <a:pt x="73" y="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2" y="13"/>
                      <a:pt x="70" y="13"/>
                      <a:pt x="68" y="13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1" y="13"/>
                      <a:pt x="59" y="14"/>
                      <a:pt x="58" y="17"/>
                    </a:cubicBezTo>
                    <a:cubicBezTo>
                      <a:pt x="57" y="19"/>
                      <a:pt x="55" y="21"/>
                      <a:pt x="53" y="23"/>
                    </a:cubicBezTo>
                    <a:cubicBezTo>
                      <a:pt x="49" y="19"/>
                      <a:pt x="44" y="17"/>
                      <a:pt x="38" y="17"/>
                    </a:cubicBezTo>
                    <a:cubicBezTo>
                      <a:pt x="32" y="17"/>
                      <a:pt x="27" y="19"/>
                      <a:pt x="22" y="23"/>
                    </a:cubicBezTo>
                    <a:cubicBezTo>
                      <a:pt x="20" y="21"/>
                      <a:pt x="19" y="19"/>
                      <a:pt x="18" y="17"/>
                    </a:cubicBezTo>
                    <a:cubicBezTo>
                      <a:pt x="17" y="14"/>
                      <a:pt x="15" y="13"/>
                      <a:pt x="12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6" y="13"/>
                      <a:pt x="4" y="13"/>
                      <a:pt x="2" y="1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4" y="3"/>
                      <a:pt x="6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2"/>
                      <a:pt x="12" y="2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5"/>
                      <a:pt x="3" y="68"/>
                      <a:pt x="8" y="68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2" y="68"/>
                      <a:pt x="76" y="65"/>
                      <a:pt x="76" y="60"/>
                    </a:cubicBezTo>
                    <a:lnTo>
                      <a:pt x="76" y="7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6" name="Freeform 43"/>
              <p:cNvSpPr>
                <a:spLocks/>
              </p:cNvSpPr>
              <p:nvPr/>
            </p:nvSpPr>
            <p:spPr bwMode="auto">
              <a:xfrm>
                <a:off x="5986" y="3941"/>
                <a:ext cx="101" cy="10"/>
              </a:xfrm>
              <a:custGeom>
                <a:avLst/>
                <a:gdLst>
                  <a:gd name="T0" fmla="*/ 31 w 32"/>
                  <a:gd name="T1" fmla="*/ 0 h 3"/>
                  <a:gd name="T2" fmla="*/ 1 w 32"/>
                  <a:gd name="T3" fmla="*/ 0 h 3"/>
                  <a:gd name="T4" fmla="*/ 0 w 32"/>
                  <a:gd name="T5" fmla="*/ 1 h 3"/>
                  <a:gd name="T6" fmla="*/ 1 w 32"/>
                  <a:gd name="T7" fmla="*/ 3 h 3"/>
                  <a:gd name="T8" fmla="*/ 31 w 32"/>
                  <a:gd name="T9" fmla="*/ 3 h 3"/>
                  <a:gd name="T10" fmla="*/ 32 w 32"/>
                  <a:gd name="T11" fmla="*/ 1 h 3"/>
                  <a:gd name="T12" fmla="*/ 31 w 3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3"/>
                      <a:pt x="32" y="2"/>
                      <a:pt x="32" y="1"/>
                    </a:cubicBezTo>
                    <a:cubicBezTo>
                      <a:pt x="32" y="1"/>
                      <a:pt x="32" y="0"/>
                      <a:pt x="3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7" name="Freeform 44"/>
              <p:cNvSpPr>
                <a:spLocks/>
              </p:cNvSpPr>
              <p:nvPr/>
            </p:nvSpPr>
            <p:spPr bwMode="auto">
              <a:xfrm>
                <a:off x="6018" y="3983"/>
                <a:ext cx="69" cy="10"/>
              </a:xfrm>
              <a:custGeom>
                <a:avLst/>
                <a:gdLst>
                  <a:gd name="T0" fmla="*/ 21 w 22"/>
                  <a:gd name="T1" fmla="*/ 0 h 3"/>
                  <a:gd name="T2" fmla="*/ 1 w 22"/>
                  <a:gd name="T3" fmla="*/ 0 h 3"/>
                  <a:gd name="T4" fmla="*/ 0 w 22"/>
                  <a:gd name="T5" fmla="*/ 2 h 3"/>
                  <a:gd name="T6" fmla="*/ 1 w 22"/>
                  <a:gd name="T7" fmla="*/ 3 h 3"/>
                  <a:gd name="T8" fmla="*/ 21 w 22"/>
                  <a:gd name="T9" fmla="*/ 3 h 3"/>
                  <a:gd name="T10" fmla="*/ 22 w 22"/>
                  <a:gd name="T11" fmla="*/ 2 h 3"/>
                  <a:gd name="T12" fmla="*/ 21 w 2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3">
                    <a:moveTo>
                      <a:pt x="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2" y="2"/>
                      <a:pt x="22" y="2"/>
                    </a:cubicBezTo>
                    <a:cubicBezTo>
                      <a:pt x="22" y="1"/>
                      <a:pt x="22" y="0"/>
                      <a:pt x="2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8" name="Freeform 45"/>
              <p:cNvSpPr>
                <a:spLocks/>
              </p:cNvSpPr>
              <p:nvPr/>
            </p:nvSpPr>
            <p:spPr bwMode="auto">
              <a:xfrm>
                <a:off x="5986" y="3983"/>
                <a:ext cx="25" cy="10"/>
              </a:xfrm>
              <a:custGeom>
                <a:avLst/>
                <a:gdLst>
                  <a:gd name="T0" fmla="*/ 1 w 8"/>
                  <a:gd name="T1" fmla="*/ 3 h 3"/>
                  <a:gd name="T2" fmla="*/ 7 w 8"/>
                  <a:gd name="T3" fmla="*/ 3 h 3"/>
                  <a:gd name="T4" fmla="*/ 8 w 8"/>
                  <a:gd name="T5" fmla="*/ 2 h 3"/>
                  <a:gd name="T6" fmla="*/ 7 w 8"/>
                  <a:gd name="T7" fmla="*/ 0 h 3"/>
                  <a:gd name="T8" fmla="*/ 1 w 8"/>
                  <a:gd name="T9" fmla="*/ 0 h 3"/>
                  <a:gd name="T10" fmla="*/ 0 w 8"/>
                  <a:gd name="T11" fmla="*/ 2 h 3"/>
                  <a:gd name="T12" fmla="*/ 1 w 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">
                    <a:moveTo>
                      <a:pt x="1" y="3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9" name="Freeform 46"/>
              <p:cNvSpPr>
                <a:spLocks/>
              </p:cNvSpPr>
              <p:nvPr/>
            </p:nvSpPr>
            <p:spPr bwMode="auto">
              <a:xfrm>
                <a:off x="6056" y="3964"/>
                <a:ext cx="31" cy="7"/>
              </a:xfrm>
              <a:custGeom>
                <a:avLst/>
                <a:gdLst>
                  <a:gd name="T0" fmla="*/ 9 w 10"/>
                  <a:gd name="T1" fmla="*/ 0 h 2"/>
                  <a:gd name="T2" fmla="*/ 2 w 10"/>
                  <a:gd name="T3" fmla="*/ 0 h 2"/>
                  <a:gd name="T4" fmla="*/ 0 w 10"/>
                  <a:gd name="T5" fmla="*/ 1 h 2"/>
                  <a:gd name="T6" fmla="*/ 2 w 10"/>
                  <a:gd name="T7" fmla="*/ 2 h 2"/>
                  <a:gd name="T8" fmla="*/ 9 w 10"/>
                  <a:gd name="T9" fmla="*/ 2 h 2"/>
                  <a:gd name="T10" fmla="*/ 10 w 10"/>
                  <a:gd name="T11" fmla="*/ 1 h 2"/>
                  <a:gd name="T12" fmla="*/ 9 w 10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0" name="Freeform 47"/>
              <p:cNvSpPr>
                <a:spLocks/>
              </p:cNvSpPr>
              <p:nvPr/>
            </p:nvSpPr>
            <p:spPr bwMode="auto">
              <a:xfrm>
                <a:off x="5986" y="3964"/>
                <a:ext cx="66" cy="7"/>
              </a:xfrm>
              <a:custGeom>
                <a:avLst/>
                <a:gdLst>
                  <a:gd name="T0" fmla="*/ 1 w 21"/>
                  <a:gd name="T1" fmla="*/ 2 h 2"/>
                  <a:gd name="T2" fmla="*/ 19 w 21"/>
                  <a:gd name="T3" fmla="*/ 2 h 2"/>
                  <a:gd name="T4" fmla="*/ 21 w 21"/>
                  <a:gd name="T5" fmla="*/ 1 h 2"/>
                  <a:gd name="T6" fmla="*/ 19 w 21"/>
                  <a:gd name="T7" fmla="*/ 0 h 2"/>
                  <a:gd name="T8" fmla="*/ 1 w 21"/>
                  <a:gd name="T9" fmla="*/ 0 h 2"/>
                  <a:gd name="T10" fmla="*/ 0 w 21"/>
                  <a:gd name="T11" fmla="*/ 1 h 2"/>
                  <a:gd name="T12" fmla="*/ 1 w 2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">
                    <a:moveTo>
                      <a:pt x="1" y="2"/>
                    </a:moveTo>
                    <a:cubicBezTo>
                      <a:pt x="19" y="2"/>
                      <a:pt x="19" y="2"/>
                      <a:pt x="19" y="2"/>
                    </a:cubicBezTo>
                    <a:cubicBezTo>
                      <a:pt x="20" y="2"/>
                      <a:pt x="21" y="2"/>
                      <a:pt x="21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1" name="Freeform 48"/>
              <p:cNvSpPr>
                <a:spLocks noEditPoints="1"/>
              </p:cNvSpPr>
              <p:nvPr/>
            </p:nvSpPr>
            <p:spPr bwMode="auto">
              <a:xfrm>
                <a:off x="5929" y="4162"/>
                <a:ext cx="35" cy="32"/>
              </a:xfrm>
              <a:custGeom>
                <a:avLst/>
                <a:gdLst>
                  <a:gd name="T0" fmla="*/ 5 w 11"/>
                  <a:gd name="T1" fmla="*/ 8 h 10"/>
                  <a:gd name="T2" fmla="*/ 3 w 11"/>
                  <a:gd name="T3" fmla="*/ 5 h 10"/>
                  <a:gd name="T4" fmla="*/ 5 w 11"/>
                  <a:gd name="T5" fmla="*/ 2 h 10"/>
                  <a:gd name="T6" fmla="*/ 8 w 11"/>
                  <a:gd name="T7" fmla="*/ 5 h 10"/>
                  <a:gd name="T8" fmla="*/ 5 w 11"/>
                  <a:gd name="T9" fmla="*/ 8 h 10"/>
                  <a:gd name="T10" fmla="*/ 5 w 11"/>
                  <a:gd name="T11" fmla="*/ 0 h 10"/>
                  <a:gd name="T12" fmla="*/ 0 w 11"/>
                  <a:gd name="T13" fmla="*/ 5 h 10"/>
                  <a:gd name="T14" fmla="*/ 5 w 11"/>
                  <a:gd name="T15" fmla="*/ 10 h 10"/>
                  <a:gd name="T16" fmla="*/ 11 w 11"/>
                  <a:gd name="T17" fmla="*/ 5 h 10"/>
                  <a:gd name="T18" fmla="*/ 5 w 1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5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5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2" name="Freeform 49"/>
              <p:cNvSpPr>
                <a:spLocks noEditPoints="1"/>
              </p:cNvSpPr>
              <p:nvPr/>
            </p:nvSpPr>
            <p:spPr bwMode="auto">
              <a:xfrm>
                <a:off x="6002" y="4162"/>
                <a:ext cx="31" cy="32"/>
              </a:xfrm>
              <a:custGeom>
                <a:avLst/>
                <a:gdLst>
                  <a:gd name="T0" fmla="*/ 5 w 10"/>
                  <a:gd name="T1" fmla="*/ 8 h 10"/>
                  <a:gd name="T2" fmla="*/ 3 w 10"/>
                  <a:gd name="T3" fmla="*/ 5 h 10"/>
                  <a:gd name="T4" fmla="*/ 5 w 10"/>
                  <a:gd name="T5" fmla="*/ 2 h 10"/>
                  <a:gd name="T6" fmla="*/ 8 w 10"/>
                  <a:gd name="T7" fmla="*/ 5 h 10"/>
                  <a:gd name="T8" fmla="*/ 5 w 10"/>
                  <a:gd name="T9" fmla="*/ 8 h 10"/>
                  <a:gd name="T10" fmla="*/ 5 w 10"/>
                  <a:gd name="T11" fmla="*/ 0 h 10"/>
                  <a:gd name="T12" fmla="*/ 0 w 10"/>
                  <a:gd name="T13" fmla="*/ 5 h 10"/>
                  <a:gd name="T14" fmla="*/ 5 w 10"/>
                  <a:gd name="T15" fmla="*/ 10 h 10"/>
                  <a:gd name="T16" fmla="*/ 10 w 10"/>
                  <a:gd name="T17" fmla="*/ 5 h 10"/>
                  <a:gd name="T18" fmla="*/ 5 w 10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5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5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3" name="Freeform 50"/>
              <p:cNvSpPr>
                <a:spLocks noEditPoints="1"/>
              </p:cNvSpPr>
              <p:nvPr/>
            </p:nvSpPr>
            <p:spPr bwMode="auto">
              <a:xfrm>
                <a:off x="6075" y="4162"/>
                <a:ext cx="31" cy="32"/>
              </a:xfrm>
              <a:custGeom>
                <a:avLst/>
                <a:gdLst>
                  <a:gd name="T0" fmla="*/ 5 w 10"/>
                  <a:gd name="T1" fmla="*/ 8 h 10"/>
                  <a:gd name="T2" fmla="*/ 2 w 10"/>
                  <a:gd name="T3" fmla="*/ 5 h 10"/>
                  <a:gd name="T4" fmla="*/ 5 w 10"/>
                  <a:gd name="T5" fmla="*/ 2 h 10"/>
                  <a:gd name="T6" fmla="*/ 8 w 10"/>
                  <a:gd name="T7" fmla="*/ 5 h 10"/>
                  <a:gd name="T8" fmla="*/ 5 w 10"/>
                  <a:gd name="T9" fmla="*/ 8 h 10"/>
                  <a:gd name="T10" fmla="*/ 5 w 10"/>
                  <a:gd name="T11" fmla="*/ 0 h 10"/>
                  <a:gd name="T12" fmla="*/ 0 w 10"/>
                  <a:gd name="T13" fmla="*/ 5 h 10"/>
                  <a:gd name="T14" fmla="*/ 5 w 10"/>
                  <a:gd name="T15" fmla="*/ 10 h 10"/>
                  <a:gd name="T16" fmla="*/ 10 w 10"/>
                  <a:gd name="T17" fmla="*/ 5 h 10"/>
                  <a:gd name="T18" fmla="*/ 5 w 10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5" y="8"/>
                    </a:moveTo>
                    <a:cubicBezTo>
                      <a:pt x="4" y="8"/>
                      <a:pt x="2" y="7"/>
                      <a:pt x="2" y="5"/>
                    </a:cubicBezTo>
                    <a:cubicBezTo>
                      <a:pt x="2" y="4"/>
                      <a:pt x="4" y="2"/>
                      <a:pt x="5" y="2"/>
                    </a:cubicBezTo>
                    <a:cubicBezTo>
                      <a:pt x="6" y="2"/>
                      <a:pt x="8" y="4"/>
                      <a:pt x="8" y="5"/>
                    </a:cubicBezTo>
                    <a:cubicBezTo>
                      <a:pt x="8" y="7"/>
                      <a:pt x="6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4" name="Freeform 51"/>
              <p:cNvSpPr>
                <a:spLocks noEditPoints="1"/>
              </p:cNvSpPr>
              <p:nvPr/>
            </p:nvSpPr>
            <p:spPr bwMode="auto">
              <a:xfrm>
                <a:off x="6109" y="4162"/>
                <a:ext cx="35" cy="32"/>
              </a:xfrm>
              <a:custGeom>
                <a:avLst/>
                <a:gdLst>
                  <a:gd name="T0" fmla="*/ 5 w 11"/>
                  <a:gd name="T1" fmla="*/ 8 h 10"/>
                  <a:gd name="T2" fmla="*/ 3 w 11"/>
                  <a:gd name="T3" fmla="*/ 5 h 10"/>
                  <a:gd name="T4" fmla="*/ 5 w 11"/>
                  <a:gd name="T5" fmla="*/ 2 h 10"/>
                  <a:gd name="T6" fmla="*/ 8 w 11"/>
                  <a:gd name="T7" fmla="*/ 5 h 10"/>
                  <a:gd name="T8" fmla="*/ 5 w 11"/>
                  <a:gd name="T9" fmla="*/ 8 h 10"/>
                  <a:gd name="T10" fmla="*/ 5 w 11"/>
                  <a:gd name="T11" fmla="*/ 0 h 10"/>
                  <a:gd name="T12" fmla="*/ 0 w 11"/>
                  <a:gd name="T13" fmla="*/ 5 h 10"/>
                  <a:gd name="T14" fmla="*/ 5 w 11"/>
                  <a:gd name="T15" fmla="*/ 10 h 10"/>
                  <a:gd name="T16" fmla="*/ 11 w 11"/>
                  <a:gd name="T17" fmla="*/ 5 h 10"/>
                  <a:gd name="T18" fmla="*/ 5 w 1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5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5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5" name="Freeform 52"/>
              <p:cNvSpPr>
                <a:spLocks noEditPoints="1"/>
              </p:cNvSpPr>
              <p:nvPr/>
            </p:nvSpPr>
            <p:spPr bwMode="auto">
              <a:xfrm>
                <a:off x="5964" y="4162"/>
                <a:ext cx="35" cy="32"/>
              </a:xfrm>
              <a:custGeom>
                <a:avLst/>
                <a:gdLst>
                  <a:gd name="T0" fmla="*/ 6 w 11"/>
                  <a:gd name="T1" fmla="*/ 8 h 10"/>
                  <a:gd name="T2" fmla="*/ 3 w 11"/>
                  <a:gd name="T3" fmla="*/ 5 h 10"/>
                  <a:gd name="T4" fmla="*/ 6 w 11"/>
                  <a:gd name="T5" fmla="*/ 2 h 10"/>
                  <a:gd name="T6" fmla="*/ 8 w 11"/>
                  <a:gd name="T7" fmla="*/ 5 h 10"/>
                  <a:gd name="T8" fmla="*/ 6 w 11"/>
                  <a:gd name="T9" fmla="*/ 8 h 10"/>
                  <a:gd name="T10" fmla="*/ 6 w 11"/>
                  <a:gd name="T11" fmla="*/ 0 h 10"/>
                  <a:gd name="T12" fmla="*/ 0 w 11"/>
                  <a:gd name="T13" fmla="*/ 5 h 10"/>
                  <a:gd name="T14" fmla="*/ 6 w 11"/>
                  <a:gd name="T15" fmla="*/ 10 h 10"/>
                  <a:gd name="T16" fmla="*/ 11 w 11"/>
                  <a:gd name="T17" fmla="*/ 5 h 10"/>
                  <a:gd name="T18" fmla="*/ 6 w 1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6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6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6" y="8"/>
                    </a:cubicBezTo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9" y="10"/>
                      <a:pt x="11" y="8"/>
                      <a:pt x="11" y="5"/>
                    </a:cubicBezTo>
                    <a:cubicBezTo>
                      <a:pt x="11" y="2"/>
                      <a:pt x="9" y="0"/>
                      <a:pt x="6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6" name="Freeform 53"/>
              <p:cNvSpPr>
                <a:spLocks noEditPoints="1"/>
              </p:cNvSpPr>
              <p:nvPr/>
            </p:nvSpPr>
            <p:spPr bwMode="auto">
              <a:xfrm>
                <a:off x="6037" y="4162"/>
                <a:ext cx="34" cy="32"/>
              </a:xfrm>
              <a:custGeom>
                <a:avLst/>
                <a:gdLst>
                  <a:gd name="T0" fmla="*/ 6 w 11"/>
                  <a:gd name="T1" fmla="*/ 8 h 10"/>
                  <a:gd name="T2" fmla="*/ 3 w 11"/>
                  <a:gd name="T3" fmla="*/ 5 h 10"/>
                  <a:gd name="T4" fmla="*/ 6 w 11"/>
                  <a:gd name="T5" fmla="*/ 2 h 10"/>
                  <a:gd name="T6" fmla="*/ 8 w 11"/>
                  <a:gd name="T7" fmla="*/ 5 h 10"/>
                  <a:gd name="T8" fmla="*/ 6 w 11"/>
                  <a:gd name="T9" fmla="*/ 8 h 10"/>
                  <a:gd name="T10" fmla="*/ 6 w 11"/>
                  <a:gd name="T11" fmla="*/ 0 h 10"/>
                  <a:gd name="T12" fmla="*/ 0 w 11"/>
                  <a:gd name="T13" fmla="*/ 5 h 10"/>
                  <a:gd name="T14" fmla="*/ 6 w 11"/>
                  <a:gd name="T15" fmla="*/ 10 h 10"/>
                  <a:gd name="T16" fmla="*/ 11 w 11"/>
                  <a:gd name="T17" fmla="*/ 5 h 10"/>
                  <a:gd name="T18" fmla="*/ 6 w 1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6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6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6" y="8"/>
                    </a:cubicBezTo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6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7" name="Freeform 54"/>
              <p:cNvSpPr>
                <a:spLocks noEditPoints="1"/>
              </p:cNvSpPr>
              <p:nvPr/>
            </p:nvSpPr>
            <p:spPr bwMode="auto">
              <a:xfrm>
                <a:off x="5929" y="4094"/>
                <a:ext cx="35" cy="35"/>
              </a:xfrm>
              <a:custGeom>
                <a:avLst/>
                <a:gdLst>
                  <a:gd name="T0" fmla="*/ 5 w 11"/>
                  <a:gd name="T1" fmla="*/ 3 h 11"/>
                  <a:gd name="T2" fmla="*/ 8 w 11"/>
                  <a:gd name="T3" fmla="*/ 5 h 11"/>
                  <a:gd name="T4" fmla="*/ 5 w 11"/>
                  <a:gd name="T5" fmla="*/ 8 h 11"/>
                  <a:gd name="T6" fmla="*/ 3 w 11"/>
                  <a:gd name="T7" fmla="*/ 5 h 11"/>
                  <a:gd name="T8" fmla="*/ 5 w 11"/>
                  <a:gd name="T9" fmla="*/ 3 h 11"/>
                  <a:gd name="T10" fmla="*/ 5 w 11"/>
                  <a:gd name="T11" fmla="*/ 11 h 11"/>
                  <a:gd name="T12" fmla="*/ 11 w 11"/>
                  <a:gd name="T13" fmla="*/ 5 h 11"/>
                  <a:gd name="T14" fmla="*/ 5 w 11"/>
                  <a:gd name="T15" fmla="*/ 0 h 11"/>
                  <a:gd name="T16" fmla="*/ 0 w 11"/>
                  <a:gd name="T17" fmla="*/ 5 h 11"/>
                  <a:gd name="T18" fmla="*/ 5 w 11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3"/>
                    </a:move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moveTo>
                      <a:pt x="5" y="11"/>
                    </a:moveTo>
                    <a:cubicBezTo>
                      <a:pt x="8" y="11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8" name="Freeform 55"/>
              <p:cNvSpPr>
                <a:spLocks noEditPoints="1"/>
              </p:cNvSpPr>
              <p:nvPr/>
            </p:nvSpPr>
            <p:spPr bwMode="auto">
              <a:xfrm>
                <a:off x="6002" y="4094"/>
                <a:ext cx="31" cy="35"/>
              </a:xfrm>
              <a:custGeom>
                <a:avLst/>
                <a:gdLst>
                  <a:gd name="T0" fmla="*/ 5 w 10"/>
                  <a:gd name="T1" fmla="*/ 3 h 11"/>
                  <a:gd name="T2" fmla="*/ 8 w 10"/>
                  <a:gd name="T3" fmla="*/ 5 h 11"/>
                  <a:gd name="T4" fmla="*/ 5 w 10"/>
                  <a:gd name="T5" fmla="*/ 8 h 11"/>
                  <a:gd name="T6" fmla="*/ 3 w 10"/>
                  <a:gd name="T7" fmla="*/ 5 h 11"/>
                  <a:gd name="T8" fmla="*/ 5 w 10"/>
                  <a:gd name="T9" fmla="*/ 3 h 11"/>
                  <a:gd name="T10" fmla="*/ 5 w 10"/>
                  <a:gd name="T11" fmla="*/ 11 h 11"/>
                  <a:gd name="T12" fmla="*/ 10 w 10"/>
                  <a:gd name="T13" fmla="*/ 5 h 11"/>
                  <a:gd name="T14" fmla="*/ 5 w 10"/>
                  <a:gd name="T15" fmla="*/ 0 h 11"/>
                  <a:gd name="T16" fmla="*/ 0 w 10"/>
                  <a:gd name="T17" fmla="*/ 5 h 11"/>
                  <a:gd name="T18" fmla="*/ 5 w 10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3"/>
                    </a:move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moveTo>
                      <a:pt x="5" y="11"/>
                    </a:moveTo>
                    <a:cubicBezTo>
                      <a:pt x="8" y="11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9" name="Freeform 56"/>
              <p:cNvSpPr>
                <a:spLocks noEditPoints="1"/>
              </p:cNvSpPr>
              <p:nvPr/>
            </p:nvSpPr>
            <p:spPr bwMode="auto">
              <a:xfrm>
                <a:off x="6075" y="4094"/>
                <a:ext cx="31" cy="35"/>
              </a:xfrm>
              <a:custGeom>
                <a:avLst/>
                <a:gdLst>
                  <a:gd name="T0" fmla="*/ 5 w 10"/>
                  <a:gd name="T1" fmla="*/ 3 h 11"/>
                  <a:gd name="T2" fmla="*/ 8 w 10"/>
                  <a:gd name="T3" fmla="*/ 5 h 11"/>
                  <a:gd name="T4" fmla="*/ 5 w 10"/>
                  <a:gd name="T5" fmla="*/ 8 h 11"/>
                  <a:gd name="T6" fmla="*/ 2 w 10"/>
                  <a:gd name="T7" fmla="*/ 5 h 11"/>
                  <a:gd name="T8" fmla="*/ 5 w 10"/>
                  <a:gd name="T9" fmla="*/ 3 h 11"/>
                  <a:gd name="T10" fmla="*/ 5 w 10"/>
                  <a:gd name="T11" fmla="*/ 11 h 11"/>
                  <a:gd name="T12" fmla="*/ 10 w 10"/>
                  <a:gd name="T13" fmla="*/ 5 h 11"/>
                  <a:gd name="T14" fmla="*/ 5 w 10"/>
                  <a:gd name="T15" fmla="*/ 0 h 11"/>
                  <a:gd name="T16" fmla="*/ 0 w 10"/>
                  <a:gd name="T17" fmla="*/ 5 h 11"/>
                  <a:gd name="T18" fmla="*/ 5 w 10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3"/>
                    </a:moveTo>
                    <a:cubicBezTo>
                      <a:pt x="6" y="3"/>
                      <a:pt x="8" y="4"/>
                      <a:pt x="8" y="5"/>
                    </a:cubicBezTo>
                    <a:cubicBezTo>
                      <a:pt x="8" y="7"/>
                      <a:pt x="6" y="8"/>
                      <a:pt x="5" y="8"/>
                    </a:cubicBezTo>
                    <a:cubicBezTo>
                      <a:pt x="4" y="8"/>
                      <a:pt x="2" y="7"/>
                      <a:pt x="2" y="5"/>
                    </a:cubicBezTo>
                    <a:cubicBezTo>
                      <a:pt x="2" y="4"/>
                      <a:pt x="4" y="3"/>
                      <a:pt x="5" y="3"/>
                    </a:cubicBezTo>
                    <a:moveTo>
                      <a:pt x="5" y="11"/>
                    </a:moveTo>
                    <a:cubicBezTo>
                      <a:pt x="8" y="11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0" name="Freeform 57"/>
              <p:cNvSpPr>
                <a:spLocks noEditPoints="1"/>
              </p:cNvSpPr>
              <p:nvPr/>
            </p:nvSpPr>
            <p:spPr bwMode="auto">
              <a:xfrm>
                <a:off x="6109" y="4094"/>
                <a:ext cx="35" cy="35"/>
              </a:xfrm>
              <a:custGeom>
                <a:avLst/>
                <a:gdLst>
                  <a:gd name="T0" fmla="*/ 5 w 11"/>
                  <a:gd name="T1" fmla="*/ 8 h 11"/>
                  <a:gd name="T2" fmla="*/ 3 w 11"/>
                  <a:gd name="T3" fmla="*/ 5 h 11"/>
                  <a:gd name="T4" fmla="*/ 5 w 11"/>
                  <a:gd name="T5" fmla="*/ 3 h 11"/>
                  <a:gd name="T6" fmla="*/ 8 w 11"/>
                  <a:gd name="T7" fmla="*/ 5 h 11"/>
                  <a:gd name="T8" fmla="*/ 5 w 11"/>
                  <a:gd name="T9" fmla="*/ 8 h 11"/>
                  <a:gd name="T10" fmla="*/ 5 w 11"/>
                  <a:gd name="T11" fmla="*/ 0 h 11"/>
                  <a:gd name="T12" fmla="*/ 0 w 11"/>
                  <a:gd name="T13" fmla="*/ 5 h 11"/>
                  <a:gd name="T14" fmla="*/ 5 w 11"/>
                  <a:gd name="T15" fmla="*/ 11 h 11"/>
                  <a:gd name="T16" fmla="*/ 11 w 11"/>
                  <a:gd name="T17" fmla="*/ 5 h 11"/>
                  <a:gd name="T18" fmla="*/ 5 w 1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8" y="11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1" name="Freeform 58"/>
              <p:cNvSpPr>
                <a:spLocks noEditPoints="1"/>
              </p:cNvSpPr>
              <p:nvPr/>
            </p:nvSpPr>
            <p:spPr bwMode="auto">
              <a:xfrm>
                <a:off x="5964" y="4094"/>
                <a:ext cx="35" cy="35"/>
              </a:xfrm>
              <a:custGeom>
                <a:avLst/>
                <a:gdLst>
                  <a:gd name="T0" fmla="*/ 6 w 11"/>
                  <a:gd name="T1" fmla="*/ 3 h 11"/>
                  <a:gd name="T2" fmla="*/ 8 w 11"/>
                  <a:gd name="T3" fmla="*/ 5 h 11"/>
                  <a:gd name="T4" fmla="*/ 6 w 11"/>
                  <a:gd name="T5" fmla="*/ 8 h 11"/>
                  <a:gd name="T6" fmla="*/ 3 w 11"/>
                  <a:gd name="T7" fmla="*/ 5 h 11"/>
                  <a:gd name="T8" fmla="*/ 6 w 11"/>
                  <a:gd name="T9" fmla="*/ 3 h 11"/>
                  <a:gd name="T10" fmla="*/ 6 w 11"/>
                  <a:gd name="T11" fmla="*/ 11 h 11"/>
                  <a:gd name="T12" fmla="*/ 11 w 11"/>
                  <a:gd name="T13" fmla="*/ 5 h 11"/>
                  <a:gd name="T14" fmla="*/ 6 w 11"/>
                  <a:gd name="T15" fmla="*/ 0 h 11"/>
                  <a:gd name="T16" fmla="*/ 0 w 11"/>
                  <a:gd name="T17" fmla="*/ 5 h 11"/>
                  <a:gd name="T18" fmla="*/ 6 w 11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6" y="3"/>
                    </a:move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6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6" y="3"/>
                    </a:cubicBezTo>
                    <a:moveTo>
                      <a:pt x="6" y="11"/>
                    </a:moveTo>
                    <a:cubicBezTo>
                      <a:pt x="9" y="11"/>
                      <a:pt x="11" y="8"/>
                      <a:pt x="11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2" name="Freeform 59"/>
              <p:cNvSpPr>
                <a:spLocks noEditPoints="1"/>
              </p:cNvSpPr>
              <p:nvPr/>
            </p:nvSpPr>
            <p:spPr bwMode="auto">
              <a:xfrm>
                <a:off x="6037" y="4094"/>
                <a:ext cx="34" cy="35"/>
              </a:xfrm>
              <a:custGeom>
                <a:avLst/>
                <a:gdLst>
                  <a:gd name="T0" fmla="*/ 6 w 11"/>
                  <a:gd name="T1" fmla="*/ 3 h 11"/>
                  <a:gd name="T2" fmla="*/ 8 w 11"/>
                  <a:gd name="T3" fmla="*/ 5 h 11"/>
                  <a:gd name="T4" fmla="*/ 6 w 11"/>
                  <a:gd name="T5" fmla="*/ 8 h 11"/>
                  <a:gd name="T6" fmla="*/ 3 w 11"/>
                  <a:gd name="T7" fmla="*/ 5 h 11"/>
                  <a:gd name="T8" fmla="*/ 6 w 11"/>
                  <a:gd name="T9" fmla="*/ 3 h 11"/>
                  <a:gd name="T10" fmla="*/ 6 w 11"/>
                  <a:gd name="T11" fmla="*/ 11 h 11"/>
                  <a:gd name="T12" fmla="*/ 11 w 11"/>
                  <a:gd name="T13" fmla="*/ 5 h 11"/>
                  <a:gd name="T14" fmla="*/ 6 w 11"/>
                  <a:gd name="T15" fmla="*/ 0 h 11"/>
                  <a:gd name="T16" fmla="*/ 0 w 11"/>
                  <a:gd name="T17" fmla="*/ 5 h 11"/>
                  <a:gd name="T18" fmla="*/ 6 w 11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6" y="3"/>
                    </a:move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6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6" y="3"/>
                    </a:cubicBezTo>
                    <a:moveTo>
                      <a:pt x="6" y="11"/>
                    </a:moveTo>
                    <a:cubicBezTo>
                      <a:pt x="8" y="11"/>
                      <a:pt x="11" y="8"/>
                      <a:pt x="11" y="5"/>
                    </a:cubicBezTo>
                    <a:cubicBezTo>
                      <a:pt x="11" y="2"/>
                      <a:pt x="8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3" name="Freeform 60"/>
              <p:cNvSpPr>
                <a:spLocks noEditPoints="1"/>
              </p:cNvSpPr>
              <p:nvPr/>
            </p:nvSpPr>
            <p:spPr bwMode="auto">
              <a:xfrm>
                <a:off x="5983" y="4126"/>
                <a:ext cx="35" cy="36"/>
              </a:xfrm>
              <a:custGeom>
                <a:avLst/>
                <a:gdLst>
                  <a:gd name="T0" fmla="*/ 5 w 11"/>
                  <a:gd name="T1" fmla="*/ 8 h 11"/>
                  <a:gd name="T2" fmla="*/ 3 w 11"/>
                  <a:gd name="T3" fmla="*/ 6 h 11"/>
                  <a:gd name="T4" fmla="*/ 5 w 11"/>
                  <a:gd name="T5" fmla="*/ 3 h 11"/>
                  <a:gd name="T6" fmla="*/ 8 w 11"/>
                  <a:gd name="T7" fmla="*/ 6 h 11"/>
                  <a:gd name="T8" fmla="*/ 5 w 11"/>
                  <a:gd name="T9" fmla="*/ 8 h 11"/>
                  <a:gd name="T10" fmla="*/ 11 w 11"/>
                  <a:gd name="T11" fmla="*/ 6 h 11"/>
                  <a:gd name="T12" fmla="*/ 5 w 11"/>
                  <a:gd name="T13" fmla="*/ 0 h 11"/>
                  <a:gd name="T14" fmla="*/ 0 w 11"/>
                  <a:gd name="T15" fmla="*/ 6 h 11"/>
                  <a:gd name="T16" fmla="*/ 5 w 11"/>
                  <a:gd name="T17" fmla="*/ 11 h 11"/>
                  <a:gd name="T18" fmla="*/ 11 w 11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11" y="6"/>
                    </a:moveTo>
                    <a:cubicBezTo>
                      <a:pt x="11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1" y="9"/>
                      <a:pt x="11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4" name="Freeform 61"/>
              <p:cNvSpPr>
                <a:spLocks noEditPoints="1"/>
              </p:cNvSpPr>
              <p:nvPr/>
            </p:nvSpPr>
            <p:spPr bwMode="auto">
              <a:xfrm>
                <a:off x="6056" y="4126"/>
                <a:ext cx="34" cy="36"/>
              </a:xfrm>
              <a:custGeom>
                <a:avLst/>
                <a:gdLst>
                  <a:gd name="T0" fmla="*/ 5 w 11"/>
                  <a:gd name="T1" fmla="*/ 8 h 11"/>
                  <a:gd name="T2" fmla="*/ 3 w 11"/>
                  <a:gd name="T3" fmla="*/ 6 h 11"/>
                  <a:gd name="T4" fmla="*/ 5 w 11"/>
                  <a:gd name="T5" fmla="*/ 3 h 11"/>
                  <a:gd name="T6" fmla="*/ 8 w 11"/>
                  <a:gd name="T7" fmla="*/ 6 h 11"/>
                  <a:gd name="T8" fmla="*/ 5 w 11"/>
                  <a:gd name="T9" fmla="*/ 8 h 11"/>
                  <a:gd name="T10" fmla="*/ 11 w 11"/>
                  <a:gd name="T11" fmla="*/ 6 h 11"/>
                  <a:gd name="T12" fmla="*/ 5 w 11"/>
                  <a:gd name="T13" fmla="*/ 0 h 11"/>
                  <a:gd name="T14" fmla="*/ 0 w 11"/>
                  <a:gd name="T15" fmla="*/ 6 h 11"/>
                  <a:gd name="T16" fmla="*/ 5 w 11"/>
                  <a:gd name="T17" fmla="*/ 11 h 11"/>
                  <a:gd name="T18" fmla="*/ 11 w 11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11" y="6"/>
                    </a:moveTo>
                    <a:cubicBezTo>
                      <a:pt x="11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1" y="9"/>
                      <a:pt x="11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5" name="Freeform 62"/>
              <p:cNvSpPr>
                <a:spLocks noEditPoints="1"/>
              </p:cNvSpPr>
              <p:nvPr/>
            </p:nvSpPr>
            <p:spPr bwMode="auto">
              <a:xfrm>
                <a:off x="6090" y="4126"/>
                <a:ext cx="35" cy="36"/>
              </a:xfrm>
              <a:custGeom>
                <a:avLst/>
                <a:gdLst>
                  <a:gd name="T0" fmla="*/ 6 w 11"/>
                  <a:gd name="T1" fmla="*/ 8 h 11"/>
                  <a:gd name="T2" fmla="*/ 3 w 11"/>
                  <a:gd name="T3" fmla="*/ 6 h 11"/>
                  <a:gd name="T4" fmla="*/ 6 w 11"/>
                  <a:gd name="T5" fmla="*/ 3 h 11"/>
                  <a:gd name="T6" fmla="*/ 8 w 11"/>
                  <a:gd name="T7" fmla="*/ 6 h 11"/>
                  <a:gd name="T8" fmla="*/ 6 w 11"/>
                  <a:gd name="T9" fmla="*/ 8 h 11"/>
                  <a:gd name="T10" fmla="*/ 11 w 11"/>
                  <a:gd name="T11" fmla="*/ 6 h 11"/>
                  <a:gd name="T12" fmla="*/ 6 w 11"/>
                  <a:gd name="T13" fmla="*/ 0 h 11"/>
                  <a:gd name="T14" fmla="*/ 0 w 11"/>
                  <a:gd name="T15" fmla="*/ 6 h 11"/>
                  <a:gd name="T16" fmla="*/ 6 w 11"/>
                  <a:gd name="T17" fmla="*/ 11 h 11"/>
                  <a:gd name="T18" fmla="*/ 11 w 11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6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3"/>
                      <a:pt x="6" y="3"/>
                    </a:cubicBez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moveTo>
                      <a:pt x="11" y="6"/>
                    </a:moveTo>
                    <a:cubicBezTo>
                      <a:pt x="11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9" y="11"/>
                      <a:pt x="11" y="9"/>
                      <a:pt x="11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6" name="Freeform 63"/>
              <p:cNvSpPr>
                <a:spLocks noEditPoints="1"/>
              </p:cNvSpPr>
              <p:nvPr/>
            </p:nvSpPr>
            <p:spPr bwMode="auto">
              <a:xfrm>
                <a:off x="5948" y="4126"/>
                <a:ext cx="32" cy="36"/>
              </a:xfrm>
              <a:custGeom>
                <a:avLst/>
                <a:gdLst>
                  <a:gd name="T0" fmla="*/ 5 w 10"/>
                  <a:gd name="T1" fmla="*/ 8 h 11"/>
                  <a:gd name="T2" fmla="*/ 2 w 10"/>
                  <a:gd name="T3" fmla="*/ 6 h 11"/>
                  <a:gd name="T4" fmla="*/ 5 w 10"/>
                  <a:gd name="T5" fmla="*/ 3 h 11"/>
                  <a:gd name="T6" fmla="*/ 8 w 10"/>
                  <a:gd name="T7" fmla="*/ 6 h 11"/>
                  <a:gd name="T8" fmla="*/ 5 w 10"/>
                  <a:gd name="T9" fmla="*/ 8 h 11"/>
                  <a:gd name="T10" fmla="*/ 10 w 10"/>
                  <a:gd name="T11" fmla="*/ 6 h 11"/>
                  <a:gd name="T12" fmla="*/ 5 w 10"/>
                  <a:gd name="T13" fmla="*/ 0 h 11"/>
                  <a:gd name="T14" fmla="*/ 0 w 10"/>
                  <a:gd name="T15" fmla="*/ 6 h 11"/>
                  <a:gd name="T16" fmla="*/ 5 w 10"/>
                  <a:gd name="T17" fmla="*/ 11 h 11"/>
                  <a:gd name="T18" fmla="*/ 10 w 10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4" y="8"/>
                      <a:pt x="2" y="7"/>
                      <a:pt x="2" y="6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6" y="3"/>
                      <a:pt x="8" y="4"/>
                      <a:pt x="8" y="6"/>
                    </a:cubicBezTo>
                    <a:cubicBezTo>
                      <a:pt x="8" y="7"/>
                      <a:pt x="6" y="8"/>
                      <a:pt x="5" y="8"/>
                    </a:cubicBezTo>
                    <a:moveTo>
                      <a:pt x="10" y="6"/>
                    </a:moveTo>
                    <a:cubicBezTo>
                      <a:pt x="10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0" y="9"/>
                      <a:pt x="10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7" name="Freeform 64"/>
              <p:cNvSpPr>
                <a:spLocks noEditPoints="1"/>
              </p:cNvSpPr>
              <p:nvPr/>
            </p:nvSpPr>
            <p:spPr bwMode="auto">
              <a:xfrm>
                <a:off x="6021" y="4126"/>
                <a:ext cx="31" cy="36"/>
              </a:xfrm>
              <a:custGeom>
                <a:avLst/>
                <a:gdLst>
                  <a:gd name="T0" fmla="*/ 5 w 10"/>
                  <a:gd name="T1" fmla="*/ 8 h 11"/>
                  <a:gd name="T2" fmla="*/ 2 w 10"/>
                  <a:gd name="T3" fmla="*/ 6 h 11"/>
                  <a:gd name="T4" fmla="*/ 5 w 10"/>
                  <a:gd name="T5" fmla="*/ 3 h 11"/>
                  <a:gd name="T6" fmla="*/ 7 w 10"/>
                  <a:gd name="T7" fmla="*/ 6 h 11"/>
                  <a:gd name="T8" fmla="*/ 5 w 10"/>
                  <a:gd name="T9" fmla="*/ 8 h 11"/>
                  <a:gd name="T10" fmla="*/ 10 w 10"/>
                  <a:gd name="T11" fmla="*/ 6 h 11"/>
                  <a:gd name="T12" fmla="*/ 5 w 10"/>
                  <a:gd name="T13" fmla="*/ 0 h 11"/>
                  <a:gd name="T14" fmla="*/ 0 w 10"/>
                  <a:gd name="T15" fmla="*/ 6 h 11"/>
                  <a:gd name="T16" fmla="*/ 5 w 10"/>
                  <a:gd name="T17" fmla="*/ 11 h 11"/>
                  <a:gd name="T18" fmla="*/ 10 w 10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3" y="8"/>
                      <a:pt x="2" y="7"/>
                      <a:pt x="2" y="6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6" y="3"/>
                      <a:pt x="7" y="4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moveTo>
                      <a:pt x="10" y="6"/>
                    </a:moveTo>
                    <a:cubicBezTo>
                      <a:pt x="10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0" y="9"/>
                      <a:pt x="10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8" name="Freeform 65"/>
              <p:cNvSpPr>
                <a:spLocks/>
              </p:cNvSpPr>
              <p:nvPr/>
            </p:nvSpPr>
            <p:spPr bwMode="auto">
              <a:xfrm>
                <a:off x="658" y="4136"/>
                <a:ext cx="9" cy="19"/>
              </a:xfrm>
              <a:custGeom>
                <a:avLst/>
                <a:gdLst>
                  <a:gd name="T0" fmla="*/ 3 w 3"/>
                  <a:gd name="T1" fmla="*/ 2 h 6"/>
                  <a:gd name="T2" fmla="*/ 1 w 3"/>
                  <a:gd name="T3" fmla="*/ 0 h 6"/>
                  <a:gd name="T4" fmla="*/ 0 w 3"/>
                  <a:gd name="T5" fmla="*/ 2 h 6"/>
                  <a:gd name="T6" fmla="*/ 0 w 3"/>
                  <a:gd name="T7" fmla="*/ 4 h 6"/>
                  <a:gd name="T8" fmla="*/ 2 w 3"/>
                  <a:gd name="T9" fmla="*/ 6 h 6"/>
                  <a:gd name="T10" fmla="*/ 2 w 3"/>
                  <a:gd name="T11" fmla="*/ 6 h 6"/>
                  <a:gd name="T12" fmla="*/ 3 w 3"/>
                  <a:gd name="T13" fmla="*/ 4 h 6"/>
                  <a:gd name="T14" fmla="*/ 3 w 3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5"/>
                      <a:pt x="3" y="4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9" name="Freeform 66"/>
              <p:cNvSpPr>
                <a:spLocks/>
              </p:cNvSpPr>
              <p:nvPr/>
            </p:nvSpPr>
            <p:spPr bwMode="auto">
              <a:xfrm>
                <a:off x="468" y="3971"/>
                <a:ext cx="148" cy="103"/>
              </a:xfrm>
              <a:custGeom>
                <a:avLst/>
                <a:gdLst>
                  <a:gd name="T0" fmla="*/ 45 w 47"/>
                  <a:gd name="T1" fmla="*/ 7 h 32"/>
                  <a:gd name="T2" fmla="*/ 39 w 47"/>
                  <a:gd name="T3" fmla="*/ 7 h 32"/>
                  <a:gd name="T4" fmla="*/ 24 w 47"/>
                  <a:gd name="T5" fmla="*/ 3 h 32"/>
                  <a:gd name="T6" fmla="*/ 23 w 47"/>
                  <a:gd name="T7" fmla="*/ 3 h 32"/>
                  <a:gd name="T8" fmla="*/ 7 w 47"/>
                  <a:gd name="T9" fmla="*/ 8 h 32"/>
                  <a:gd name="T10" fmla="*/ 3 w 47"/>
                  <a:gd name="T11" fmla="*/ 1 h 32"/>
                  <a:gd name="T12" fmla="*/ 1 w 47"/>
                  <a:gd name="T13" fmla="*/ 0 h 32"/>
                  <a:gd name="T14" fmla="*/ 0 w 47"/>
                  <a:gd name="T15" fmla="*/ 2 h 32"/>
                  <a:gd name="T16" fmla="*/ 5 w 47"/>
                  <a:gd name="T17" fmla="*/ 11 h 32"/>
                  <a:gd name="T18" fmla="*/ 7 w 47"/>
                  <a:gd name="T19" fmla="*/ 17 h 32"/>
                  <a:gd name="T20" fmla="*/ 5 w 47"/>
                  <a:gd name="T21" fmla="*/ 29 h 32"/>
                  <a:gd name="T22" fmla="*/ 6 w 47"/>
                  <a:gd name="T23" fmla="*/ 31 h 32"/>
                  <a:gd name="T24" fmla="*/ 7 w 47"/>
                  <a:gd name="T25" fmla="*/ 31 h 32"/>
                  <a:gd name="T26" fmla="*/ 8 w 47"/>
                  <a:gd name="T27" fmla="*/ 29 h 32"/>
                  <a:gd name="T28" fmla="*/ 10 w 47"/>
                  <a:gd name="T29" fmla="*/ 19 h 32"/>
                  <a:gd name="T30" fmla="*/ 13 w 47"/>
                  <a:gd name="T31" fmla="*/ 19 h 32"/>
                  <a:gd name="T32" fmla="*/ 13 w 47"/>
                  <a:gd name="T33" fmla="*/ 19 h 32"/>
                  <a:gd name="T34" fmla="*/ 15 w 47"/>
                  <a:gd name="T35" fmla="*/ 18 h 32"/>
                  <a:gd name="T36" fmla="*/ 13 w 47"/>
                  <a:gd name="T37" fmla="*/ 16 h 32"/>
                  <a:gd name="T38" fmla="*/ 10 w 47"/>
                  <a:gd name="T39" fmla="*/ 15 h 32"/>
                  <a:gd name="T40" fmla="*/ 9 w 47"/>
                  <a:gd name="T41" fmla="*/ 11 h 32"/>
                  <a:gd name="T42" fmla="*/ 23 w 47"/>
                  <a:gd name="T43" fmla="*/ 6 h 32"/>
                  <a:gd name="T44" fmla="*/ 38 w 47"/>
                  <a:gd name="T45" fmla="*/ 10 h 32"/>
                  <a:gd name="T46" fmla="*/ 40 w 47"/>
                  <a:gd name="T47" fmla="*/ 17 h 32"/>
                  <a:gd name="T48" fmla="*/ 39 w 47"/>
                  <a:gd name="T49" fmla="*/ 18 h 32"/>
                  <a:gd name="T50" fmla="*/ 35 w 47"/>
                  <a:gd name="T51" fmla="*/ 15 h 32"/>
                  <a:gd name="T52" fmla="*/ 33 w 47"/>
                  <a:gd name="T53" fmla="*/ 15 h 32"/>
                  <a:gd name="T54" fmla="*/ 29 w 47"/>
                  <a:gd name="T55" fmla="*/ 18 h 32"/>
                  <a:gd name="T56" fmla="*/ 19 w 47"/>
                  <a:gd name="T57" fmla="*/ 17 h 32"/>
                  <a:gd name="T58" fmla="*/ 17 w 47"/>
                  <a:gd name="T59" fmla="*/ 18 h 32"/>
                  <a:gd name="T60" fmla="*/ 19 w 47"/>
                  <a:gd name="T61" fmla="*/ 20 h 32"/>
                  <a:gd name="T62" fmla="*/ 28 w 47"/>
                  <a:gd name="T63" fmla="*/ 21 h 32"/>
                  <a:gd name="T64" fmla="*/ 33 w 47"/>
                  <a:gd name="T65" fmla="*/ 31 h 32"/>
                  <a:gd name="T66" fmla="*/ 34 w 47"/>
                  <a:gd name="T67" fmla="*/ 32 h 32"/>
                  <a:gd name="T68" fmla="*/ 35 w 47"/>
                  <a:gd name="T69" fmla="*/ 32 h 32"/>
                  <a:gd name="T70" fmla="*/ 36 w 47"/>
                  <a:gd name="T71" fmla="*/ 30 h 32"/>
                  <a:gd name="T72" fmla="*/ 31 w 47"/>
                  <a:gd name="T73" fmla="*/ 20 h 32"/>
                  <a:gd name="T74" fmla="*/ 34 w 47"/>
                  <a:gd name="T75" fmla="*/ 18 h 32"/>
                  <a:gd name="T76" fmla="*/ 38 w 47"/>
                  <a:gd name="T77" fmla="*/ 21 h 32"/>
                  <a:gd name="T78" fmla="*/ 40 w 47"/>
                  <a:gd name="T79" fmla="*/ 21 h 32"/>
                  <a:gd name="T80" fmla="*/ 43 w 47"/>
                  <a:gd name="T81" fmla="*/ 19 h 32"/>
                  <a:gd name="T82" fmla="*/ 44 w 47"/>
                  <a:gd name="T83" fmla="*/ 17 h 32"/>
                  <a:gd name="T84" fmla="*/ 42 w 47"/>
                  <a:gd name="T85" fmla="*/ 11 h 32"/>
                  <a:gd name="T86" fmla="*/ 45 w 47"/>
                  <a:gd name="T87" fmla="*/ 11 h 32"/>
                  <a:gd name="T88" fmla="*/ 45 w 47"/>
                  <a:gd name="T89" fmla="*/ 11 h 32"/>
                  <a:gd name="T90" fmla="*/ 46 w 47"/>
                  <a:gd name="T91" fmla="*/ 9 h 32"/>
                  <a:gd name="T92" fmla="*/ 45 w 47"/>
                  <a:gd name="T9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7" h="32">
                    <a:moveTo>
                      <a:pt x="45" y="7"/>
                    </a:moveTo>
                    <a:cubicBezTo>
                      <a:pt x="39" y="7"/>
                      <a:pt x="39" y="7"/>
                      <a:pt x="39" y="7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0"/>
                      <a:pt x="5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8" y="31"/>
                      <a:pt x="8" y="30"/>
                      <a:pt x="8" y="2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5" y="19"/>
                      <a:pt x="15" y="18"/>
                    </a:cubicBezTo>
                    <a:cubicBezTo>
                      <a:pt x="15" y="17"/>
                      <a:pt x="14" y="16"/>
                      <a:pt x="13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4"/>
                      <a:pt x="33" y="14"/>
                      <a:pt x="33" y="1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7" y="19"/>
                      <a:pt x="18" y="20"/>
                      <a:pt x="19" y="2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6" y="31"/>
                      <a:pt x="36" y="30"/>
                      <a:pt x="36" y="3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9" y="22"/>
                      <a:pt x="40" y="22"/>
                      <a:pt x="40" y="21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4" y="19"/>
                      <a:pt x="44" y="18"/>
                      <a:pt x="44" y="17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6" y="11"/>
                      <a:pt x="46" y="10"/>
                      <a:pt x="46" y="9"/>
                    </a:cubicBezTo>
                    <a:cubicBezTo>
                      <a:pt x="47" y="8"/>
                      <a:pt x="46" y="7"/>
                      <a:pt x="45" y="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0" name="Freeform 67"/>
              <p:cNvSpPr>
                <a:spLocks/>
              </p:cNvSpPr>
              <p:nvPr/>
            </p:nvSpPr>
            <p:spPr bwMode="auto">
              <a:xfrm>
                <a:off x="427" y="4119"/>
                <a:ext cx="54" cy="59"/>
              </a:xfrm>
              <a:custGeom>
                <a:avLst/>
                <a:gdLst>
                  <a:gd name="T0" fmla="*/ 17 w 17"/>
                  <a:gd name="T1" fmla="*/ 11 h 18"/>
                  <a:gd name="T2" fmla="*/ 17 w 17"/>
                  <a:gd name="T3" fmla="*/ 2 h 18"/>
                  <a:gd name="T4" fmla="*/ 15 w 17"/>
                  <a:gd name="T5" fmla="*/ 0 h 18"/>
                  <a:gd name="T6" fmla="*/ 14 w 17"/>
                  <a:gd name="T7" fmla="*/ 2 h 18"/>
                  <a:gd name="T8" fmla="*/ 14 w 17"/>
                  <a:gd name="T9" fmla="*/ 10 h 18"/>
                  <a:gd name="T10" fmla="*/ 13 w 17"/>
                  <a:gd name="T11" fmla="*/ 10 h 18"/>
                  <a:gd name="T12" fmla="*/ 10 w 17"/>
                  <a:gd name="T13" fmla="*/ 3 h 18"/>
                  <a:gd name="T14" fmla="*/ 8 w 17"/>
                  <a:gd name="T15" fmla="*/ 2 h 18"/>
                  <a:gd name="T16" fmla="*/ 7 w 17"/>
                  <a:gd name="T17" fmla="*/ 4 h 18"/>
                  <a:gd name="T18" fmla="*/ 10 w 17"/>
                  <a:gd name="T19" fmla="*/ 12 h 18"/>
                  <a:gd name="T20" fmla="*/ 10 w 17"/>
                  <a:gd name="T21" fmla="*/ 12 h 18"/>
                  <a:gd name="T22" fmla="*/ 4 w 17"/>
                  <a:gd name="T23" fmla="*/ 6 h 18"/>
                  <a:gd name="T24" fmla="*/ 2 w 17"/>
                  <a:gd name="T25" fmla="*/ 6 h 18"/>
                  <a:gd name="T26" fmla="*/ 2 w 17"/>
                  <a:gd name="T27" fmla="*/ 9 h 18"/>
                  <a:gd name="T28" fmla="*/ 7 w 17"/>
                  <a:gd name="T29" fmla="*/ 14 h 18"/>
                  <a:gd name="T30" fmla="*/ 7 w 17"/>
                  <a:gd name="T31" fmla="*/ 14 h 18"/>
                  <a:gd name="T32" fmla="*/ 3 w 17"/>
                  <a:gd name="T33" fmla="*/ 13 h 18"/>
                  <a:gd name="T34" fmla="*/ 0 w 17"/>
                  <a:gd name="T35" fmla="*/ 14 h 18"/>
                  <a:gd name="T36" fmla="*/ 2 w 17"/>
                  <a:gd name="T37" fmla="*/ 16 h 18"/>
                  <a:gd name="T38" fmla="*/ 7 w 17"/>
                  <a:gd name="T39" fmla="*/ 18 h 18"/>
                  <a:gd name="T40" fmla="*/ 8 w 17"/>
                  <a:gd name="T41" fmla="*/ 18 h 18"/>
                  <a:gd name="T42" fmla="*/ 9 w 17"/>
                  <a:gd name="T43" fmla="*/ 18 h 18"/>
                  <a:gd name="T44" fmla="*/ 16 w 17"/>
                  <a:gd name="T45" fmla="*/ 12 h 18"/>
                  <a:gd name="T46" fmla="*/ 17 w 17"/>
                  <a:gd name="T4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18">
                    <a:moveTo>
                      <a:pt x="17" y="11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ubicBezTo>
                      <a:pt x="14" y="0"/>
                      <a:pt x="14" y="1"/>
                      <a:pt x="14" y="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1" y="7"/>
                      <a:pt x="1" y="8"/>
                      <a:pt x="2" y="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1" name="Freeform 68"/>
              <p:cNvSpPr>
                <a:spLocks/>
              </p:cNvSpPr>
              <p:nvPr/>
            </p:nvSpPr>
            <p:spPr bwMode="auto">
              <a:xfrm>
                <a:off x="474" y="4145"/>
                <a:ext cx="35" cy="46"/>
              </a:xfrm>
              <a:custGeom>
                <a:avLst/>
                <a:gdLst>
                  <a:gd name="T0" fmla="*/ 8 w 11"/>
                  <a:gd name="T1" fmla="*/ 1 h 14"/>
                  <a:gd name="T2" fmla="*/ 4 w 11"/>
                  <a:gd name="T3" fmla="*/ 4 h 14"/>
                  <a:gd name="T4" fmla="*/ 4 w 11"/>
                  <a:gd name="T5" fmla="*/ 5 h 14"/>
                  <a:gd name="T6" fmla="*/ 1 w 11"/>
                  <a:gd name="T7" fmla="*/ 12 h 14"/>
                  <a:gd name="T8" fmla="*/ 2 w 11"/>
                  <a:gd name="T9" fmla="*/ 14 h 14"/>
                  <a:gd name="T10" fmla="*/ 2 w 11"/>
                  <a:gd name="T11" fmla="*/ 14 h 14"/>
                  <a:gd name="T12" fmla="*/ 4 w 11"/>
                  <a:gd name="T13" fmla="*/ 13 h 14"/>
                  <a:gd name="T14" fmla="*/ 7 w 11"/>
                  <a:gd name="T15" fmla="*/ 6 h 14"/>
                  <a:gd name="T16" fmla="*/ 10 w 11"/>
                  <a:gd name="T17" fmla="*/ 3 h 14"/>
                  <a:gd name="T18" fmla="*/ 10 w 11"/>
                  <a:gd name="T19" fmla="*/ 1 h 14"/>
                  <a:gd name="T20" fmla="*/ 8 w 11"/>
                  <a:gd name="T2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4">
                    <a:moveTo>
                      <a:pt x="8" y="1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4" y="14"/>
                      <a:pt x="4" y="13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0" y="1"/>
                    </a:cubicBezTo>
                    <a:cubicBezTo>
                      <a:pt x="9" y="0"/>
                      <a:pt x="8" y="0"/>
                      <a:pt x="8" y="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2" name="Freeform 69"/>
              <p:cNvSpPr>
                <a:spLocks/>
              </p:cNvSpPr>
              <p:nvPr/>
            </p:nvSpPr>
            <p:spPr bwMode="auto">
              <a:xfrm>
                <a:off x="455" y="4168"/>
                <a:ext cx="22" cy="19"/>
              </a:xfrm>
              <a:custGeom>
                <a:avLst/>
                <a:gdLst>
                  <a:gd name="T0" fmla="*/ 4 w 7"/>
                  <a:gd name="T1" fmla="*/ 1 h 6"/>
                  <a:gd name="T2" fmla="*/ 1 w 7"/>
                  <a:gd name="T3" fmla="*/ 3 h 6"/>
                  <a:gd name="T4" fmla="*/ 1 w 7"/>
                  <a:gd name="T5" fmla="*/ 5 h 6"/>
                  <a:gd name="T6" fmla="*/ 2 w 7"/>
                  <a:gd name="T7" fmla="*/ 6 h 6"/>
                  <a:gd name="T8" fmla="*/ 3 w 7"/>
                  <a:gd name="T9" fmla="*/ 6 h 6"/>
                  <a:gd name="T10" fmla="*/ 6 w 7"/>
                  <a:gd name="T11" fmla="*/ 4 h 6"/>
                  <a:gd name="T12" fmla="*/ 6 w 7"/>
                  <a:gd name="T13" fmla="*/ 1 h 6"/>
                  <a:gd name="T14" fmla="*/ 4 w 7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4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0"/>
                      <a:pt x="4" y="0"/>
                      <a:pt x="4" y="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3" name="Freeform 70"/>
              <p:cNvSpPr>
                <a:spLocks/>
              </p:cNvSpPr>
              <p:nvPr/>
            </p:nvSpPr>
            <p:spPr bwMode="auto">
              <a:xfrm>
                <a:off x="553" y="4094"/>
                <a:ext cx="54" cy="58"/>
              </a:xfrm>
              <a:custGeom>
                <a:avLst/>
                <a:gdLst>
                  <a:gd name="T0" fmla="*/ 15 w 17"/>
                  <a:gd name="T1" fmla="*/ 13 h 18"/>
                  <a:gd name="T2" fmla="*/ 10 w 17"/>
                  <a:gd name="T3" fmla="*/ 14 h 18"/>
                  <a:gd name="T4" fmla="*/ 10 w 17"/>
                  <a:gd name="T5" fmla="*/ 14 h 18"/>
                  <a:gd name="T6" fmla="*/ 15 w 17"/>
                  <a:gd name="T7" fmla="*/ 9 h 18"/>
                  <a:gd name="T8" fmla="*/ 16 w 17"/>
                  <a:gd name="T9" fmla="*/ 6 h 18"/>
                  <a:gd name="T10" fmla="*/ 13 w 17"/>
                  <a:gd name="T11" fmla="*/ 6 h 18"/>
                  <a:gd name="T12" fmla="*/ 7 w 17"/>
                  <a:gd name="T13" fmla="*/ 12 h 18"/>
                  <a:gd name="T14" fmla="*/ 7 w 17"/>
                  <a:gd name="T15" fmla="*/ 12 h 18"/>
                  <a:gd name="T16" fmla="*/ 10 w 17"/>
                  <a:gd name="T17" fmla="*/ 4 h 18"/>
                  <a:gd name="T18" fmla="*/ 9 w 17"/>
                  <a:gd name="T19" fmla="*/ 2 h 18"/>
                  <a:gd name="T20" fmla="*/ 7 w 17"/>
                  <a:gd name="T21" fmla="*/ 3 h 18"/>
                  <a:gd name="T22" fmla="*/ 4 w 17"/>
                  <a:gd name="T23" fmla="*/ 10 h 18"/>
                  <a:gd name="T24" fmla="*/ 3 w 17"/>
                  <a:gd name="T25" fmla="*/ 10 h 18"/>
                  <a:gd name="T26" fmla="*/ 3 w 17"/>
                  <a:gd name="T27" fmla="*/ 2 h 18"/>
                  <a:gd name="T28" fmla="*/ 2 w 17"/>
                  <a:gd name="T29" fmla="*/ 0 h 18"/>
                  <a:gd name="T30" fmla="*/ 0 w 17"/>
                  <a:gd name="T31" fmla="*/ 2 h 18"/>
                  <a:gd name="T32" fmla="*/ 0 w 17"/>
                  <a:gd name="T33" fmla="*/ 11 h 18"/>
                  <a:gd name="T34" fmla="*/ 1 w 17"/>
                  <a:gd name="T35" fmla="*/ 12 h 18"/>
                  <a:gd name="T36" fmla="*/ 9 w 17"/>
                  <a:gd name="T37" fmla="*/ 18 h 18"/>
                  <a:gd name="T38" fmla="*/ 10 w 17"/>
                  <a:gd name="T39" fmla="*/ 18 h 18"/>
                  <a:gd name="T40" fmla="*/ 10 w 17"/>
                  <a:gd name="T41" fmla="*/ 18 h 18"/>
                  <a:gd name="T42" fmla="*/ 16 w 17"/>
                  <a:gd name="T43" fmla="*/ 16 h 18"/>
                  <a:gd name="T44" fmla="*/ 17 w 17"/>
                  <a:gd name="T45" fmla="*/ 14 h 18"/>
                  <a:gd name="T46" fmla="*/ 15 w 17"/>
                  <a:gd name="T4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18">
                    <a:moveTo>
                      <a:pt x="15" y="13"/>
                    </a:move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8"/>
                      <a:pt x="16" y="7"/>
                      <a:pt x="16" y="6"/>
                    </a:cubicBezTo>
                    <a:cubicBezTo>
                      <a:pt x="15" y="5"/>
                      <a:pt x="14" y="5"/>
                      <a:pt x="13" y="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1"/>
                      <a:pt x="7" y="2"/>
                      <a:pt x="7" y="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6"/>
                      <a:pt x="17" y="15"/>
                      <a:pt x="17" y="14"/>
                    </a:cubicBezTo>
                    <a:cubicBezTo>
                      <a:pt x="16" y="13"/>
                      <a:pt x="15" y="12"/>
                      <a:pt x="15" y="1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4" name="Freeform 71"/>
              <p:cNvSpPr>
                <a:spLocks/>
              </p:cNvSpPr>
              <p:nvPr/>
            </p:nvSpPr>
            <p:spPr bwMode="auto">
              <a:xfrm>
                <a:off x="525" y="4119"/>
                <a:ext cx="35" cy="46"/>
              </a:xfrm>
              <a:custGeom>
                <a:avLst/>
                <a:gdLst>
                  <a:gd name="T0" fmla="*/ 8 w 11"/>
                  <a:gd name="T1" fmla="*/ 5 h 14"/>
                  <a:gd name="T2" fmla="*/ 7 w 11"/>
                  <a:gd name="T3" fmla="*/ 4 h 14"/>
                  <a:gd name="T4" fmla="*/ 4 w 11"/>
                  <a:gd name="T5" fmla="*/ 1 h 14"/>
                  <a:gd name="T6" fmla="*/ 1 w 11"/>
                  <a:gd name="T7" fmla="*/ 1 h 14"/>
                  <a:gd name="T8" fmla="*/ 1 w 11"/>
                  <a:gd name="T9" fmla="*/ 3 h 14"/>
                  <a:gd name="T10" fmla="*/ 4 w 11"/>
                  <a:gd name="T11" fmla="*/ 6 h 14"/>
                  <a:gd name="T12" fmla="*/ 7 w 11"/>
                  <a:gd name="T13" fmla="*/ 13 h 14"/>
                  <a:gd name="T14" fmla="*/ 9 w 11"/>
                  <a:gd name="T15" fmla="*/ 14 h 14"/>
                  <a:gd name="T16" fmla="*/ 9 w 11"/>
                  <a:gd name="T17" fmla="*/ 14 h 14"/>
                  <a:gd name="T18" fmla="*/ 10 w 11"/>
                  <a:gd name="T19" fmla="*/ 12 h 14"/>
                  <a:gd name="T20" fmla="*/ 8 w 11"/>
                  <a:gd name="T2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4">
                    <a:moveTo>
                      <a:pt x="8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3"/>
                      <a:pt x="10" y="12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5" name="Freeform 72"/>
              <p:cNvSpPr>
                <a:spLocks/>
              </p:cNvSpPr>
              <p:nvPr/>
            </p:nvSpPr>
            <p:spPr bwMode="auto">
              <a:xfrm>
                <a:off x="560" y="4142"/>
                <a:ext cx="19" cy="20"/>
              </a:xfrm>
              <a:custGeom>
                <a:avLst/>
                <a:gdLst>
                  <a:gd name="T0" fmla="*/ 5 w 6"/>
                  <a:gd name="T1" fmla="*/ 3 h 6"/>
                  <a:gd name="T2" fmla="*/ 3 w 6"/>
                  <a:gd name="T3" fmla="*/ 1 h 6"/>
                  <a:gd name="T4" fmla="*/ 0 w 6"/>
                  <a:gd name="T5" fmla="*/ 1 h 6"/>
                  <a:gd name="T6" fmla="*/ 0 w 6"/>
                  <a:gd name="T7" fmla="*/ 4 h 6"/>
                  <a:gd name="T8" fmla="*/ 3 w 6"/>
                  <a:gd name="T9" fmla="*/ 6 h 6"/>
                  <a:gd name="T10" fmla="*/ 4 w 6"/>
                  <a:gd name="T11" fmla="*/ 6 h 6"/>
                  <a:gd name="T12" fmla="*/ 6 w 6"/>
                  <a:gd name="T13" fmla="*/ 5 h 6"/>
                  <a:gd name="T14" fmla="*/ 5 w 6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6" y="5"/>
                    </a:cubicBezTo>
                    <a:cubicBezTo>
                      <a:pt x="6" y="5"/>
                      <a:pt x="6" y="3"/>
                      <a:pt x="5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6" name="Freeform 73"/>
              <p:cNvSpPr>
                <a:spLocks noEditPoints="1"/>
              </p:cNvSpPr>
              <p:nvPr/>
            </p:nvSpPr>
            <p:spPr bwMode="auto">
              <a:xfrm>
                <a:off x="345" y="3886"/>
                <a:ext cx="379" cy="356"/>
              </a:xfrm>
              <a:custGeom>
                <a:avLst/>
                <a:gdLst>
                  <a:gd name="T0" fmla="*/ 11 w 120"/>
                  <a:gd name="T1" fmla="*/ 106 h 110"/>
                  <a:gd name="T2" fmla="*/ 14 w 120"/>
                  <a:gd name="T3" fmla="*/ 61 h 110"/>
                  <a:gd name="T4" fmla="*/ 27 w 120"/>
                  <a:gd name="T5" fmla="*/ 55 h 110"/>
                  <a:gd name="T6" fmla="*/ 28 w 120"/>
                  <a:gd name="T7" fmla="*/ 53 h 110"/>
                  <a:gd name="T8" fmla="*/ 26 w 120"/>
                  <a:gd name="T9" fmla="*/ 52 h 110"/>
                  <a:gd name="T10" fmla="*/ 21 w 120"/>
                  <a:gd name="T11" fmla="*/ 54 h 110"/>
                  <a:gd name="T12" fmla="*/ 28 w 120"/>
                  <a:gd name="T13" fmla="*/ 14 h 110"/>
                  <a:gd name="T14" fmla="*/ 52 w 120"/>
                  <a:gd name="T15" fmla="*/ 11 h 110"/>
                  <a:gd name="T16" fmla="*/ 50 w 120"/>
                  <a:gd name="T17" fmla="*/ 16 h 110"/>
                  <a:gd name="T18" fmla="*/ 51 w 120"/>
                  <a:gd name="T19" fmla="*/ 18 h 110"/>
                  <a:gd name="T20" fmla="*/ 51 w 120"/>
                  <a:gd name="T21" fmla="*/ 18 h 110"/>
                  <a:gd name="T22" fmla="*/ 53 w 120"/>
                  <a:gd name="T23" fmla="*/ 17 h 110"/>
                  <a:gd name="T24" fmla="*/ 58 w 120"/>
                  <a:gd name="T25" fmla="*/ 4 h 110"/>
                  <a:gd name="T26" fmla="*/ 76 w 120"/>
                  <a:gd name="T27" fmla="*/ 4 h 110"/>
                  <a:gd name="T28" fmla="*/ 81 w 120"/>
                  <a:gd name="T29" fmla="*/ 15 h 110"/>
                  <a:gd name="T30" fmla="*/ 82 w 120"/>
                  <a:gd name="T31" fmla="*/ 16 h 110"/>
                  <a:gd name="T32" fmla="*/ 94 w 120"/>
                  <a:gd name="T33" fmla="*/ 17 h 110"/>
                  <a:gd name="T34" fmla="*/ 98 w 120"/>
                  <a:gd name="T35" fmla="*/ 74 h 110"/>
                  <a:gd name="T36" fmla="*/ 100 w 120"/>
                  <a:gd name="T37" fmla="*/ 76 h 110"/>
                  <a:gd name="T38" fmla="*/ 100 w 120"/>
                  <a:gd name="T39" fmla="*/ 76 h 110"/>
                  <a:gd name="T40" fmla="*/ 102 w 120"/>
                  <a:gd name="T41" fmla="*/ 74 h 110"/>
                  <a:gd name="T42" fmla="*/ 101 w 120"/>
                  <a:gd name="T43" fmla="*/ 67 h 110"/>
                  <a:gd name="T44" fmla="*/ 106 w 120"/>
                  <a:gd name="T45" fmla="*/ 68 h 110"/>
                  <a:gd name="T46" fmla="*/ 108 w 120"/>
                  <a:gd name="T47" fmla="*/ 106 h 110"/>
                  <a:gd name="T48" fmla="*/ 11 w 120"/>
                  <a:gd name="T49" fmla="*/ 106 h 110"/>
                  <a:gd name="T50" fmla="*/ 118 w 120"/>
                  <a:gd name="T51" fmla="*/ 106 h 110"/>
                  <a:gd name="T52" fmla="*/ 112 w 120"/>
                  <a:gd name="T53" fmla="*/ 106 h 110"/>
                  <a:gd name="T54" fmla="*/ 110 w 120"/>
                  <a:gd name="T55" fmla="*/ 67 h 110"/>
                  <a:gd name="T56" fmla="*/ 108 w 120"/>
                  <a:gd name="T57" fmla="*/ 65 h 110"/>
                  <a:gd name="T58" fmla="*/ 101 w 120"/>
                  <a:gd name="T59" fmla="*/ 63 h 110"/>
                  <a:gd name="T60" fmla="*/ 97 w 120"/>
                  <a:gd name="T61" fmla="*/ 15 h 110"/>
                  <a:gd name="T62" fmla="*/ 95 w 120"/>
                  <a:gd name="T63" fmla="*/ 14 h 110"/>
                  <a:gd name="T64" fmla="*/ 84 w 120"/>
                  <a:gd name="T65" fmla="*/ 12 h 110"/>
                  <a:gd name="T66" fmla="*/ 79 w 120"/>
                  <a:gd name="T67" fmla="*/ 1 h 110"/>
                  <a:gd name="T68" fmla="*/ 77 w 120"/>
                  <a:gd name="T69" fmla="*/ 0 h 110"/>
                  <a:gd name="T70" fmla="*/ 57 w 120"/>
                  <a:gd name="T71" fmla="*/ 0 h 110"/>
                  <a:gd name="T72" fmla="*/ 55 w 120"/>
                  <a:gd name="T73" fmla="*/ 1 h 110"/>
                  <a:gd name="T74" fmla="*/ 53 w 120"/>
                  <a:gd name="T75" fmla="*/ 7 h 110"/>
                  <a:gd name="T76" fmla="*/ 26 w 120"/>
                  <a:gd name="T77" fmla="*/ 11 h 110"/>
                  <a:gd name="T78" fmla="*/ 24 w 120"/>
                  <a:gd name="T79" fmla="*/ 12 h 110"/>
                  <a:gd name="T80" fmla="*/ 17 w 120"/>
                  <a:gd name="T81" fmla="*/ 56 h 110"/>
                  <a:gd name="T82" fmla="*/ 11 w 120"/>
                  <a:gd name="T83" fmla="*/ 58 h 110"/>
                  <a:gd name="T84" fmla="*/ 10 w 120"/>
                  <a:gd name="T85" fmla="*/ 60 h 110"/>
                  <a:gd name="T86" fmla="*/ 8 w 120"/>
                  <a:gd name="T87" fmla="*/ 106 h 110"/>
                  <a:gd name="T88" fmla="*/ 2 w 120"/>
                  <a:gd name="T89" fmla="*/ 106 h 110"/>
                  <a:gd name="T90" fmla="*/ 0 w 120"/>
                  <a:gd name="T91" fmla="*/ 108 h 110"/>
                  <a:gd name="T92" fmla="*/ 2 w 120"/>
                  <a:gd name="T93" fmla="*/ 110 h 110"/>
                  <a:gd name="T94" fmla="*/ 118 w 120"/>
                  <a:gd name="T95" fmla="*/ 110 h 110"/>
                  <a:gd name="T96" fmla="*/ 120 w 120"/>
                  <a:gd name="T97" fmla="*/ 108 h 110"/>
                  <a:gd name="T98" fmla="*/ 118 w 120"/>
                  <a:gd name="T99" fmla="*/ 10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0" h="110">
                    <a:moveTo>
                      <a:pt x="11" y="106"/>
                    </a:moveTo>
                    <a:cubicBezTo>
                      <a:pt x="14" y="61"/>
                      <a:pt x="14" y="61"/>
                      <a:pt x="14" y="61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8" y="55"/>
                      <a:pt x="29" y="54"/>
                      <a:pt x="28" y="53"/>
                    </a:cubicBezTo>
                    <a:cubicBezTo>
                      <a:pt x="28" y="52"/>
                      <a:pt x="27" y="52"/>
                      <a:pt x="26" y="52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6"/>
                      <a:pt x="50" y="18"/>
                      <a:pt x="51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2" y="18"/>
                      <a:pt x="53" y="18"/>
                      <a:pt x="53" y="17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2" y="16"/>
                      <a:pt x="82" y="16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5"/>
                      <a:pt x="99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1" y="75"/>
                      <a:pt x="102" y="75"/>
                      <a:pt x="102" y="74"/>
                    </a:cubicBezTo>
                    <a:cubicBezTo>
                      <a:pt x="101" y="67"/>
                      <a:pt x="101" y="67"/>
                      <a:pt x="101" y="67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8" y="106"/>
                      <a:pt x="108" y="106"/>
                      <a:pt x="108" y="106"/>
                    </a:cubicBezTo>
                    <a:lnTo>
                      <a:pt x="11" y="106"/>
                    </a:lnTo>
                    <a:close/>
                    <a:moveTo>
                      <a:pt x="118" y="106"/>
                    </a:moveTo>
                    <a:cubicBezTo>
                      <a:pt x="112" y="106"/>
                      <a:pt x="112" y="106"/>
                      <a:pt x="112" y="106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0" y="66"/>
                      <a:pt x="109" y="66"/>
                      <a:pt x="108" y="65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4"/>
                      <a:pt x="96" y="14"/>
                      <a:pt x="95" y="14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78" y="0"/>
                      <a:pt x="7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6" y="0"/>
                      <a:pt x="56" y="1"/>
                      <a:pt x="55" y="1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5" y="11"/>
                      <a:pt x="25" y="11"/>
                      <a:pt x="24" y="12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1" y="58"/>
                      <a:pt x="10" y="59"/>
                      <a:pt x="10" y="60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6"/>
                      <a:pt x="0" y="107"/>
                      <a:pt x="0" y="108"/>
                    </a:cubicBezTo>
                    <a:cubicBezTo>
                      <a:pt x="0" y="109"/>
                      <a:pt x="1" y="110"/>
                      <a:pt x="2" y="110"/>
                    </a:cubicBezTo>
                    <a:cubicBezTo>
                      <a:pt x="118" y="110"/>
                      <a:pt x="118" y="110"/>
                      <a:pt x="118" y="110"/>
                    </a:cubicBezTo>
                    <a:cubicBezTo>
                      <a:pt x="119" y="110"/>
                      <a:pt x="120" y="109"/>
                      <a:pt x="120" y="108"/>
                    </a:cubicBezTo>
                    <a:cubicBezTo>
                      <a:pt x="120" y="107"/>
                      <a:pt x="119" y="106"/>
                      <a:pt x="118" y="10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7" name="Freeform 74"/>
              <p:cNvSpPr>
                <a:spLocks/>
              </p:cNvSpPr>
              <p:nvPr/>
            </p:nvSpPr>
            <p:spPr bwMode="auto">
              <a:xfrm>
                <a:off x="4621" y="4022"/>
                <a:ext cx="63" cy="36"/>
              </a:xfrm>
              <a:custGeom>
                <a:avLst/>
                <a:gdLst>
                  <a:gd name="T0" fmla="*/ 0 w 20"/>
                  <a:gd name="T1" fmla="*/ 10 h 11"/>
                  <a:gd name="T2" fmla="*/ 2 w 20"/>
                  <a:gd name="T3" fmla="*/ 11 h 11"/>
                  <a:gd name="T4" fmla="*/ 3 w 20"/>
                  <a:gd name="T5" fmla="*/ 11 h 11"/>
                  <a:gd name="T6" fmla="*/ 19 w 20"/>
                  <a:gd name="T7" fmla="*/ 4 h 11"/>
                  <a:gd name="T8" fmla="*/ 20 w 20"/>
                  <a:gd name="T9" fmla="*/ 1 h 11"/>
                  <a:gd name="T10" fmla="*/ 18 w 20"/>
                  <a:gd name="T11" fmla="*/ 0 h 11"/>
                  <a:gd name="T12" fmla="*/ 1 w 20"/>
                  <a:gd name="T13" fmla="*/ 7 h 11"/>
                  <a:gd name="T14" fmla="*/ 0 w 20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10"/>
                    </a:moveTo>
                    <a:cubicBezTo>
                      <a:pt x="0" y="11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13" y="5"/>
                      <a:pt x="19" y="4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2" y="2"/>
                      <a:pt x="1" y="7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8" name="Freeform 75"/>
              <p:cNvSpPr>
                <a:spLocks/>
              </p:cNvSpPr>
              <p:nvPr/>
            </p:nvSpPr>
            <p:spPr bwMode="auto">
              <a:xfrm>
                <a:off x="4621" y="3951"/>
                <a:ext cx="63" cy="36"/>
              </a:xfrm>
              <a:custGeom>
                <a:avLst/>
                <a:gdLst>
                  <a:gd name="T0" fmla="*/ 2 w 20"/>
                  <a:gd name="T1" fmla="*/ 11 h 11"/>
                  <a:gd name="T2" fmla="*/ 3 w 20"/>
                  <a:gd name="T3" fmla="*/ 11 h 11"/>
                  <a:gd name="T4" fmla="*/ 19 w 20"/>
                  <a:gd name="T5" fmla="*/ 4 h 11"/>
                  <a:gd name="T6" fmla="*/ 20 w 20"/>
                  <a:gd name="T7" fmla="*/ 2 h 11"/>
                  <a:gd name="T8" fmla="*/ 18 w 20"/>
                  <a:gd name="T9" fmla="*/ 0 h 11"/>
                  <a:gd name="T10" fmla="*/ 1 w 20"/>
                  <a:gd name="T11" fmla="*/ 8 h 11"/>
                  <a:gd name="T12" fmla="*/ 0 w 20"/>
                  <a:gd name="T13" fmla="*/ 10 h 11"/>
                  <a:gd name="T14" fmla="*/ 2 w 20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2" y="11"/>
                    </a:move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13" y="6"/>
                      <a:pt x="19" y="4"/>
                    </a:cubicBezTo>
                    <a:cubicBezTo>
                      <a:pt x="20" y="4"/>
                      <a:pt x="20" y="3"/>
                      <a:pt x="20" y="2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2" y="2"/>
                      <a:pt x="1" y="8"/>
                      <a:pt x="1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1" y="11"/>
                      <a:pt x="2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9" name="Freeform 76"/>
              <p:cNvSpPr>
                <a:spLocks/>
              </p:cNvSpPr>
              <p:nvPr/>
            </p:nvSpPr>
            <p:spPr bwMode="auto">
              <a:xfrm>
                <a:off x="4428" y="3886"/>
                <a:ext cx="341" cy="353"/>
              </a:xfrm>
              <a:custGeom>
                <a:avLst/>
                <a:gdLst>
                  <a:gd name="T0" fmla="*/ 106 w 108"/>
                  <a:gd name="T1" fmla="*/ 28 h 109"/>
                  <a:gd name="T2" fmla="*/ 104 w 108"/>
                  <a:gd name="T3" fmla="*/ 29 h 109"/>
                  <a:gd name="T4" fmla="*/ 104 w 108"/>
                  <a:gd name="T5" fmla="*/ 100 h 109"/>
                  <a:gd name="T6" fmla="*/ 99 w 108"/>
                  <a:gd name="T7" fmla="*/ 105 h 109"/>
                  <a:gd name="T8" fmla="*/ 56 w 108"/>
                  <a:gd name="T9" fmla="*/ 105 h 109"/>
                  <a:gd name="T10" fmla="*/ 56 w 108"/>
                  <a:gd name="T11" fmla="*/ 101 h 109"/>
                  <a:gd name="T12" fmla="*/ 72 w 108"/>
                  <a:gd name="T13" fmla="*/ 98 h 109"/>
                  <a:gd name="T14" fmla="*/ 98 w 108"/>
                  <a:gd name="T15" fmla="*/ 102 h 109"/>
                  <a:gd name="T16" fmla="*/ 100 w 108"/>
                  <a:gd name="T17" fmla="*/ 101 h 109"/>
                  <a:gd name="T18" fmla="*/ 101 w 108"/>
                  <a:gd name="T19" fmla="*/ 100 h 109"/>
                  <a:gd name="T20" fmla="*/ 101 w 108"/>
                  <a:gd name="T21" fmla="*/ 20 h 109"/>
                  <a:gd name="T22" fmla="*/ 99 w 108"/>
                  <a:gd name="T23" fmla="*/ 19 h 109"/>
                  <a:gd name="T24" fmla="*/ 95 w 108"/>
                  <a:gd name="T25" fmla="*/ 18 h 109"/>
                  <a:gd name="T26" fmla="*/ 93 w 108"/>
                  <a:gd name="T27" fmla="*/ 19 h 109"/>
                  <a:gd name="T28" fmla="*/ 95 w 108"/>
                  <a:gd name="T29" fmla="*/ 21 h 109"/>
                  <a:gd name="T30" fmla="*/ 97 w 108"/>
                  <a:gd name="T31" fmla="*/ 22 h 109"/>
                  <a:gd name="T32" fmla="*/ 97 w 108"/>
                  <a:gd name="T33" fmla="*/ 97 h 109"/>
                  <a:gd name="T34" fmla="*/ 72 w 108"/>
                  <a:gd name="T35" fmla="*/ 94 h 109"/>
                  <a:gd name="T36" fmla="*/ 54 w 108"/>
                  <a:gd name="T37" fmla="*/ 98 h 109"/>
                  <a:gd name="T38" fmla="*/ 37 w 108"/>
                  <a:gd name="T39" fmla="*/ 94 h 109"/>
                  <a:gd name="T40" fmla="*/ 10 w 108"/>
                  <a:gd name="T41" fmla="*/ 98 h 109"/>
                  <a:gd name="T42" fmla="*/ 10 w 108"/>
                  <a:gd name="T43" fmla="*/ 22 h 109"/>
                  <a:gd name="T44" fmla="*/ 37 w 108"/>
                  <a:gd name="T45" fmla="*/ 19 h 109"/>
                  <a:gd name="T46" fmla="*/ 52 w 108"/>
                  <a:gd name="T47" fmla="*/ 22 h 109"/>
                  <a:gd name="T48" fmla="*/ 52 w 108"/>
                  <a:gd name="T49" fmla="*/ 93 h 109"/>
                  <a:gd name="T50" fmla="*/ 53 w 108"/>
                  <a:gd name="T51" fmla="*/ 94 h 109"/>
                  <a:gd name="T52" fmla="*/ 55 w 108"/>
                  <a:gd name="T53" fmla="*/ 94 h 109"/>
                  <a:gd name="T54" fmla="*/ 89 w 108"/>
                  <a:gd name="T55" fmla="*/ 78 h 109"/>
                  <a:gd name="T56" fmla="*/ 90 w 108"/>
                  <a:gd name="T57" fmla="*/ 76 h 109"/>
                  <a:gd name="T58" fmla="*/ 90 w 108"/>
                  <a:gd name="T59" fmla="*/ 2 h 109"/>
                  <a:gd name="T60" fmla="*/ 89 w 108"/>
                  <a:gd name="T61" fmla="*/ 1 h 109"/>
                  <a:gd name="T62" fmla="*/ 87 w 108"/>
                  <a:gd name="T63" fmla="*/ 1 h 109"/>
                  <a:gd name="T64" fmla="*/ 58 w 108"/>
                  <a:gd name="T65" fmla="*/ 15 h 109"/>
                  <a:gd name="T66" fmla="*/ 58 w 108"/>
                  <a:gd name="T67" fmla="*/ 18 h 109"/>
                  <a:gd name="T68" fmla="*/ 60 w 108"/>
                  <a:gd name="T69" fmla="*/ 18 h 109"/>
                  <a:gd name="T70" fmla="*/ 86 w 108"/>
                  <a:gd name="T71" fmla="*/ 5 h 109"/>
                  <a:gd name="T72" fmla="*/ 86 w 108"/>
                  <a:gd name="T73" fmla="*/ 75 h 109"/>
                  <a:gd name="T74" fmla="*/ 56 w 108"/>
                  <a:gd name="T75" fmla="*/ 90 h 109"/>
                  <a:gd name="T76" fmla="*/ 56 w 108"/>
                  <a:gd name="T77" fmla="*/ 20 h 109"/>
                  <a:gd name="T78" fmla="*/ 55 w 108"/>
                  <a:gd name="T79" fmla="*/ 19 h 109"/>
                  <a:gd name="T80" fmla="*/ 37 w 108"/>
                  <a:gd name="T81" fmla="*/ 15 h 109"/>
                  <a:gd name="T82" fmla="*/ 8 w 108"/>
                  <a:gd name="T83" fmla="*/ 19 h 109"/>
                  <a:gd name="T84" fmla="*/ 7 w 108"/>
                  <a:gd name="T85" fmla="*/ 20 h 109"/>
                  <a:gd name="T86" fmla="*/ 7 w 108"/>
                  <a:gd name="T87" fmla="*/ 100 h 109"/>
                  <a:gd name="T88" fmla="*/ 7 w 108"/>
                  <a:gd name="T89" fmla="*/ 101 h 109"/>
                  <a:gd name="T90" fmla="*/ 9 w 108"/>
                  <a:gd name="T91" fmla="*/ 102 h 109"/>
                  <a:gd name="T92" fmla="*/ 9 w 108"/>
                  <a:gd name="T93" fmla="*/ 102 h 109"/>
                  <a:gd name="T94" fmla="*/ 37 w 108"/>
                  <a:gd name="T95" fmla="*/ 98 h 109"/>
                  <a:gd name="T96" fmla="*/ 52 w 108"/>
                  <a:gd name="T97" fmla="*/ 101 h 109"/>
                  <a:gd name="T98" fmla="*/ 52 w 108"/>
                  <a:gd name="T99" fmla="*/ 105 h 109"/>
                  <a:gd name="T100" fmla="*/ 9 w 108"/>
                  <a:gd name="T101" fmla="*/ 105 h 109"/>
                  <a:gd name="T102" fmla="*/ 3 w 108"/>
                  <a:gd name="T103" fmla="*/ 100 h 109"/>
                  <a:gd name="T104" fmla="*/ 3 w 108"/>
                  <a:gd name="T105" fmla="*/ 29 h 109"/>
                  <a:gd name="T106" fmla="*/ 1 w 108"/>
                  <a:gd name="T107" fmla="*/ 28 h 109"/>
                  <a:gd name="T108" fmla="*/ 0 w 108"/>
                  <a:gd name="T109" fmla="*/ 29 h 109"/>
                  <a:gd name="T110" fmla="*/ 0 w 108"/>
                  <a:gd name="T111" fmla="*/ 100 h 109"/>
                  <a:gd name="T112" fmla="*/ 9 w 108"/>
                  <a:gd name="T113" fmla="*/ 109 h 109"/>
                  <a:gd name="T114" fmla="*/ 99 w 108"/>
                  <a:gd name="T115" fmla="*/ 109 h 109"/>
                  <a:gd name="T116" fmla="*/ 108 w 108"/>
                  <a:gd name="T117" fmla="*/ 100 h 109"/>
                  <a:gd name="T118" fmla="*/ 108 w 108"/>
                  <a:gd name="T119" fmla="*/ 29 h 109"/>
                  <a:gd name="T120" fmla="*/ 106 w 108"/>
                  <a:gd name="T121" fmla="*/ 2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" h="109">
                    <a:moveTo>
                      <a:pt x="106" y="28"/>
                    </a:moveTo>
                    <a:cubicBezTo>
                      <a:pt x="105" y="28"/>
                      <a:pt x="104" y="28"/>
                      <a:pt x="104" y="29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4" y="103"/>
                      <a:pt x="102" y="105"/>
                      <a:pt x="99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1"/>
                      <a:pt x="56" y="101"/>
                      <a:pt x="56" y="101"/>
                    </a:cubicBezTo>
                    <a:cubicBezTo>
                      <a:pt x="58" y="100"/>
                      <a:pt x="65" y="98"/>
                      <a:pt x="72" y="98"/>
                    </a:cubicBezTo>
                    <a:cubicBezTo>
                      <a:pt x="88" y="98"/>
                      <a:pt x="98" y="102"/>
                      <a:pt x="98" y="102"/>
                    </a:cubicBezTo>
                    <a:cubicBezTo>
                      <a:pt x="99" y="102"/>
                      <a:pt x="100" y="102"/>
                      <a:pt x="100" y="101"/>
                    </a:cubicBezTo>
                    <a:cubicBezTo>
                      <a:pt x="100" y="101"/>
                      <a:pt x="101" y="100"/>
                      <a:pt x="101" y="100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1" y="20"/>
                      <a:pt x="100" y="19"/>
                      <a:pt x="99" y="19"/>
                    </a:cubicBezTo>
                    <a:cubicBezTo>
                      <a:pt x="99" y="19"/>
                      <a:pt x="98" y="18"/>
                      <a:pt x="95" y="18"/>
                    </a:cubicBezTo>
                    <a:cubicBezTo>
                      <a:pt x="94" y="18"/>
                      <a:pt x="94" y="18"/>
                      <a:pt x="93" y="19"/>
                    </a:cubicBezTo>
                    <a:cubicBezTo>
                      <a:pt x="93" y="20"/>
                      <a:pt x="94" y="21"/>
                      <a:pt x="95" y="21"/>
                    </a:cubicBezTo>
                    <a:cubicBezTo>
                      <a:pt x="96" y="22"/>
                      <a:pt x="97" y="22"/>
                      <a:pt x="97" y="22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93" y="96"/>
                      <a:pt x="84" y="94"/>
                      <a:pt x="72" y="94"/>
                    </a:cubicBezTo>
                    <a:cubicBezTo>
                      <a:pt x="64" y="94"/>
                      <a:pt x="56" y="97"/>
                      <a:pt x="54" y="98"/>
                    </a:cubicBezTo>
                    <a:cubicBezTo>
                      <a:pt x="52" y="97"/>
                      <a:pt x="45" y="94"/>
                      <a:pt x="37" y="94"/>
                    </a:cubicBezTo>
                    <a:cubicBezTo>
                      <a:pt x="25" y="94"/>
                      <a:pt x="15" y="97"/>
                      <a:pt x="10" y="98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1"/>
                      <a:pt x="25" y="19"/>
                      <a:pt x="37" y="19"/>
                    </a:cubicBezTo>
                    <a:cubicBezTo>
                      <a:pt x="44" y="19"/>
                      <a:pt x="50" y="21"/>
                      <a:pt x="52" y="22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3"/>
                      <a:pt x="52" y="94"/>
                      <a:pt x="53" y="94"/>
                    </a:cubicBezTo>
                    <a:cubicBezTo>
                      <a:pt x="53" y="95"/>
                      <a:pt x="54" y="95"/>
                      <a:pt x="55" y="94"/>
                    </a:cubicBezTo>
                    <a:cubicBezTo>
                      <a:pt x="55" y="94"/>
                      <a:pt x="73" y="83"/>
                      <a:pt x="89" y="78"/>
                    </a:cubicBezTo>
                    <a:cubicBezTo>
                      <a:pt x="89" y="78"/>
                      <a:pt x="90" y="77"/>
                      <a:pt x="90" y="76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0" y="2"/>
                      <a:pt x="90" y="1"/>
                      <a:pt x="89" y="1"/>
                    </a:cubicBezTo>
                    <a:cubicBezTo>
                      <a:pt x="89" y="0"/>
                      <a:pt x="88" y="0"/>
                      <a:pt x="87" y="1"/>
                    </a:cubicBezTo>
                    <a:cubicBezTo>
                      <a:pt x="73" y="6"/>
                      <a:pt x="58" y="15"/>
                      <a:pt x="58" y="15"/>
                    </a:cubicBezTo>
                    <a:cubicBezTo>
                      <a:pt x="57" y="16"/>
                      <a:pt x="57" y="17"/>
                      <a:pt x="58" y="18"/>
                    </a:cubicBezTo>
                    <a:cubicBezTo>
                      <a:pt x="58" y="19"/>
                      <a:pt x="59" y="19"/>
                      <a:pt x="60" y="18"/>
                    </a:cubicBezTo>
                    <a:cubicBezTo>
                      <a:pt x="60" y="18"/>
                      <a:pt x="73" y="10"/>
                      <a:pt x="86" y="5"/>
                    </a:cubicBezTo>
                    <a:cubicBezTo>
                      <a:pt x="86" y="75"/>
                      <a:pt x="86" y="75"/>
                      <a:pt x="86" y="75"/>
                    </a:cubicBezTo>
                    <a:cubicBezTo>
                      <a:pt x="74" y="79"/>
                      <a:pt x="61" y="86"/>
                      <a:pt x="56" y="9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5" y="19"/>
                      <a:pt x="55" y="19"/>
                    </a:cubicBezTo>
                    <a:cubicBezTo>
                      <a:pt x="54" y="19"/>
                      <a:pt x="47" y="15"/>
                      <a:pt x="37" y="15"/>
                    </a:cubicBezTo>
                    <a:cubicBezTo>
                      <a:pt x="21" y="15"/>
                      <a:pt x="9" y="18"/>
                      <a:pt x="8" y="19"/>
                    </a:cubicBezTo>
                    <a:cubicBezTo>
                      <a:pt x="7" y="19"/>
                      <a:pt x="7" y="20"/>
                      <a:pt x="7" y="2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0"/>
                      <a:pt x="7" y="101"/>
                      <a:pt x="7" y="101"/>
                    </a:cubicBezTo>
                    <a:cubicBezTo>
                      <a:pt x="8" y="102"/>
                      <a:pt x="8" y="102"/>
                      <a:pt x="9" y="102"/>
                    </a:cubicBezTo>
                    <a:cubicBezTo>
                      <a:pt x="9" y="102"/>
                      <a:pt x="9" y="102"/>
                      <a:pt x="9" y="102"/>
                    </a:cubicBezTo>
                    <a:cubicBezTo>
                      <a:pt x="9" y="102"/>
                      <a:pt x="22" y="98"/>
                      <a:pt x="37" y="98"/>
                    </a:cubicBezTo>
                    <a:cubicBezTo>
                      <a:pt x="44" y="98"/>
                      <a:pt x="50" y="100"/>
                      <a:pt x="52" y="101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6" y="105"/>
                      <a:pt x="3" y="103"/>
                      <a:pt x="3" y="10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8"/>
                      <a:pt x="2" y="28"/>
                      <a:pt x="1" y="28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5"/>
                      <a:pt x="4" y="109"/>
                      <a:pt x="9" y="109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4" y="109"/>
                      <a:pt x="108" y="105"/>
                      <a:pt x="108" y="100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8"/>
                      <a:pt x="107" y="28"/>
                      <a:pt x="106" y="2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0" name="Freeform 77"/>
              <p:cNvSpPr>
                <a:spLocks/>
              </p:cNvSpPr>
              <p:nvPr/>
            </p:nvSpPr>
            <p:spPr bwMode="auto">
              <a:xfrm>
                <a:off x="4621" y="3987"/>
                <a:ext cx="63" cy="35"/>
              </a:xfrm>
              <a:custGeom>
                <a:avLst/>
                <a:gdLst>
                  <a:gd name="T0" fmla="*/ 0 w 20"/>
                  <a:gd name="T1" fmla="*/ 10 h 11"/>
                  <a:gd name="T2" fmla="*/ 2 w 20"/>
                  <a:gd name="T3" fmla="*/ 11 h 11"/>
                  <a:gd name="T4" fmla="*/ 3 w 20"/>
                  <a:gd name="T5" fmla="*/ 11 h 11"/>
                  <a:gd name="T6" fmla="*/ 19 w 20"/>
                  <a:gd name="T7" fmla="*/ 4 h 11"/>
                  <a:gd name="T8" fmla="*/ 20 w 20"/>
                  <a:gd name="T9" fmla="*/ 1 h 11"/>
                  <a:gd name="T10" fmla="*/ 18 w 20"/>
                  <a:gd name="T11" fmla="*/ 0 h 11"/>
                  <a:gd name="T12" fmla="*/ 1 w 20"/>
                  <a:gd name="T13" fmla="*/ 8 h 11"/>
                  <a:gd name="T14" fmla="*/ 0 w 20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10"/>
                    </a:moveTo>
                    <a:cubicBezTo>
                      <a:pt x="0" y="11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13" y="5"/>
                      <a:pt x="19" y="4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2" y="2"/>
                      <a:pt x="1" y="7"/>
                      <a:pt x="1" y="8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1" name="Freeform 78"/>
              <p:cNvSpPr>
                <a:spLocks/>
              </p:cNvSpPr>
              <p:nvPr/>
            </p:nvSpPr>
            <p:spPr bwMode="auto">
              <a:xfrm>
                <a:off x="4621" y="4058"/>
                <a:ext cx="63" cy="36"/>
              </a:xfrm>
              <a:custGeom>
                <a:avLst/>
                <a:gdLst>
                  <a:gd name="T0" fmla="*/ 0 w 20"/>
                  <a:gd name="T1" fmla="*/ 10 h 11"/>
                  <a:gd name="T2" fmla="*/ 2 w 20"/>
                  <a:gd name="T3" fmla="*/ 11 h 11"/>
                  <a:gd name="T4" fmla="*/ 3 w 20"/>
                  <a:gd name="T5" fmla="*/ 11 h 11"/>
                  <a:gd name="T6" fmla="*/ 19 w 20"/>
                  <a:gd name="T7" fmla="*/ 3 h 11"/>
                  <a:gd name="T8" fmla="*/ 20 w 20"/>
                  <a:gd name="T9" fmla="*/ 1 h 11"/>
                  <a:gd name="T10" fmla="*/ 18 w 20"/>
                  <a:gd name="T11" fmla="*/ 0 h 11"/>
                  <a:gd name="T12" fmla="*/ 1 w 20"/>
                  <a:gd name="T13" fmla="*/ 7 h 11"/>
                  <a:gd name="T14" fmla="*/ 0 w 20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10"/>
                    </a:moveTo>
                    <a:cubicBezTo>
                      <a:pt x="0" y="10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0"/>
                      <a:pt x="13" y="5"/>
                      <a:pt x="19" y="3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2" y="2"/>
                      <a:pt x="1" y="7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2" name="Freeform 79"/>
              <p:cNvSpPr>
                <a:spLocks/>
              </p:cNvSpPr>
              <p:nvPr/>
            </p:nvSpPr>
            <p:spPr bwMode="auto">
              <a:xfrm>
                <a:off x="4482" y="3987"/>
                <a:ext cx="88" cy="22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4 h 7"/>
                  <a:gd name="T4" fmla="*/ 1 w 28"/>
                  <a:gd name="T5" fmla="*/ 6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7 h 7"/>
                  <a:gd name="T12" fmla="*/ 28 w 28"/>
                  <a:gd name="T13" fmla="*/ 5 h 7"/>
                  <a:gd name="T14" fmla="*/ 26 w 2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cubicBezTo>
                      <a:pt x="15" y="0"/>
                      <a:pt x="2" y="4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4"/>
                      <a:pt x="25" y="7"/>
                    </a:cubicBezTo>
                    <a:cubicBezTo>
                      <a:pt x="26" y="7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3" name="Freeform 80"/>
              <p:cNvSpPr>
                <a:spLocks/>
              </p:cNvSpPr>
              <p:nvPr/>
            </p:nvSpPr>
            <p:spPr bwMode="auto">
              <a:xfrm>
                <a:off x="4482" y="4022"/>
                <a:ext cx="88" cy="23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4 h 7"/>
                  <a:gd name="T4" fmla="*/ 1 w 28"/>
                  <a:gd name="T5" fmla="*/ 6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6 h 7"/>
                  <a:gd name="T12" fmla="*/ 28 w 28"/>
                  <a:gd name="T13" fmla="*/ 5 h 7"/>
                  <a:gd name="T14" fmla="*/ 26 w 2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cubicBezTo>
                      <a:pt x="15" y="0"/>
                      <a:pt x="2" y="4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4"/>
                      <a:pt x="25" y="6"/>
                    </a:cubicBezTo>
                    <a:cubicBezTo>
                      <a:pt x="26" y="7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4" name="Freeform 81"/>
              <p:cNvSpPr>
                <a:spLocks/>
              </p:cNvSpPr>
              <p:nvPr/>
            </p:nvSpPr>
            <p:spPr bwMode="auto">
              <a:xfrm>
                <a:off x="4621" y="4094"/>
                <a:ext cx="63" cy="35"/>
              </a:xfrm>
              <a:custGeom>
                <a:avLst/>
                <a:gdLst>
                  <a:gd name="T0" fmla="*/ 0 w 20"/>
                  <a:gd name="T1" fmla="*/ 10 h 11"/>
                  <a:gd name="T2" fmla="*/ 2 w 20"/>
                  <a:gd name="T3" fmla="*/ 11 h 11"/>
                  <a:gd name="T4" fmla="*/ 3 w 20"/>
                  <a:gd name="T5" fmla="*/ 10 h 11"/>
                  <a:gd name="T6" fmla="*/ 19 w 20"/>
                  <a:gd name="T7" fmla="*/ 3 h 11"/>
                  <a:gd name="T8" fmla="*/ 20 w 20"/>
                  <a:gd name="T9" fmla="*/ 1 h 11"/>
                  <a:gd name="T10" fmla="*/ 18 w 20"/>
                  <a:gd name="T11" fmla="*/ 0 h 11"/>
                  <a:gd name="T12" fmla="*/ 1 w 20"/>
                  <a:gd name="T13" fmla="*/ 7 h 11"/>
                  <a:gd name="T14" fmla="*/ 0 w 20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10"/>
                    </a:moveTo>
                    <a:cubicBezTo>
                      <a:pt x="0" y="10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0"/>
                    </a:cubicBezTo>
                    <a:cubicBezTo>
                      <a:pt x="3" y="10"/>
                      <a:pt x="13" y="5"/>
                      <a:pt x="19" y="3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2" y="2"/>
                      <a:pt x="1" y="7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5" name="Freeform 82"/>
              <p:cNvSpPr>
                <a:spLocks/>
              </p:cNvSpPr>
              <p:nvPr/>
            </p:nvSpPr>
            <p:spPr bwMode="auto">
              <a:xfrm>
                <a:off x="4482" y="4058"/>
                <a:ext cx="88" cy="23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4 h 7"/>
                  <a:gd name="T4" fmla="*/ 1 w 28"/>
                  <a:gd name="T5" fmla="*/ 6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6 h 7"/>
                  <a:gd name="T12" fmla="*/ 28 w 28"/>
                  <a:gd name="T13" fmla="*/ 5 h 7"/>
                  <a:gd name="T14" fmla="*/ 26 w 2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cubicBezTo>
                      <a:pt x="15" y="0"/>
                      <a:pt x="2" y="3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4"/>
                      <a:pt x="25" y="6"/>
                    </a:cubicBezTo>
                    <a:cubicBezTo>
                      <a:pt x="26" y="6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6" name="Freeform 83"/>
              <p:cNvSpPr>
                <a:spLocks/>
              </p:cNvSpPr>
              <p:nvPr/>
            </p:nvSpPr>
            <p:spPr bwMode="auto">
              <a:xfrm>
                <a:off x="4482" y="4129"/>
                <a:ext cx="88" cy="23"/>
              </a:xfrm>
              <a:custGeom>
                <a:avLst/>
                <a:gdLst>
                  <a:gd name="T0" fmla="*/ 26 w 28"/>
                  <a:gd name="T1" fmla="*/ 2 h 7"/>
                  <a:gd name="T2" fmla="*/ 2 w 28"/>
                  <a:gd name="T3" fmla="*/ 3 h 7"/>
                  <a:gd name="T4" fmla="*/ 1 w 28"/>
                  <a:gd name="T5" fmla="*/ 5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6 h 7"/>
                  <a:gd name="T12" fmla="*/ 28 w 28"/>
                  <a:gd name="T13" fmla="*/ 5 h 7"/>
                  <a:gd name="T14" fmla="*/ 26 w 28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2"/>
                    </a:moveTo>
                    <a:cubicBezTo>
                      <a:pt x="15" y="0"/>
                      <a:pt x="2" y="3"/>
                      <a:pt x="2" y="3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3"/>
                      <a:pt x="25" y="6"/>
                    </a:cubicBezTo>
                    <a:cubicBezTo>
                      <a:pt x="26" y="6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7" name="Freeform 84"/>
              <p:cNvSpPr>
                <a:spLocks/>
              </p:cNvSpPr>
              <p:nvPr/>
            </p:nvSpPr>
            <p:spPr bwMode="auto">
              <a:xfrm>
                <a:off x="4482" y="4094"/>
                <a:ext cx="88" cy="22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3 h 7"/>
                  <a:gd name="T4" fmla="*/ 1 w 28"/>
                  <a:gd name="T5" fmla="*/ 6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6 h 7"/>
                  <a:gd name="T12" fmla="*/ 28 w 28"/>
                  <a:gd name="T13" fmla="*/ 5 h 7"/>
                  <a:gd name="T14" fmla="*/ 26 w 2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cubicBezTo>
                      <a:pt x="15" y="0"/>
                      <a:pt x="2" y="3"/>
                      <a:pt x="2" y="3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4"/>
                      <a:pt x="25" y="6"/>
                    </a:cubicBezTo>
                    <a:cubicBezTo>
                      <a:pt x="26" y="6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8" name="Freeform 85"/>
              <p:cNvSpPr>
                <a:spLocks noEditPoints="1"/>
              </p:cNvSpPr>
              <p:nvPr/>
            </p:nvSpPr>
            <p:spPr bwMode="auto">
              <a:xfrm>
                <a:off x="2908" y="4194"/>
                <a:ext cx="379" cy="52"/>
              </a:xfrm>
              <a:custGeom>
                <a:avLst/>
                <a:gdLst>
                  <a:gd name="T0" fmla="*/ 4 w 120"/>
                  <a:gd name="T1" fmla="*/ 12 h 16"/>
                  <a:gd name="T2" fmla="*/ 116 w 120"/>
                  <a:gd name="T3" fmla="*/ 12 h 16"/>
                  <a:gd name="T4" fmla="*/ 116 w 120"/>
                  <a:gd name="T5" fmla="*/ 4 h 16"/>
                  <a:gd name="T6" fmla="*/ 4 w 120"/>
                  <a:gd name="T7" fmla="*/ 4 h 16"/>
                  <a:gd name="T8" fmla="*/ 4 w 120"/>
                  <a:gd name="T9" fmla="*/ 12 h 16"/>
                  <a:gd name="T10" fmla="*/ 118 w 120"/>
                  <a:gd name="T11" fmla="*/ 16 h 16"/>
                  <a:gd name="T12" fmla="*/ 2 w 120"/>
                  <a:gd name="T13" fmla="*/ 16 h 16"/>
                  <a:gd name="T14" fmla="*/ 0 w 120"/>
                  <a:gd name="T15" fmla="*/ 14 h 16"/>
                  <a:gd name="T16" fmla="*/ 0 w 120"/>
                  <a:gd name="T17" fmla="*/ 2 h 16"/>
                  <a:gd name="T18" fmla="*/ 2 w 120"/>
                  <a:gd name="T19" fmla="*/ 0 h 16"/>
                  <a:gd name="T20" fmla="*/ 118 w 120"/>
                  <a:gd name="T21" fmla="*/ 0 h 16"/>
                  <a:gd name="T22" fmla="*/ 120 w 120"/>
                  <a:gd name="T23" fmla="*/ 2 h 16"/>
                  <a:gd name="T24" fmla="*/ 120 w 120"/>
                  <a:gd name="T25" fmla="*/ 14 h 16"/>
                  <a:gd name="T26" fmla="*/ 118 w 120"/>
                  <a:gd name="T2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6">
                    <a:moveTo>
                      <a:pt x="4" y="12"/>
                    </a:move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12"/>
                    </a:lnTo>
                    <a:close/>
                    <a:moveTo>
                      <a:pt x="118" y="16"/>
                    </a:move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20" y="1"/>
                      <a:pt x="120" y="2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20" y="15"/>
                      <a:pt x="119" y="16"/>
                      <a:pt x="118" y="1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9" name="Freeform 86"/>
              <p:cNvSpPr>
                <a:spLocks noEditPoints="1"/>
              </p:cNvSpPr>
              <p:nvPr/>
            </p:nvSpPr>
            <p:spPr bwMode="auto">
              <a:xfrm>
                <a:off x="2927" y="4129"/>
                <a:ext cx="227" cy="78"/>
              </a:xfrm>
              <a:custGeom>
                <a:avLst/>
                <a:gdLst>
                  <a:gd name="T0" fmla="*/ 6 w 72"/>
                  <a:gd name="T1" fmla="*/ 20 h 24"/>
                  <a:gd name="T2" fmla="*/ 60 w 72"/>
                  <a:gd name="T3" fmla="*/ 20 h 24"/>
                  <a:gd name="T4" fmla="*/ 68 w 72"/>
                  <a:gd name="T5" fmla="*/ 12 h 24"/>
                  <a:gd name="T6" fmla="*/ 60 w 72"/>
                  <a:gd name="T7" fmla="*/ 4 h 24"/>
                  <a:gd name="T8" fmla="*/ 6 w 72"/>
                  <a:gd name="T9" fmla="*/ 4 h 24"/>
                  <a:gd name="T10" fmla="*/ 6 w 72"/>
                  <a:gd name="T11" fmla="*/ 5 h 24"/>
                  <a:gd name="T12" fmla="*/ 6 w 72"/>
                  <a:gd name="T13" fmla="*/ 19 h 24"/>
                  <a:gd name="T14" fmla="*/ 6 w 72"/>
                  <a:gd name="T15" fmla="*/ 20 h 24"/>
                  <a:gd name="T16" fmla="*/ 60 w 72"/>
                  <a:gd name="T17" fmla="*/ 24 h 24"/>
                  <a:gd name="T18" fmla="*/ 2 w 72"/>
                  <a:gd name="T19" fmla="*/ 24 h 24"/>
                  <a:gd name="T20" fmla="*/ 0 w 72"/>
                  <a:gd name="T21" fmla="*/ 23 h 24"/>
                  <a:gd name="T22" fmla="*/ 0 w 72"/>
                  <a:gd name="T23" fmla="*/ 21 h 24"/>
                  <a:gd name="T24" fmla="*/ 3 w 72"/>
                  <a:gd name="T25" fmla="*/ 17 h 24"/>
                  <a:gd name="T26" fmla="*/ 3 w 72"/>
                  <a:gd name="T27" fmla="*/ 7 h 24"/>
                  <a:gd name="T28" fmla="*/ 0 w 72"/>
                  <a:gd name="T29" fmla="*/ 3 h 24"/>
                  <a:gd name="T30" fmla="*/ 0 w 72"/>
                  <a:gd name="T31" fmla="*/ 1 h 24"/>
                  <a:gd name="T32" fmla="*/ 2 w 72"/>
                  <a:gd name="T33" fmla="*/ 0 h 24"/>
                  <a:gd name="T34" fmla="*/ 60 w 72"/>
                  <a:gd name="T35" fmla="*/ 0 h 24"/>
                  <a:gd name="T36" fmla="*/ 72 w 72"/>
                  <a:gd name="T37" fmla="*/ 12 h 24"/>
                  <a:gd name="T38" fmla="*/ 60 w 72"/>
                  <a:gd name="T3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24">
                    <a:moveTo>
                      <a:pt x="6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5" y="20"/>
                      <a:pt x="68" y="16"/>
                      <a:pt x="68" y="12"/>
                    </a:cubicBezTo>
                    <a:cubicBezTo>
                      <a:pt x="68" y="8"/>
                      <a:pt x="65" y="4"/>
                      <a:pt x="6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9"/>
                      <a:pt x="9" y="15"/>
                      <a:pt x="6" y="19"/>
                    </a:cubicBezTo>
                    <a:lnTo>
                      <a:pt x="6" y="20"/>
                    </a:lnTo>
                    <a:close/>
                    <a:moveTo>
                      <a:pt x="60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4"/>
                      <a:pt x="0" y="23"/>
                    </a:cubicBezTo>
                    <a:cubicBezTo>
                      <a:pt x="0" y="22"/>
                      <a:pt x="0" y="22"/>
                      <a:pt x="0" y="2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4"/>
                      <a:pt x="4" y="10"/>
                      <a:pt x="3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7" y="0"/>
                      <a:pt x="72" y="5"/>
                      <a:pt x="72" y="12"/>
                    </a:cubicBezTo>
                    <a:cubicBezTo>
                      <a:pt x="72" y="19"/>
                      <a:pt x="67" y="24"/>
                      <a:pt x="60" y="2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0" name="Freeform 87"/>
              <p:cNvSpPr>
                <a:spLocks/>
              </p:cNvSpPr>
              <p:nvPr/>
            </p:nvSpPr>
            <p:spPr bwMode="auto">
              <a:xfrm>
                <a:off x="2971" y="4162"/>
                <a:ext cx="152" cy="13"/>
              </a:xfrm>
              <a:custGeom>
                <a:avLst/>
                <a:gdLst>
                  <a:gd name="T0" fmla="*/ 46 w 48"/>
                  <a:gd name="T1" fmla="*/ 4 h 4"/>
                  <a:gd name="T2" fmla="*/ 2 w 48"/>
                  <a:gd name="T3" fmla="*/ 4 h 4"/>
                  <a:gd name="T4" fmla="*/ 0 w 48"/>
                  <a:gd name="T5" fmla="*/ 2 h 4"/>
                  <a:gd name="T6" fmla="*/ 2 w 48"/>
                  <a:gd name="T7" fmla="*/ 0 h 4"/>
                  <a:gd name="T8" fmla="*/ 46 w 48"/>
                  <a:gd name="T9" fmla="*/ 0 h 4"/>
                  <a:gd name="T10" fmla="*/ 48 w 48"/>
                  <a:gd name="T11" fmla="*/ 2 h 4"/>
                  <a:gd name="T12" fmla="*/ 46 w 4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">
                    <a:moveTo>
                      <a:pt x="4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3"/>
                      <a:pt x="47" y="4"/>
                      <a:pt x="46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1" name="Freeform 88"/>
              <p:cNvSpPr>
                <a:spLocks noEditPoints="1"/>
              </p:cNvSpPr>
              <p:nvPr/>
            </p:nvSpPr>
            <p:spPr bwMode="auto">
              <a:xfrm>
                <a:off x="2908" y="4064"/>
                <a:ext cx="227" cy="78"/>
              </a:xfrm>
              <a:custGeom>
                <a:avLst/>
                <a:gdLst>
                  <a:gd name="T0" fmla="*/ 6 w 72"/>
                  <a:gd name="T1" fmla="*/ 20 h 24"/>
                  <a:gd name="T2" fmla="*/ 60 w 72"/>
                  <a:gd name="T3" fmla="*/ 20 h 24"/>
                  <a:gd name="T4" fmla="*/ 68 w 72"/>
                  <a:gd name="T5" fmla="*/ 12 h 24"/>
                  <a:gd name="T6" fmla="*/ 60 w 72"/>
                  <a:gd name="T7" fmla="*/ 4 h 24"/>
                  <a:gd name="T8" fmla="*/ 6 w 72"/>
                  <a:gd name="T9" fmla="*/ 4 h 24"/>
                  <a:gd name="T10" fmla="*/ 6 w 72"/>
                  <a:gd name="T11" fmla="*/ 5 h 24"/>
                  <a:gd name="T12" fmla="*/ 6 w 72"/>
                  <a:gd name="T13" fmla="*/ 19 h 24"/>
                  <a:gd name="T14" fmla="*/ 6 w 72"/>
                  <a:gd name="T15" fmla="*/ 20 h 24"/>
                  <a:gd name="T16" fmla="*/ 60 w 72"/>
                  <a:gd name="T17" fmla="*/ 24 h 24"/>
                  <a:gd name="T18" fmla="*/ 2 w 72"/>
                  <a:gd name="T19" fmla="*/ 24 h 24"/>
                  <a:gd name="T20" fmla="*/ 0 w 72"/>
                  <a:gd name="T21" fmla="*/ 23 h 24"/>
                  <a:gd name="T22" fmla="*/ 0 w 72"/>
                  <a:gd name="T23" fmla="*/ 21 h 24"/>
                  <a:gd name="T24" fmla="*/ 3 w 72"/>
                  <a:gd name="T25" fmla="*/ 17 h 24"/>
                  <a:gd name="T26" fmla="*/ 3 w 72"/>
                  <a:gd name="T27" fmla="*/ 7 h 24"/>
                  <a:gd name="T28" fmla="*/ 0 w 72"/>
                  <a:gd name="T29" fmla="*/ 3 h 24"/>
                  <a:gd name="T30" fmla="*/ 0 w 72"/>
                  <a:gd name="T31" fmla="*/ 1 h 24"/>
                  <a:gd name="T32" fmla="*/ 2 w 72"/>
                  <a:gd name="T33" fmla="*/ 0 h 24"/>
                  <a:gd name="T34" fmla="*/ 60 w 72"/>
                  <a:gd name="T35" fmla="*/ 0 h 24"/>
                  <a:gd name="T36" fmla="*/ 72 w 72"/>
                  <a:gd name="T37" fmla="*/ 12 h 24"/>
                  <a:gd name="T38" fmla="*/ 60 w 72"/>
                  <a:gd name="T3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24">
                    <a:moveTo>
                      <a:pt x="6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5" y="20"/>
                      <a:pt x="68" y="16"/>
                      <a:pt x="68" y="12"/>
                    </a:cubicBezTo>
                    <a:cubicBezTo>
                      <a:pt x="68" y="8"/>
                      <a:pt x="65" y="4"/>
                      <a:pt x="6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9"/>
                      <a:pt x="9" y="15"/>
                      <a:pt x="6" y="19"/>
                    </a:cubicBezTo>
                    <a:lnTo>
                      <a:pt x="6" y="20"/>
                    </a:lnTo>
                    <a:close/>
                    <a:moveTo>
                      <a:pt x="60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4"/>
                      <a:pt x="0" y="23"/>
                    </a:cubicBezTo>
                    <a:cubicBezTo>
                      <a:pt x="0" y="22"/>
                      <a:pt x="0" y="22"/>
                      <a:pt x="0" y="2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4"/>
                      <a:pt x="4" y="10"/>
                      <a:pt x="3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7" y="0"/>
                      <a:pt x="72" y="5"/>
                      <a:pt x="72" y="12"/>
                    </a:cubicBezTo>
                    <a:cubicBezTo>
                      <a:pt x="72" y="19"/>
                      <a:pt x="67" y="24"/>
                      <a:pt x="60" y="2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2" name="Freeform 89"/>
              <p:cNvSpPr>
                <a:spLocks/>
              </p:cNvSpPr>
              <p:nvPr/>
            </p:nvSpPr>
            <p:spPr bwMode="auto">
              <a:xfrm>
                <a:off x="2952" y="4097"/>
                <a:ext cx="152" cy="13"/>
              </a:xfrm>
              <a:custGeom>
                <a:avLst/>
                <a:gdLst>
                  <a:gd name="T0" fmla="*/ 46 w 48"/>
                  <a:gd name="T1" fmla="*/ 4 h 4"/>
                  <a:gd name="T2" fmla="*/ 2 w 48"/>
                  <a:gd name="T3" fmla="*/ 4 h 4"/>
                  <a:gd name="T4" fmla="*/ 0 w 48"/>
                  <a:gd name="T5" fmla="*/ 2 h 4"/>
                  <a:gd name="T6" fmla="*/ 2 w 48"/>
                  <a:gd name="T7" fmla="*/ 0 h 4"/>
                  <a:gd name="T8" fmla="*/ 46 w 48"/>
                  <a:gd name="T9" fmla="*/ 0 h 4"/>
                  <a:gd name="T10" fmla="*/ 48 w 48"/>
                  <a:gd name="T11" fmla="*/ 2 h 4"/>
                  <a:gd name="T12" fmla="*/ 46 w 4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">
                    <a:moveTo>
                      <a:pt x="4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3"/>
                      <a:pt x="47" y="4"/>
                      <a:pt x="46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3" name="Freeform 90"/>
              <p:cNvSpPr>
                <a:spLocks noEditPoints="1"/>
              </p:cNvSpPr>
              <p:nvPr/>
            </p:nvSpPr>
            <p:spPr bwMode="auto">
              <a:xfrm>
                <a:off x="2927" y="4000"/>
                <a:ext cx="227" cy="77"/>
              </a:xfrm>
              <a:custGeom>
                <a:avLst/>
                <a:gdLst>
                  <a:gd name="T0" fmla="*/ 6 w 72"/>
                  <a:gd name="T1" fmla="*/ 20 h 24"/>
                  <a:gd name="T2" fmla="*/ 60 w 72"/>
                  <a:gd name="T3" fmla="*/ 20 h 24"/>
                  <a:gd name="T4" fmla="*/ 68 w 72"/>
                  <a:gd name="T5" fmla="*/ 12 h 24"/>
                  <a:gd name="T6" fmla="*/ 60 w 72"/>
                  <a:gd name="T7" fmla="*/ 4 h 24"/>
                  <a:gd name="T8" fmla="*/ 6 w 72"/>
                  <a:gd name="T9" fmla="*/ 4 h 24"/>
                  <a:gd name="T10" fmla="*/ 6 w 72"/>
                  <a:gd name="T11" fmla="*/ 5 h 24"/>
                  <a:gd name="T12" fmla="*/ 6 w 72"/>
                  <a:gd name="T13" fmla="*/ 19 h 24"/>
                  <a:gd name="T14" fmla="*/ 6 w 72"/>
                  <a:gd name="T15" fmla="*/ 20 h 24"/>
                  <a:gd name="T16" fmla="*/ 60 w 72"/>
                  <a:gd name="T17" fmla="*/ 24 h 24"/>
                  <a:gd name="T18" fmla="*/ 2 w 72"/>
                  <a:gd name="T19" fmla="*/ 24 h 24"/>
                  <a:gd name="T20" fmla="*/ 0 w 72"/>
                  <a:gd name="T21" fmla="*/ 23 h 24"/>
                  <a:gd name="T22" fmla="*/ 0 w 72"/>
                  <a:gd name="T23" fmla="*/ 21 h 24"/>
                  <a:gd name="T24" fmla="*/ 3 w 72"/>
                  <a:gd name="T25" fmla="*/ 17 h 24"/>
                  <a:gd name="T26" fmla="*/ 3 w 72"/>
                  <a:gd name="T27" fmla="*/ 7 h 24"/>
                  <a:gd name="T28" fmla="*/ 0 w 72"/>
                  <a:gd name="T29" fmla="*/ 3 h 24"/>
                  <a:gd name="T30" fmla="*/ 0 w 72"/>
                  <a:gd name="T31" fmla="*/ 1 h 24"/>
                  <a:gd name="T32" fmla="*/ 2 w 72"/>
                  <a:gd name="T33" fmla="*/ 0 h 24"/>
                  <a:gd name="T34" fmla="*/ 60 w 72"/>
                  <a:gd name="T35" fmla="*/ 0 h 24"/>
                  <a:gd name="T36" fmla="*/ 72 w 72"/>
                  <a:gd name="T37" fmla="*/ 12 h 24"/>
                  <a:gd name="T38" fmla="*/ 60 w 72"/>
                  <a:gd name="T3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24">
                    <a:moveTo>
                      <a:pt x="6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5" y="20"/>
                      <a:pt x="68" y="16"/>
                      <a:pt x="68" y="12"/>
                    </a:cubicBezTo>
                    <a:cubicBezTo>
                      <a:pt x="68" y="7"/>
                      <a:pt x="65" y="4"/>
                      <a:pt x="6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9"/>
                      <a:pt x="9" y="15"/>
                      <a:pt x="6" y="19"/>
                    </a:cubicBezTo>
                    <a:lnTo>
                      <a:pt x="6" y="20"/>
                    </a:lnTo>
                    <a:close/>
                    <a:moveTo>
                      <a:pt x="60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3"/>
                      <a:pt x="0" y="23"/>
                    </a:cubicBezTo>
                    <a:cubicBezTo>
                      <a:pt x="0" y="22"/>
                      <a:pt x="0" y="21"/>
                      <a:pt x="0" y="2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4"/>
                      <a:pt x="4" y="10"/>
                      <a:pt x="3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7" y="0"/>
                      <a:pt x="72" y="5"/>
                      <a:pt x="72" y="12"/>
                    </a:cubicBezTo>
                    <a:cubicBezTo>
                      <a:pt x="72" y="18"/>
                      <a:pt x="67" y="24"/>
                      <a:pt x="60" y="2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4" name="Freeform 91"/>
              <p:cNvSpPr>
                <a:spLocks noEditPoints="1"/>
              </p:cNvSpPr>
              <p:nvPr/>
            </p:nvSpPr>
            <p:spPr bwMode="auto">
              <a:xfrm>
                <a:off x="3120" y="3925"/>
                <a:ext cx="139" cy="282"/>
              </a:xfrm>
              <a:custGeom>
                <a:avLst/>
                <a:gdLst>
                  <a:gd name="T0" fmla="*/ 5 w 44"/>
                  <a:gd name="T1" fmla="*/ 9 h 87"/>
                  <a:gd name="T2" fmla="*/ 24 w 44"/>
                  <a:gd name="T3" fmla="*/ 83 h 87"/>
                  <a:gd name="T4" fmla="*/ 40 w 44"/>
                  <a:gd name="T5" fmla="*/ 78 h 87"/>
                  <a:gd name="T6" fmla="*/ 20 w 44"/>
                  <a:gd name="T7" fmla="*/ 5 h 87"/>
                  <a:gd name="T8" fmla="*/ 5 w 44"/>
                  <a:gd name="T9" fmla="*/ 9 h 87"/>
                  <a:gd name="T10" fmla="*/ 23 w 44"/>
                  <a:gd name="T11" fmla="*/ 87 h 87"/>
                  <a:gd name="T12" fmla="*/ 21 w 44"/>
                  <a:gd name="T13" fmla="*/ 86 h 87"/>
                  <a:gd name="T14" fmla="*/ 0 w 44"/>
                  <a:gd name="T15" fmla="*/ 8 h 87"/>
                  <a:gd name="T16" fmla="*/ 2 w 44"/>
                  <a:gd name="T17" fmla="*/ 6 h 87"/>
                  <a:gd name="T18" fmla="*/ 21 w 44"/>
                  <a:gd name="T19" fmla="*/ 0 h 87"/>
                  <a:gd name="T20" fmla="*/ 23 w 44"/>
                  <a:gd name="T21" fmla="*/ 2 h 87"/>
                  <a:gd name="T22" fmla="*/ 44 w 44"/>
                  <a:gd name="T23" fmla="*/ 79 h 87"/>
                  <a:gd name="T24" fmla="*/ 44 w 44"/>
                  <a:gd name="T25" fmla="*/ 81 h 87"/>
                  <a:gd name="T26" fmla="*/ 43 w 44"/>
                  <a:gd name="T27" fmla="*/ 82 h 87"/>
                  <a:gd name="T28" fmla="*/ 23 w 44"/>
                  <a:gd name="T2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87">
                    <a:moveTo>
                      <a:pt x="5" y="9"/>
                    </a:moveTo>
                    <a:cubicBezTo>
                      <a:pt x="24" y="83"/>
                      <a:pt x="24" y="83"/>
                      <a:pt x="24" y="83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20" y="5"/>
                      <a:pt x="20" y="5"/>
                      <a:pt x="20" y="5"/>
                    </a:cubicBezTo>
                    <a:lnTo>
                      <a:pt x="5" y="9"/>
                    </a:lnTo>
                    <a:close/>
                    <a:moveTo>
                      <a:pt x="23" y="87"/>
                    </a:moveTo>
                    <a:cubicBezTo>
                      <a:pt x="22" y="87"/>
                      <a:pt x="21" y="86"/>
                      <a:pt x="21" y="8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3" y="1"/>
                      <a:pt x="23" y="2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80"/>
                      <a:pt x="44" y="80"/>
                      <a:pt x="44" y="81"/>
                    </a:cubicBezTo>
                    <a:cubicBezTo>
                      <a:pt x="44" y="81"/>
                      <a:pt x="43" y="82"/>
                      <a:pt x="43" y="82"/>
                    </a:cubicBezTo>
                    <a:cubicBezTo>
                      <a:pt x="23" y="87"/>
                      <a:pt x="23" y="87"/>
                      <a:pt x="23" y="87"/>
                    </a:cubicBez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5" name="Freeform 92"/>
              <p:cNvSpPr>
                <a:spLocks/>
              </p:cNvSpPr>
              <p:nvPr/>
            </p:nvSpPr>
            <p:spPr bwMode="auto">
              <a:xfrm>
                <a:off x="2971" y="4032"/>
                <a:ext cx="152" cy="13"/>
              </a:xfrm>
              <a:custGeom>
                <a:avLst/>
                <a:gdLst>
                  <a:gd name="T0" fmla="*/ 46 w 48"/>
                  <a:gd name="T1" fmla="*/ 4 h 4"/>
                  <a:gd name="T2" fmla="*/ 2 w 48"/>
                  <a:gd name="T3" fmla="*/ 4 h 4"/>
                  <a:gd name="T4" fmla="*/ 0 w 48"/>
                  <a:gd name="T5" fmla="*/ 2 h 4"/>
                  <a:gd name="T6" fmla="*/ 2 w 48"/>
                  <a:gd name="T7" fmla="*/ 0 h 4"/>
                  <a:gd name="T8" fmla="*/ 46 w 48"/>
                  <a:gd name="T9" fmla="*/ 0 h 4"/>
                  <a:gd name="T10" fmla="*/ 48 w 48"/>
                  <a:gd name="T11" fmla="*/ 2 h 4"/>
                  <a:gd name="T12" fmla="*/ 46 w 4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">
                    <a:moveTo>
                      <a:pt x="4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3"/>
                      <a:pt x="47" y="4"/>
                      <a:pt x="46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6" name="Freeform 93"/>
              <p:cNvSpPr>
                <a:spLocks noEditPoints="1"/>
              </p:cNvSpPr>
              <p:nvPr/>
            </p:nvSpPr>
            <p:spPr bwMode="auto">
              <a:xfrm>
                <a:off x="3129" y="3964"/>
                <a:ext cx="82" cy="55"/>
              </a:xfrm>
              <a:custGeom>
                <a:avLst/>
                <a:gdLst>
                  <a:gd name="T0" fmla="*/ 5 w 26"/>
                  <a:gd name="T1" fmla="*/ 9 h 17"/>
                  <a:gd name="T2" fmla="*/ 6 w 26"/>
                  <a:gd name="T3" fmla="*/ 12 h 17"/>
                  <a:gd name="T4" fmla="*/ 21 w 26"/>
                  <a:gd name="T5" fmla="*/ 8 h 17"/>
                  <a:gd name="T6" fmla="*/ 20 w 26"/>
                  <a:gd name="T7" fmla="*/ 4 h 17"/>
                  <a:gd name="T8" fmla="*/ 5 w 26"/>
                  <a:gd name="T9" fmla="*/ 9 h 17"/>
                  <a:gd name="T10" fmla="*/ 4 w 26"/>
                  <a:gd name="T11" fmla="*/ 17 h 17"/>
                  <a:gd name="T12" fmla="*/ 2 w 26"/>
                  <a:gd name="T13" fmla="*/ 15 h 17"/>
                  <a:gd name="T14" fmla="*/ 0 w 26"/>
                  <a:gd name="T15" fmla="*/ 8 h 17"/>
                  <a:gd name="T16" fmla="*/ 1 w 26"/>
                  <a:gd name="T17" fmla="*/ 6 h 17"/>
                  <a:gd name="T18" fmla="*/ 2 w 26"/>
                  <a:gd name="T19" fmla="*/ 5 h 17"/>
                  <a:gd name="T20" fmla="*/ 21 w 26"/>
                  <a:gd name="T21" fmla="*/ 0 h 17"/>
                  <a:gd name="T22" fmla="*/ 23 w 26"/>
                  <a:gd name="T23" fmla="*/ 0 h 17"/>
                  <a:gd name="T24" fmla="*/ 24 w 26"/>
                  <a:gd name="T25" fmla="*/ 1 h 17"/>
                  <a:gd name="T26" fmla="*/ 26 w 26"/>
                  <a:gd name="T27" fmla="*/ 9 h 17"/>
                  <a:gd name="T28" fmla="*/ 24 w 26"/>
                  <a:gd name="T29" fmla="*/ 11 h 17"/>
                  <a:gd name="T30" fmla="*/ 5 w 26"/>
                  <a:gd name="T31" fmla="*/ 17 h 17"/>
                  <a:gd name="T32" fmla="*/ 4 w 26"/>
                  <a:gd name="T3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7">
                    <a:moveTo>
                      <a:pt x="5" y="9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4"/>
                      <a:pt x="20" y="4"/>
                      <a:pt x="20" y="4"/>
                    </a:cubicBezTo>
                    <a:lnTo>
                      <a:pt x="5" y="9"/>
                    </a:lnTo>
                    <a:close/>
                    <a:moveTo>
                      <a:pt x="4" y="17"/>
                    </a:moveTo>
                    <a:cubicBezTo>
                      <a:pt x="4" y="17"/>
                      <a:pt x="3" y="16"/>
                      <a:pt x="2" y="1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23" y="0"/>
                      <a:pt x="24" y="1"/>
                      <a:pt x="24" y="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10"/>
                      <a:pt x="25" y="11"/>
                      <a:pt x="24" y="11"/>
                    </a:cubicBezTo>
                    <a:cubicBezTo>
                      <a:pt x="5" y="17"/>
                      <a:pt x="5" y="17"/>
                      <a:pt x="5" y="17"/>
                    </a:cubicBez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7" name="Freeform 94"/>
              <p:cNvSpPr>
                <a:spLocks noEditPoints="1"/>
              </p:cNvSpPr>
              <p:nvPr/>
            </p:nvSpPr>
            <p:spPr bwMode="auto">
              <a:xfrm>
                <a:off x="3170" y="4113"/>
                <a:ext cx="79" cy="55"/>
              </a:xfrm>
              <a:custGeom>
                <a:avLst/>
                <a:gdLst>
                  <a:gd name="T0" fmla="*/ 4 w 25"/>
                  <a:gd name="T1" fmla="*/ 9 h 17"/>
                  <a:gd name="T2" fmla="*/ 5 w 25"/>
                  <a:gd name="T3" fmla="*/ 13 h 17"/>
                  <a:gd name="T4" fmla="*/ 21 w 25"/>
                  <a:gd name="T5" fmla="*/ 9 h 17"/>
                  <a:gd name="T6" fmla="*/ 20 w 25"/>
                  <a:gd name="T7" fmla="*/ 5 h 17"/>
                  <a:gd name="T8" fmla="*/ 4 w 25"/>
                  <a:gd name="T9" fmla="*/ 9 h 17"/>
                  <a:gd name="T10" fmla="*/ 4 w 25"/>
                  <a:gd name="T11" fmla="*/ 17 h 17"/>
                  <a:gd name="T12" fmla="*/ 2 w 25"/>
                  <a:gd name="T13" fmla="*/ 16 h 17"/>
                  <a:gd name="T14" fmla="*/ 0 w 25"/>
                  <a:gd name="T15" fmla="*/ 8 h 17"/>
                  <a:gd name="T16" fmla="*/ 0 w 25"/>
                  <a:gd name="T17" fmla="*/ 7 h 17"/>
                  <a:gd name="T18" fmla="*/ 1 w 25"/>
                  <a:gd name="T19" fmla="*/ 6 h 17"/>
                  <a:gd name="T20" fmla="*/ 21 w 25"/>
                  <a:gd name="T21" fmla="*/ 0 h 17"/>
                  <a:gd name="T22" fmla="*/ 22 w 25"/>
                  <a:gd name="T23" fmla="*/ 1 h 17"/>
                  <a:gd name="T24" fmla="*/ 23 w 25"/>
                  <a:gd name="T25" fmla="*/ 2 h 17"/>
                  <a:gd name="T26" fmla="*/ 25 w 25"/>
                  <a:gd name="T27" fmla="*/ 10 h 17"/>
                  <a:gd name="T28" fmla="*/ 24 w 25"/>
                  <a:gd name="T29" fmla="*/ 12 h 17"/>
                  <a:gd name="T30" fmla="*/ 4 w 25"/>
                  <a:gd name="T3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7">
                    <a:moveTo>
                      <a:pt x="4" y="9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0" y="5"/>
                      <a:pt x="20" y="5"/>
                      <a:pt x="20" y="5"/>
                    </a:cubicBezTo>
                    <a:lnTo>
                      <a:pt x="4" y="9"/>
                    </a:lnTo>
                    <a:close/>
                    <a:moveTo>
                      <a:pt x="4" y="17"/>
                    </a:moveTo>
                    <a:cubicBezTo>
                      <a:pt x="3" y="17"/>
                      <a:pt x="2" y="17"/>
                      <a:pt x="2" y="1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1"/>
                    </a:cubicBezTo>
                    <a:cubicBezTo>
                      <a:pt x="23" y="1"/>
                      <a:pt x="23" y="1"/>
                      <a:pt x="23" y="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1"/>
                      <a:pt x="25" y="12"/>
                      <a:pt x="24" y="12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8" name="Freeform 95"/>
              <p:cNvSpPr>
                <a:spLocks/>
              </p:cNvSpPr>
              <p:nvPr/>
            </p:nvSpPr>
            <p:spPr bwMode="auto">
              <a:xfrm>
                <a:off x="3173" y="4022"/>
                <a:ext cx="32" cy="88"/>
              </a:xfrm>
              <a:custGeom>
                <a:avLst/>
                <a:gdLst>
                  <a:gd name="T0" fmla="*/ 8 w 10"/>
                  <a:gd name="T1" fmla="*/ 27 h 27"/>
                  <a:gd name="T2" fmla="*/ 6 w 10"/>
                  <a:gd name="T3" fmla="*/ 26 h 27"/>
                  <a:gd name="T4" fmla="*/ 0 w 10"/>
                  <a:gd name="T5" fmla="*/ 3 h 27"/>
                  <a:gd name="T6" fmla="*/ 2 w 10"/>
                  <a:gd name="T7" fmla="*/ 0 h 27"/>
                  <a:gd name="T8" fmla="*/ 4 w 10"/>
                  <a:gd name="T9" fmla="*/ 2 h 27"/>
                  <a:gd name="T10" fmla="*/ 10 w 10"/>
                  <a:gd name="T11" fmla="*/ 25 h 27"/>
                  <a:gd name="T12" fmla="*/ 9 w 10"/>
                  <a:gd name="T13" fmla="*/ 27 h 27"/>
                  <a:gd name="T14" fmla="*/ 8 w 10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7">
                    <a:moveTo>
                      <a:pt x="8" y="27"/>
                    </a:moveTo>
                    <a:cubicBezTo>
                      <a:pt x="8" y="27"/>
                      <a:pt x="7" y="27"/>
                      <a:pt x="6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6"/>
                      <a:pt x="10" y="27"/>
                      <a:pt x="9" y="27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9" name="Freeform 96"/>
              <p:cNvSpPr>
                <a:spLocks noEditPoints="1"/>
              </p:cNvSpPr>
              <p:nvPr/>
            </p:nvSpPr>
            <p:spPr bwMode="auto">
              <a:xfrm>
                <a:off x="1501" y="3899"/>
                <a:ext cx="250" cy="343"/>
              </a:xfrm>
              <a:custGeom>
                <a:avLst/>
                <a:gdLst>
                  <a:gd name="T0" fmla="*/ 55 w 79"/>
                  <a:gd name="T1" fmla="*/ 9 h 106"/>
                  <a:gd name="T2" fmla="*/ 17 w 79"/>
                  <a:gd name="T3" fmla="*/ 9 h 106"/>
                  <a:gd name="T4" fmla="*/ 11 w 79"/>
                  <a:gd name="T5" fmla="*/ 15 h 106"/>
                  <a:gd name="T6" fmla="*/ 11 w 79"/>
                  <a:gd name="T7" fmla="*/ 90 h 106"/>
                  <a:gd name="T8" fmla="*/ 7 w 79"/>
                  <a:gd name="T9" fmla="*/ 94 h 106"/>
                  <a:gd name="T10" fmla="*/ 4 w 79"/>
                  <a:gd name="T11" fmla="*/ 90 h 106"/>
                  <a:gd name="T12" fmla="*/ 4 w 79"/>
                  <a:gd name="T13" fmla="*/ 7 h 106"/>
                  <a:gd name="T14" fmla="*/ 7 w 79"/>
                  <a:gd name="T15" fmla="*/ 3 h 106"/>
                  <a:gd name="T16" fmla="*/ 52 w 79"/>
                  <a:gd name="T17" fmla="*/ 3 h 106"/>
                  <a:gd name="T18" fmla="*/ 55 w 79"/>
                  <a:gd name="T19" fmla="*/ 7 h 106"/>
                  <a:gd name="T20" fmla="*/ 55 w 79"/>
                  <a:gd name="T21" fmla="*/ 9 h 106"/>
                  <a:gd name="T22" fmla="*/ 21 w 79"/>
                  <a:gd name="T23" fmla="*/ 94 h 106"/>
                  <a:gd name="T24" fmla="*/ 13 w 79"/>
                  <a:gd name="T25" fmla="*/ 94 h 106"/>
                  <a:gd name="T26" fmla="*/ 14 w 79"/>
                  <a:gd name="T27" fmla="*/ 90 h 106"/>
                  <a:gd name="T28" fmla="*/ 14 w 79"/>
                  <a:gd name="T29" fmla="*/ 15 h 106"/>
                  <a:gd name="T30" fmla="*/ 17 w 79"/>
                  <a:gd name="T31" fmla="*/ 12 h 106"/>
                  <a:gd name="T32" fmla="*/ 21 w 79"/>
                  <a:gd name="T33" fmla="*/ 15 h 106"/>
                  <a:gd name="T34" fmla="*/ 21 w 79"/>
                  <a:gd name="T35" fmla="*/ 94 h 106"/>
                  <a:gd name="T36" fmla="*/ 72 w 79"/>
                  <a:gd name="T37" fmla="*/ 9 h 106"/>
                  <a:gd name="T38" fmla="*/ 58 w 79"/>
                  <a:gd name="T39" fmla="*/ 9 h 106"/>
                  <a:gd name="T40" fmla="*/ 58 w 79"/>
                  <a:gd name="T41" fmla="*/ 7 h 106"/>
                  <a:gd name="T42" fmla="*/ 52 w 79"/>
                  <a:gd name="T43" fmla="*/ 0 h 106"/>
                  <a:gd name="T44" fmla="*/ 7 w 79"/>
                  <a:gd name="T45" fmla="*/ 0 h 106"/>
                  <a:gd name="T46" fmla="*/ 0 w 79"/>
                  <a:gd name="T47" fmla="*/ 7 h 106"/>
                  <a:gd name="T48" fmla="*/ 0 w 79"/>
                  <a:gd name="T49" fmla="*/ 90 h 106"/>
                  <a:gd name="T50" fmla="*/ 7 w 79"/>
                  <a:gd name="T51" fmla="*/ 97 h 106"/>
                  <a:gd name="T52" fmla="*/ 7 w 79"/>
                  <a:gd name="T53" fmla="*/ 97 h 106"/>
                  <a:gd name="T54" fmla="*/ 21 w 79"/>
                  <a:gd name="T55" fmla="*/ 97 h 106"/>
                  <a:gd name="T56" fmla="*/ 21 w 79"/>
                  <a:gd name="T57" fmla="*/ 99 h 106"/>
                  <a:gd name="T58" fmla="*/ 28 w 79"/>
                  <a:gd name="T59" fmla="*/ 106 h 106"/>
                  <a:gd name="T60" fmla="*/ 72 w 79"/>
                  <a:gd name="T61" fmla="*/ 106 h 106"/>
                  <a:gd name="T62" fmla="*/ 79 w 79"/>
                  <a:gd name="T63" fmla="*/ 99 h 106"/>
                  <a:gd name="T64" fmla="*/ 79 w 79"/>
                  <a:gd name="T65" fmla="*/ 62 h 106"/>
                  <a:gd name="T66" fmla="*/ 77 w 79"/>
                  <a:gd name="T67" fmla="*/ 61 h 106"/>
                  <a:gd name="T68" fmla="*/ 76 w 79"/>
                  <a:gd name="T69" fmla="*/ 62 h 106"/>
                  <a:gd name="T70" fmla="*/ 76 w 79"/>
                  <a:gd name="T71" fmla="*/ 99 h 106"/>
                  <a:gd name="T72" fmla="*/ 72 w 79"/>
                  <a:gd name="T73" fmla="*/ 102 h 106"/>
                  <a:gd name="T74" fmla="*/ 28 w 79"/>
                  <a:gd name="T75" fmla="*/ 102 h 106"/>
                  <a:gd name="T76" fmla="*/ 24 w 79"/>
                  <a:gd name="T77" fmla="*/ 99 h 106"/>
                  <a:gd name="T78" fmla="*/ 24 w 79"/>
                  <a:gd name="T79" fmla="*/ 15 h 106"/>
                  <a:gd name="T80" fmla="*/ 23 w 79"/>
                  <a:gd name="T81" fmla="*/ 12 h 106"/>
                  <a:gd name="T82" fmla="*/ 72 w 79"/>
                  <a:gd name="T83" fmla="*/ 12 h 106"/>
                  <a:gd name="T84" fmla="*/ 76 w 79"/>
                  <a:gd name="T85" fmla="*/ 16 h 106"/>
                  <a:gd name="T86" fmla="*/ 76 w 79"/>
                  <a:gd name="T87" fmla="*/ 55 h 106"/>
                  <a:gd name="T88" fmla="*/ 77 w 79"/>
                  <a:gd name="T89" fmla="*/ 56 h 106"/>
                  <a:gd name="T90" fmla="*/ 79 w 79"/>
                  <a:gd name="T91" fmla="*/ 55 h 106"/>
                  <a:gd name="T92" fmla="*/ 79 w 79"/>
                  <a:gd name="T93" fmla="*/ 16 h 106"/>
                  <a:gd name="T94" fmla="*/ 72 w 79"/>
                  <a:gd name="T95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106">
                    <a:moveTo>
                      <a:pt x="55" y="9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4" y="9"/>
                      <a:pt x="11" y="12"/>
                      <a:pt x="11" y="15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1" y="92"/>
                      <a:pt x="9" y="94"/>
                      <a:pt x="7" y="94"/>
                    </a:cubicBezTo>
                    <a:cubicBezTo>
                      <a:pt x="5" y="94"/>
                      <a:pt x="4" y="92"/>
                      <a:pt x="4" y="9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4" y="3"/>
                      <a:pt x="55" y="5"/>
                      <a:pt x="55" y="7"/>
                    </a:cubicBezTo>
                    <a:lnTo>
                      <a:pt x="55" y="9"/>
                    </a:lnTo>
                    <a:close/>
                    <a:moveTo>
                      <a:pt x="21" y="94"/>
                    </a:moveTo>
                    <a:cubicBezTo>
                      <a:pt x="13" y="94"/>
                      <a:pt x="13" y="94"/>
                      <a:pt x="13" y="94"/>
                    </a:cubicBezTo>
                    <a:cubicBezTo>
                      <a:pt x="14" y="93"/>
                      <a:pt x="14" y="91"/>
                      <a:pt x="14" y="90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3"/>
                      <a:pt x="15" y="12"/>
                      <a:pt x="17" y="12"/>
                    </a:cubicBezTo>
                    <a:cubicBezTo>
                      <a:pt x="19" y="12"/>
                      <a:pt x="21" y="13"/>
                      <a:pt x="21" y="15"/>
                    </a:cubicBezTo>
                    <a:lnTo>
                      <a:pt x="21" y="94"/>
                    </a:lnTo>
                    <a:close/>
                    <a:moveTo>
                      <a:pt x="72" y="9"/>
                    </a:moveTo>
                    <a:cubicBezTo>
                      <a:pt x="58" y="9"/>
                      <a:pt x="58" y="9"/>
                      <a:pt x="58" y="9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3"/>
                      <a:pt x="55" y="0"/>
                      <a:pt x="5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4"/>
                      <a:pt x="3" y="97"/>
                      <a:pt x="7" y="97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21" y="103"/>
                      <a:pt x="24" y="106"/>
                      <a:pt x="28" y="106"/>
                    </a:cubicBezTo>
                    <a:cubicBezTo>
                      <a:pt x="72" y="106"/>
                      <a:pt x="72" y="106"/>
                      <a:pt x="72" y="106"/>
                    </a:cubicBezTo>
                    <a:cubicBezTo>
                      <a:pt x="76" y="106"/>
                      <a:pt x="79" y="103"/>
                      <a:pt x="79" y="99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8" y="61"/>
                      <a:pt x="77" y="61"/>
                    </a:cubicBezTo>
                    <a:cubicBezTo>
                      <a:pt x="76" y="61"/>
                      <a:pt x="76" y="62"/>
                      <a:pt x="76" y="62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76" y="101"/>
                      <a:pt x="74" y="102"/>
                      <a:pt x="72" y="102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6" y="102"/>
                      <a:pt x="24" y="101"/>
                      <a:pt x="24" y="99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4"/>
                      <a:pt x="24" y="13"/>
                      <a:pt x="23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4" y="12"/>
                      <a:pt x="76" y="14"/>
                      <a:pt x="76" y="16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56"/>
                      <a:pt x="76" y="56"/>
                      <a:pt x="77" y="56"/>
                    </a:cubicBezTo>
                    <a:cubicBezTo>
                      <a:pt x="78" y="56"/>
                      <a:pt x="79" y="56"/>
                      <a:pt x="79" y="5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2"/>
                      <a:pt x="76" y="9"/>
                      <a:pt x="72" y="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0" name="Freeform 97"/>
              <p:cNvSpPr>
                <a:spLocks/>
              </p:cNvSpPr>
              <p:nvPr/>
            </p:nvSpPr>
            <p:spPr bwMode="auto">
              <a:xfrm>
                <a:off x="1621" y="4071"/>
                <a:ext cx="95" cy="13"/>
              </a:xfrm>
              <a:custGeom>
                <a:avLst/>
                <a:gdLst>
                  <a:gd name="T0" fmla="*/ 29 w 30"/>
                  <a:gd name="T1" fmla="*/ 0 h 4"/>
                  <a:gd name="T2" fmla="*/ 2 w 30"/>
                  <a:gd name="T3" fmla="*/ 0 h 4"/>
                  <a:gd name="T4" fmla="*/ 0 w 30"/>
                  <a:gd name="T5" fmla="*/ 2 h 4"/>
                  <a:gd name="T6" fmla="*/ 2 w 30"/>
                  <a:gd name="T7" fmla="*/ 4 h 4"/>
                  <a:gd name="T8" fmla="*/ 29 w 30"/>
                  <a:gd name="T9" fmla="*/ 4 h 4"/>
                  <a:gd name="T10" fmla="*/ 30 w 30"/>
                  <a:gd name="T11" fmla="*/ 2 h 4"/>
                  <a:gd name="T12" fmla="*/ 29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1" name="Freeform 98"/>
              <p:cNvSpPr>
                <a:spLocks/>
              </p:cNvSpPr>
              <p:nvPr/>
            </p:nvSpPr>
            <p:spPr bwMode="auto">
              <a:xfrm>
                <a:off x="1621" y="4097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1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2" name="Freeform 99"/>
              <p:cNvSpPr>
                <a:spLocks/>
              </p:cNvSpPr>
              <p:nvPr/>
            </p:nvSpPr>
            <p:spPr bwMode="auto">
              <a:xfrm>
                <a:off x="1621" y="4119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2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2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3" name="Freeform 100"/>
              <p:cNvSpPr>
                <a:spLocks/>
              </p:cNvSpPr>
              <p:nvPr/>
            </p:nvSpPr>
            <p:spPr bwMode="auto">
              <a:xfrm>
                <a:off x="1621" y="4142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2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2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4" name="Freeform 101"/>
              <p:cNvSpPr>
                <a:spLocks/>
              </p:cNvSpPr>
              <p:nvPr/>
            </p:nvSpPr>
            <p:spPr bwMode="auto">
              <a:xfrm>
                <a:off x="1621" y="4165"/>
                <a:ext cx="95" cy="13"/>
              </a:xfrm>
              <a:custGeom>
                <a:avLst/>
                <a:gdLst>
                  <a:gd name="T0" fmla="*/ 29 w 30"/>
                  <a:gd name="T1" fmla="*/ 0 h 4"/>
                  <a:gd name="T2" fmla="*/ 2 w 30"/>
                  <a:gd name="T3" fmla="*/ 0 h 4"/>
                  <a:gd name="T4" fmla="*/ 0 w 30"/>
                  <a:gd name="T5" fmla="*/ 2 h 4"/>
                  <a:gd name="T6" fmla="*/ 2 w 30"/>
                  <a:gd name="T7" fmla="*/ 4 h 4"/>
                  <a:gd name="T8" fmla="*/ 29 w 30"/>
                  <a:gd name="T9" fmla="*/ 4 h 4"/>
                  <a:gd name="T10" fmla="*/ 30 w 30"/>
                  <a:gd name="T11" fmla="*/ 2 h 4"/>
                  <a:gd name="T12" fmla="*/ 29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5" name="Freeform 102"/>
              <p:cNvSpPr>
                <a:spLocks/>
              </p:cNvSpPr>
              <p:nvPr/>
            </p:nvSpPr>
            <p:spPr bwMode="auto">
              <a:xfrm>
                <a:off x="1621" y="4191"/>
                <a:ext cx="95" cy="9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1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6" name="Freeform 103"/>
              <p:cNvSpPr>
                <a:spLocks/>
              </p:cNvSpPr>
              <p:nvPr/>
            </p:nvSpPr>
            <p:spPr bwMode="auto">
              <a:xfrm>
                <a:off x="1599" y="4071"/>
                <a:ext cx="13" cy="13"/>
              </a:xfrm>
              <a:custGeom>
                <a:avLst/>
                <a:gdLst>
                  <a:gd name="T0" fmla="*/ 3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3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7" name="Freeform 104"/>
              <p:cNvSpPr>
                <a:spLocks/>
              </p:cNvSpPr>
              <p:nvPr/>
            </p:nvSpPr>
            <p:spPr bwMode="auto">
              <a:xfrm>
                <a:off x="1599" y="4097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8" name="Freeform 105"/>
              <p:cNvSpPr>
                <a:spLocks/>
              </p:cNvSpPr>
              <p:nvPr/>
            </p:nvSpPr>
            <p:spPr bwMode="auto">
              <a:xfrm>
                <a:off x="1599" y="4119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2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2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9" name="Freeform 106"/>
              <p:cNvSpPr>
                <a:spLocks/>
              </p:cNvSpPr>
              <p:nvPr/>
            </p:nvSpPr>
            <p:spPr bwMode="auto">
              <a:xfrm>
                <a:off x="1599" y="4142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2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2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0" name="Freeform 107"/>
              <p:cNvSpPr>
                <a:spLocks/>
              </p:cNvSpPr>
              <p:nvPr/>
            </p:nvSpPr>
            <p:spPr bwMode="auto">
              <a:xfrm>
                <a:off x="1621" y="4003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1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1" name="Freeform 108"/>
              <p:cNvSpPr>
                <a:spLocks/>
              </p:cNvSpPr>
              <p:nvPr/>
            </p:nvSpPr>
            <p:spPr bwMode="auto">
              <a:xfrm>
                <a:off x="1621" y="4026"/>
                <a:ext cx="95" cy="9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1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1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2" name="Freeform 109"/>
              <p:cNvSpPr>
                <a:spLocks/>
              </p:cNvSpPr>
              <p:nvPr/>
            </p:nvSpPr>
            <p:spPr bwMode="auto">
              <a:xfrm>
                <a:off x="1621" y="4048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2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2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3" name="Freeform 110"/>
              <p:cNvSpPr>
                <a:spLocks/>
              </p:cNvSpPr>
              <p:nvPr/>
            </p:nvSpPr>
            <p:spPr bwMode="auto">
              <a:xfrm>
                <a:off x="1599" y="4003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4" name="Freeform 111"/>
              <p:cNvSpPr>
                <a:spLocks/>
              </p:cNvSpPr>
              <p:nvPr/>
            </p:nvSpPr>
            <p:spPr bwMode="auto">
              <a:xfrm>
                <a:off x="1599" y="4026"/>
                <a:ext cx="13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5" name="Freeform 112"/>
              <p:cNvSpPr>
                <a:spLocks/>
              </p:cNvSpPr>
              <p:nvPr/>
            </p:nvSpPr>
            <p:spPr bwMode="auto">
              <a:xfrm>
                <a:off x="1599" y="4048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2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2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6" name="Freeform 113"/>
              <p:cNvSpPr>
                <a:spLocks/>
              </p:cNvSpPr>
              <p:nvPr/>
            </p:nvSpPr>
            <p:spPr bwMode="auto">
              <a:xfrm>
                <a:off x="1621" y="3977"/>
                <a:ext cx="95" cy="13"/>
              </a:xfrm>
              <a:custGeom>
                <a:avLst/>
                <a:gdLst>
                  <a:gd name="T0" fmla="*/ 29 w 30"/>
                  <a:gd name="T1" fmla="*/ 0 h 4"/>
                  <a:gd name="T2" fmla="*/ 2 w 30"/>
                  <a:gd name="T3" fmla="*/ 0 h 4"/>
                  <a:gd name="T4" fmla="*/ 0 w 30"/>
                  <a:gd name="T5" fmla="*/ 2 h 4"/>
                  <a:gd name="T6" fmla="*/ 2 w 30"/>
                  <a:gd name="T7" fmla="*/ 4 h 4"/>
                  <a:gd name="T8" fmla="*/ 29 w 30"/>
                  <a:gd name="T9" fmla="*/ 4 h 4"/>
                  <a:gd name="T10" fmla="*/ 30 w 30"/>
                  <a:gd name="T11" fmla="*/ 2 h 4"/>
                  <a:gd name="T12" fmla="*/ 29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7" name="Freeform 114"/>
              <p:cNvSpPr>
                <a:spLocks/>
              </p:cNvSpPr>
              <p:nvPr/>
            </p:nvSpPr>
            <p:spPr bwMode="auto">
              <a:xfrm>
                <a:off x="1599" y="3977"/>
                <a:ext cx="13" cy="13"/>
              </a:xfrm>
              <a:custGeom>
                <a:avLst/>
                <a:gdLst>
                  <a:gd name="T0" fmla="*/ 3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3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8" name="Freeform 115"/>
              <p:cNvSpPr>
                <a:spLocks/>
              </p:cNvSpPr>
              <p:nvPr/>
            </p:nvSpPr>
            <p:spPr bwMode="auto">
              <a:xfrm>
                <a:off x="1599" y="4165"/>
                <a:ext cx="13" cy="13"/>
              </a:xfrm>
              <a:custGeom>
                <a:avLst/>
                <a:gdLst>
                  <a:gd name="T0" fmla="*/ 3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3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9" name="Freeform 116"/>
              <p:cNvSpPr>
                <a:spLocks/>
              </p:cNvSpPr>
              <p:nvPr/>
            </p:nvSpPr>
            <p:spPr bwMode="auto">
              <a:xfrm>
                <a:off x="1599" y="4191"/>
                <a:ext cx="13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0" name="Freeform 117"/>
              <p:cNvSpPr>
                <a:spLocks noEditPoints="1"/>
              </p:cNvSpPr>
              <p:nvPr/>
            </p:nvSpPr>
            <p:spPr bwMode="auto">
              <a:xfrm>
                <a:off x="1751" y="3951"/>
                <a:ext cx="101" cy="272"/>
              </a:xfrm>
              <a:custGeom>
                <a:avLst/>
                <a:gdLst>
                  <a:gd name="T0" fmla="*/ 20 w 32"/>
                  <a:gd name="T1" fmla="*/ 72 h 84"/>
                  <a:gd name="T2" fmla="*/ 13 w 32"/>
                  <a:gd name="T3" fmla="*/ 72 h 84"/>
                  <a:gd name="T4" fmla="*/ 13 w 32"/>
                  <a:gd name="T5" fmla="*/ 71 h 84"/>
                  <a:gd name="T6" fmla="*/ 17 w 32"/>
                  <a:gd name="T7" fmla="*/ 79 h 84"/>
                  <a:gd name="T8" fmla="*/ 16 w 32"/>
                  <a:gd name="T9" fmla="*/ 79 h 84"/>
                  <a:gd name="T10" fmla="*/ 17 w 32"/>
                  <a:gd name="T11" fmla="*/ 75 h 84"/>
                  <a:gd name="T12" fmla="*/ 28 w 32"/>
                  <a:gd name="T13" fmla="*/ 23 h 84"/>
                  <a:gd name="T14" fmla="*/ 28 w 32"/>
                  <a:gd name="T15" fmla="*/ 21 h 84"/>
                  <a:gd name="T16" fmla="*/ 18 w 32"/>
                  <a:gd name="T17" fmla="*/ 1 h 84"/>
                  <a:gd name="T18" fmla="*/ 25 w 32"/>
                  <a:gd name="T19" fmla="*/ 19 h 84"/>
                  <a:gd name="T20" fmla="*/ 25 w 32"/>
                  <a:gd name="T21" fmla="*/ 26 h 84"/>
                  <a:gd name="T22" fmla="*/ 22 w 32"/>
                  <a:gd name="T23" fmla="*/ 36 h 84"/>
                  <a:gd name="T24" fmla="*/ 26 w 32"/>
                  <a:gd name="T25" fmla="*/ 39 h 84"/>
                  <a:gd name="T26" fmla="*/ 20 w 32"/>
                  <a:gd name="T27" fmla="*/ 48 h 84"/>
                  <a:gd name="T28" fmla="*/ 22 w 32"/>
                  <a:gd name="T29" fmla="*/ 49 h 84"/>
                  <a:gd name="T30" fmla="*/ 18 w 32"/>
                  <a:gd name="T31" fmla="*/ 17 h 84"/>
                  <a:gd name="T32" fmla="*/ 15 w 32"/>
                  <a:gd name="T33" fmla="*/ 17 h 84"/>
                  <a:gd name="T34" fmla="*/ 10 w 32"/>
                  <a:gd name="T35" fmla="*/ 49 h 84"/>
                  <a:gd name="T36" fmla="*/ 12 w 32"/>
                  <a:gd name="T37" fmla="*/ 48 h 84"/>
                  <a:gd name="T38" fmla="*/ 7 w 32"/>
                  <a:gd name="T39" fmla="*/ 39 h 84"/>
                  <a:gd name="T40" fmla="*/ 10 w 32"/>
                  <a:gd name="T41" fmla="*/ 36 h 84"/>
                  <a:gd name="T42" fmla="*/ 7 w 32"/>
                  <a:gd name="T43" fmla="*/ 26 h 84"/>
                  <a:gd name="T44" fmla="*/ 7 w 32"/>
                  <a:gd name="T45" fmla="*/ 19 h 84"/>
                  <a:gd name="T46" fmla="*/ 14 w 32"/>
                  <a:gd name="T47" fmla="*/ 1 h 84"/>
                  <a:gd name="T48" fmla="*/ 4 w 32"/>
                  <a:gd name="T49" fmla="*/ 21 h 84"/>
                  <a:gd name="T50" fmla="*/ 5 w 32"/>
                  <a:gd name="T51" fmla="*/ 23 h 84"/>
                  <a:gd name="T52" fmla="*/ 6 w 32"/>
                  <a:gd name="T53" fmla="*/ 35 h 84"/>
                  <a:gd name="T54" fmla="*/ 3 w 32"/>
                  <a:gd name="T55" fmla="*/ 39 h 84"/>
                  <a:gd name="T56" fmla="*/ 7 w 32"/>
                  <a:gd name="T57" fmla="*/ 51 h 84"/>
                  <a:gd name="T58" fmla="*/ 15 w 32"/>
                  <a:gd name="T59" fmla="*/ 60 h 84"/>
                  <a:gd name="T60" fmla="*/ 13 w 32"/>
                  <a:gd name="T61" fmla="*/ 65 h 84"/>
                  <a:gd name="T62" fmla="*/ 15 w 32"/>
                  <a:gd name="T63" fmla="*/ 68 h 84"/>
                  <a:gd name="T64" fmla="*/ 10 w 32"/>
                  <a:gd name="T65" fmla="*/ 72 h 84"/>
                  <a:gd name="T66" fmla="*/ 12 w 32"/>
                  <a:gd name="T67" fmla="*/ 79 h 84"/>
                  <a:gd name="T68" fmla="*/ 14 w 32"/>
                  <a:gd name="T69" fmla="*/ 83 h 84"/>
                  <a:gd name="T70" fmla="*/ 18 w 32"/>
                  <a:gd name="T71" fmla="*/ 83 h 84"/>
                  <a:gd name="T72" fmla="*/ 20 w 32"/>
                  <a:gd name="T73" fmla="*/ 79 h 84"/>
                  <a:gd name="T74" fmla="*/ 23 w 32"/>
                  <a:gd name="T75" fmla="*/ 72 h 84"/>
                  <a:gd name="T76" fmla="*/ 18 w 32"/>
                  <a:gd name="T77" fmla="*/ 68 h 84"/>
                  <a:gd name="T78" fmla="*/ 19 w 32"/>
                  <a:gd name="T79" fmla="*/ 65 h 84"/>
                  <a:gd name="T80" fmla="*/ 18 w 32"/>
                  <a:gd name="T81" fmla="*/ 60 h 84"/>
                  <a:gd name="T82" fmla="*/ 25 w 32"/>
                  <a:gd name="T83" fmla="*/ 51 h 84"/>
                  <a:gd name="T84" fmla="*/ 29 w 32"/>
                  <a:gd name="T85" fmla="*/ 39 h 84"/>
                  <a:gd name="T86" fmla="*/ 26 w 32"/>
                  <a:gd name="T87" fmla="*/ 35 h 84"/>
                  <a:gd name="T88" fmla="*/ 31 w 32"/>
                  <a:gd name="T89" fmla="*/ 2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" h="84">
                    <a:moveTo>
                      <a:pt x="19" y="71"/>
                    </a:moveTo>
                    <a:cubicBezTo>
                      <a:pt x="19" y="71"/>
                      <a:pt x="20" y="71"/>
                      <a:pt x="20" y="72"/>
                    </a:cubicBezTo>
                    <a:cubicBezTo>
                      <a:pt x="20" y="72"/>
                      <a:pt x="19" y="72"/>
                      <a:pt x="19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1"/>
                      <a:pt x="13" y="71"/>
                      <a:pt x="13" y="71"/>
                    </a:cubicBezTo>
                    <a:lnTo>
                      <a:pt x="19" y="71"/>
                    </a:lnTo>
                    <a:close/>
                    <a:moveTo>
                      <a:pt x="17" y="79"/>
                    </a:move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7" y="75"/>
                      <a:pt x="17" y="75"/>
                      <a:pt x="17" y="75"/>
                    </a:cubicBezTo>
                    <a:lnTo>
                      <a:pt x="17" y="79"/>
                    </a:lnTo>
                    <a:close/>
                    <a:moveTo>
                      <a:pt x="28" y="23"/>
                    </a:moveTo>
                    <a:cubicBezTo>
                      <a:pt x="27" y="23"/>
                      <a:pt x="27" y="23"/>
                      <a:pt x="27" y="23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2" y="13"/>
                      <a:pt x="28" y="3"/>
                      <a:pt x="20" y="0"/>
                    </a:cubicBezTo>
                    <a:cubicBezTo>
                      <a:pt x="20" y="0"/>
                      <a:pt x="19" y="0"/>
                      <a:pt x="18" y="1"/>
                    </a:cubicBezTo>
                    <a:cubicBezTo>
                      <a:pt x="18" y="2"/>
                      <a:pt x="19" y="3"/>
                      <a:pt x="19" y="3"/>
                    </a:cubicBezTo>
                    <a:cubicBezTo>
                      <a:pt x="25" y="6"/>
                      <a:pt x="29" y="13"/>
                      <a:pt x="25" y="19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5"/>
                      <a:pt x="24" y="27"/>
                      <a:pt x="25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6" y="28"/>
                      <a:pt x="25" y="32"/>
                      <a:pt x="22" y="36"/>
                    </a:cubicBezTo>
                    <a:cubicBezTo>
                      <a:pt x="21" y="37"/>
                      <a:pt x="23" y="39"/>
                      <a:pt x="24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4" y="41"/>
                      <a:pt x="23" y="43"/>
                      <a:pt x="20" y="46"/>
                    </a:cubicBezTo>
                    <a:cubicBezTo>
                      <a:pt x="20" y="47"/>
                      <a:pt x="20" y="47"/>
                      <a:pt x="20" y="48"/>
                    </a:cubicBezTo>
                    <a:cubicBezTo>
                      <a:pt x="21" y="49"/>
                      <a:pt x="21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1" y="51"/>
                      <a:pt x="20" y="53"/>
                      <a:pt x="18" y="5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6"/>
                      <a:pt x="17" y="15"/>
                      <a:pt x="16" y="15"/>
                    </a:cubicBezTo>
                    <a:cubicBezTo>
                      <a:pt x="15" y="15"/>
                      <a:pt x="15" y="16"/>
                      <a:pt x="15" y="17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3" y="53"/>
                      <a:pt x="11" y="51"/>
                      <a:pt x="10" y="4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1" y="49"/>
                      <a:pt x="12" y="49"/>
                      <a:pt x="12" y="48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0" y="43"/>
                      <a:pt x="8" y="41"/>
                      <a:pt x="7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0" y="39"/>
                      <a:pt x="11" y="37"/>
                      <a:pt x="10" y="36"/>
                    </a:cubicBezTo>
                    <a:cubicBezTo>
                      <a:pt x="8" y="32"/>
                      <a:pt x="6" y="28"/>
                      <a:pt x="5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10" y="25"/>
                      <a:pt x="9" y="2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13"/>
                      <a:pt x="7" y="6"/>
                      <a:pt x="13" y="3"/>
                    </a:cubicBezTo>
                    <a:cubicBezTo>
                      <a:pt x="14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4" y="3"/>
                      <a:pt x="0" y="13"/>
                      <a:pt x="4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2" y="22"/>
                      <a:pt x="1" y="24"/>
                      <a:pt x="1" y="26"/>
                    </a:cubicBezTo>
                    <a:cubicBezTo>
                      <a:pt x="2" y="28"/>
                      <a:pt x="4" y="31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5"/>
                      <a:pt x="2" y="37"/>
                      <a:pt x="3" y="39"/>
                    </a:cubicBezTo>
                    <a:cubicBezTo>
                      <a:pt x="4" y="41"/>
                      <a:pt x="6" y="44"/>
                      <a:pt x="8" y="47"/>
                    </a:cubicBezTo>
                    <a:cubicBezTo>
                      <a:pt x="7" y="47"/>
                      <a:pt x="6" y="49"/>
                      <a:pt x="7" y="51"/>
                    </a:cubicBezTo>
                    <a:cubicBezTo>
                      <a:pt x="8" y="52"/>
                      <a:pt x="10" y="56"/>
                      <a:pt x="13" y="59"/>
                    </a:cubicBezTo>
                    <a:cubicBezTo>
                      <a:pt x="13" y="59"/>
                      <a:pt x="14" y="60"/>
                      <a:pt x="15" y="60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4" y="63"/>
                      <a:pt x="13" y="64"/>
                      <a:pt x="13" y="65"/>
                    </a:cubicBezTo>
                    <a:cubicBezTo>
                      <a:pt x="13" y="65"/>
                      <a:pt x="14" y="66"/>
                      <a:pt x="15" y="66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1" y="68"/>
                      <a:pt x="10" y="69"/>
                      <a:pt x="10" y="72"/>
                    </a:cubicBezTo>
                    <a:cubicBezTo>
                      <a:pt x="10" y="73"/>
                      <a:pt x="11" y="75"/>
                      <a:pt x="12" y="75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2" y="80"/>
                      <a:pt x="12" y="80"/>
                      <a:pt x="13" y="81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5" y="83"/>
                      <a:pt x="15" y="84"/>
                      <a:pt x="16" y="84"/>
                    </a:cubicBezTo>
                    <a:cubicBezTo>
                      <a:pt x="17" y="84"/>
                      <a:pt x="18" y="83"/>
                      <a:pt x="18" y="83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80"/>
                      <a:pt x="20" y="80"/>
                      <a:pt x="20" y="79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22" y="75"/>
                      <a:pt x="23" y="73"/>
                      <a:pt x="23" y="72"/>
                    </a:cubicBezTo>
                    <a:cubicBezTo>
                      <a:pt x="23" y="69"/>
                      <a:pt x="21" y="68"/>
                      <a:pt x="19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9" y="66"/>
                      <a:pt x="19" y="65"/>
                      <a:pt x="19" y="65"/>
                    </a:cubicBezTo>
                    <a:cubicBezTo>
                      <a:pt x="19" y="64"/>
                      <a:pt x="19" y="63"/>
                      <a:pt x="18" y="63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18" y="60"/>
                      <a:pt x="19" y="59"/>
                      <a:pt x="19" y="59"/>
                    </a:cubicBezTo>
                    <a:cubicBezTo>
                      <a:pt x="22" y="56"/>
                      <a:pt x="24" y="52"/>
                      <a:pt x="25" y="51"/>
                    </a:cubicBezTo>
                    <a:cubicBezTo>
                      <a:pt x="26" y="49"/>
                      <a:pt x="26" y="47"/>
                      <a:pt x="24" y="47"/>
                    </a:cubicBezTo>
                    <a:cubicBezTo>
                      <a:pt x="26" y="44"/>
                      <a:pt x="28" y="41"/>
                      <a:pt x="29" y="39"/>
                    </a:cubicBezTo>
                    <a:cubicBezTo>
                      <a:pt x="30" y="38"/>
                      <a:pt x="30" y="37"/>
                      <a:pt x="29" y="36"/>
                    </a:cubicBezTo>
                    <a:cubicBezTo>
                      <a:pt x="28" y="36"/>
                      <a:pt x="27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8" y="31"/>
                      <a:pt x="30" y="28"/>
                      <a:pt x="31" y="26"/>
                    </a:cubicBezTo>
                    <a:cubicBezTo>
                      <a:pt x="32" y="24"/>
                      <a:pt x="30" y="22"/>
                      <a:pt x="28" y="2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1" name="Freeform 118"/>
              <p:cNvSpPr>
                <a:spLocks noEditPoints="1"/>
              </p:cNvSpPr>
              <p:nvPr/>
            </p:nvSpPr>
            <p:spPr bwMode="auto">
              <a:xfrm>
                <a:off x="7099" y="4191"/>
                <a:ext cx="31" cy="32"/>
              </a:xfrm>
              <a:custGeom>
                <a:avLst/>
                <a:gdLst>
                  <a:gd name="T0" fmla="*/ 7 w 10"/>
                  <a:gd name="T1" fmla="*/ 5 h 10"/>
                  <a:gd name="T2" fmla="*/ 5 w 10"/>
                  <a:gd name="T3" fmla="*/ 6 h 10"/>
                  <a:gd name="T4" fmla="*/ 3 w 10"/>
                  <a:gd name="T5" fmla="*/ 5 h 10"/>
                  <a:gd name="T6" fmla="*/ 5 w 10"/>
                  <a:gd name="T7" fmla="*/ 3 h 10"/>
                  <a:gd name="T8" fmla="*/ 7 w 10"/>
                  <a:gd name="T9" fmla="*/ 5 h 10"/>
                  <a:gd name="T10" fmla="*/ 0 w 10"/>
                  <a:gd name="T11" fmla="*/ 5 h 10"/>
                  <a:gd name="T12" fmla="*/ 5 w 10"/>
                  <a:gd name="T13" fmla="*/ 10 h 10"/>
                  <a:gd name="T14" fmla="*/ 10 w 10"/>
                  <a:gd name="T15" fmla="*/ 5 h 10"/>
                  <a:gd name="T16" fmla="*/ 5 w 10"/>
                  <a:gd name="T17" fmla="*/ 0 h 10"/>
                  <a:gd name="T18" fmla="*/ 0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7" y="5"/>
                    </a:moveTo>
                    <a:cubicBezTo>
                      <a:pt x="7" y="6"/>
                      <a:pt x="6" y="6"/>
                      <a:pt x="5" y="6"/>
                    </a:cubicBez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6" y="3"/>
                      <a:pt x="7" y="4"/>
                      <a:pt x="7" y="5"/>
                    </a:cubicBezTo>
                    <a:moveTo>
                      <a:pt x="0" y="5"/>
                    </a:moveTo>
                    <a:cubicBezTo>
                      <a:pt x="0" y="7"/>
                      <a:pt x="2" y="10"/>
                      <a:pt x="5" y="10"/>
                    </a:cubicBezTo>
                    <a:cubicBezTo>
                      <a:pt x="8" y="10"/>
                      <a:pt x="10" y="7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2" name="Freeform 119"/>
              <p:cNvSpPr>
                <a:spLocks/>
              </p:cNvSpPr>
              <p:nvPr/>
            </p:nvSpPr>
            <p:spPr bwMode="auto">
              <a:xfrm>
                <a:off x="7032" y="4064"/>
                <a:ext cx="89" cy="10"/>
              </a:xfrm>
              <a:custGeom>
                <a:avLst/>
                <a:gdLst>
                  <a:gd name="T0" fmla="*/ 28 w 28"/>
                  <a:gd name="T1" fmla="*/ 2 h 3"/>
                  <a:gd name="T2" fmla="*/ 26 w 28"/>
                  <a:gd name="T3" fmla="*/ 0 h 3"/>
                  <a:gd name="T4" fmla="*/ 1 w 28"/>
                  <a:gd name="T5" fmla="*/ 0 h 3"/>
                  <a:gd name="T6" fmla="*/ 0 w 28"/>
                  <a:gd name="T7" fmla="*/ 2 h 3"/>
                  <a:gd name="T8" fmla="*/ 1 w 28"/>
                  <a:gd name="T9" fmla="*/ 3 h 3"/>
                  <a:gd name="T10" fmla="*/ 26 w 28"/>
                  <a:gd name="T11" fmla="*/ 3 h 3"/>
                  <a:gd name="T12" fmla="*/ 28 w 28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28" y="2"/>
                    </a:moveTo>
                    <a:cubicBezTo>
                      <a:pt x="28" y="1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3"/>
                      <a:pt x="28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3" name="Freeform 120"/>
              <p:cNvSpPr>
                <a:spLocks/>
              </p:cNvSpPr>
              <p:nvPr/>
            </p:nvSpPr>
            <p:spPr bwMode="auto">
              <a:xfrm>
                <a:off x="7032" y="3990"/>
                <a:ext cx="164" cy="10"/>
              </a:xfrm>
              <a:custGeom>
                <a:avLst/>
                <a:gdLst>
                  <a:gd name="T0" fmla="*/ 50 w 52"/>
                  <a:gd name="T1" fmla="*/ 0 h 3"/>
                  <a:gd name="T2" fmla="*/ 1 w 52"/>
                  <a:gd name="T3" fmla="*/ 0 h 3"/>
                  <a:gd name="T4" fmla="*/ 0 w 52"/>
                  <a:gd name="T5" fmla="*/ 2 h 3"/>
                  <a:gd name="T6" fmla="*/ 1 w 52"/>
                  <a:gd name="T7" fmla="*/ 3 h 3"/>
                  <a:gd name="T8" fmla="*/ 50 w 52"/>
                  <a:gd name="T9" fmla="*/ 3 h 3"/>
                  <a:gd name="T10" fmla="*/ 52 w 52"/>
                  <a:gd name="T11" fmla="*/ 2 h 3"/>
                  <a:gd name="T12" fmla="*/ 50 w 5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">
                    <a:moveTo>
                      <a:pt x="5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3"/>
                      <a:pt x="52" y="3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4" name="Freeform 121"/>
              <p:cNvSpPr>
                <a:spLocks/>
              </p:cNvSpPr>
              <p:nvPr/>
            </p:nvSpPr>
            <p:spPr bwMode="auto">
              <a:xfrm>
                <a:off x="7032" y="4016"/>
                <a:ext cx="164" cy="10"/>
              </a:xfrm>
              <a:custGeom>
                <a:avLst/>
                <a:gdLst>
                  <a:gd name="T0" fmla="*/ 50 w 52"/>
                  <a:gd name="T1" fmla="*/ 0 h 3"/>
                  <a:gd name="T2" fmla="*/ 1 w 52"/>
                  <a:gd name="T3" fmla="*/ 0 h 3"/>
                  <a:gd name="T4" fmla="*/ 0 w 52"/>
                  <a:gd name="T5" fmla="*/ 1 h 3"/>
                  <a:gd name="T6" fmla="*/ 1 w 52"/>
                  <a:gd name="T7" fmla="*/ 3 h 3"/>
                  <a:gd name="T8" fmla="*/ 50 w 52"/>
                  <a:gd name="T9" fmla="*/ 3 h 3"/>
                  <a:gd name="T10" fmla="*/ 52 w 52"/>
                  <a:gd name="T11" fmla="*/ 1 h 3"/>
                  <a:gd name="T12" fmla="*/ 50 w 5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">
                    <a:moveTo>
                      <a:pt x="5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3"/>
                      <a:pt x="52" y="2"/>
                      <a:pt x="52" y="1"/>
                    </a:cubicBezTo>
                    <a:cubicBezTo>
                      <a:pt x="52" y="0"/>
                      <a:pt x="51" y="0"/>
                      <a:pt x="50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5" name="Freeform 122"/>
              <p:cNvSpPr>
                <a:spLocks/>
              </p:cNvSpPr>
              <p:nvPr/>
            </p:nvSpPr>
            <p:spPr bwMode="auto">
              <a:xfrm>
                <a:off x="7032" y="4039"/>
                <a:ext cx="164" cy="12"/>
              </a:xfrm>
              <a:custGeom>
                <a:avLst/>
                <a:gdLst>
                  <a:gd name="T0" fmla="*/ 50 w 52"/>
                  <a:gd name="T1" fmla="*/ 0 h 4"/>
                  <a:gd name="T2" fmla="*/ 1 w 52"/>
                  <a:gd name="T3" fmla="*/ 0 h 4"/>
                  <a:gd name="T4" fmla="*/ 0 w 52"/>
                  <a:gd name="T5" fmla="*/ 2 h 4"/>
                  <a:gd name="T6" fmla="*/ 1 w 52"/>
                  <a:gd name="T7" fmla="*/ 4 h 4"/>
                  <a:gd name="T8" fmla="*/ 50 w 52"/>
                  <a:gd name="T9" fmla="*/ 4 h 4"/>
                  <a:gd name="T10" fmla="*/ 52 w 52"/>
                  <a:gd name="T11" fmla="*/ 2 h 4"/>
                  <a:gd name="T12" fmla="*/ 50 w 5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4">
                    <a:moveTo>
                      <a:pt x="5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4"/>
                      <a:pt x="52" y="3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6" name="Freeform 123"/>
              <p:cNvSpPr>
                <a:spLocks/>
              </p:cNvSpPr>
              <p:nvPr/>
            </p:nvSpPr>
            <p:spPr bwMode="auto">
              <a:xfrm>
                <a:off x="7032" y="3964"/>
                <a:ext cx="164" cy="13"/>
              </a:xfrm>
              <a:custGeom>
                <a:avLst/>
                <a:gdLst>
                  <a:gd name="T0" fmla="*/ 0 w 52"/>
                  <a:gd name="T1" fmla="*/ 2 h 4"/>
                  <a:gd name="T2" fmla="*/ 1 w 52"/>
                  <a:gd name="T3" fmla="*/ 4 h 4"/>
                  <a:gd name="T4" fmla="*/ 50 w 52"/>
                  <a:gd name="T5" fmla="*/ 4 h 4"/>
                  <a:gd name="T6" fmla="*/ 52 w 52"/>
                  <a:gd name="T7" fmla="*/ 2 h 4"/>
                  <a:gd name="T8" fmla="*/ 50 w 52"/>
                  <a:gd name="T9" fmla="*/ 0 h 4"/>
                  <a:gd name="T10" fmla="*/ 1 w 52"/>
                  <a:gd name="T11" fmla="*/ 0 h 4"/>
                  <a:gd name="T12" fmla="*/ 0 w 5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4">
                    <a:moveTo>
                      <a:pt x="0" y="2"/>
                    </a:moveTo>
                    <a:cubicBezTo>
                      <a:pt x="0" y="3"/>
                      <a:pt x="1" y="4"/>
                      <a:pt x="1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4"/>
                      <a:pt x="52" y="3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7" name="Freeform 124"/>
              <p:cNvSpPr>
                <a:spLocks/>
              </p:cNvSpPr>
              <p:nvPr/>
            </p:nvSpPr>
            <p:spPr bwMode="auto">
              <a:xfrm>
                <a:off x="7035" y="4136"/>
                <a:ext cx="10" cy="9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8" name="Freeform 125"/>
              <p:cNvSpPr>
                <a:spLocks/>
              </p:cNvSpPr>
              <p:nvPr/>
            </p:nvSpPr>
            <p:spPr bwMode="auto">
              <a:xfrm>
                <a:off x="7083" y="4136"/>
                <a:ext cx="12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9" name="Freeform 126"/>
              <p:cNvSpPr>
                <a:spLocks/>
              </p:cNvSpPr>
              <p:nvPr/>
            </p:nvSpPr>
            <p:spPr bwMode="auto">
              <a:xfrm>
                <a:off x="7057" y="4136"/>
                <a:ext cx="13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0" name="Freeform 127"/>
              <p:cNvSpPr>
                <a:spLocks/>
              </p:cNvSpPr>
              <p:nvPr/>
            </p:nvSpPr>
            <p:spPr bwMode="auto">
              <a:xfrm>
                <a:off x="7159" y="4136"/>
                <a:ext cx="12" cy="9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1" name="Freeform 128"/>
              <p:cNvSpPr>
                <a:spLocks/>
              </p:cNvSpPr>
              <p:nvPr/>
            </p:nvSpPr>
            <p:spPr bwMode="auto">
              <a:xfrm>
                <a:off x="7108" y="4136"/>
                <a:ext cx="13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2" name="Freeform 129"/>
              <p:cNvSpPr>
                <a:spLocks/>
              </p:cNvSpPr>
              <p:nvPr/>
            </p:nvSpPr>
            <p:spPr bwMode="auto">
              <a:xfrm>
                <a:off x="7133" y="4136"/>
                <a:ext cx="13" cy="9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3 h 3"/>
                  <a:gd name="T4" fmla="*/ 4 w 4"/>
                  <a:gd name="T5" fmla="*/ 1 h 3"/>
                  <a:gd name="T6" fmla="*/ 3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3" name="Freeform 130"/>
              <p:cNvSpPr>
                <a:spLocks/>
              </p:cNvSpPr>
              <p:nvPr/>
            </p:nvSpPr>
            <p:spPr bwMode="auto">
              <a:xfrm>
                <a:off x="7184" y="4136"/>
                <a:ext cx="12" cy="9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4" name="Freeform 131"/>
              <p:cNvSpPr>
                <a:spLocks/>
              </p:cNvSpPr>
              <p:nvPr/>
            </p:nvSpPr>
            <p:spPr bwMode="auto">
              <a:xfrm>
                <a:off x="7035" y="4155"/>
                <a:ext cx="10" cy="10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5" name="Freeform 132"/>
              <p:cNvSpPr>
                <a:spLocks/>
              </p:cNvSpPr>
              <p:nvPr/>
            </p:nvSpPr>
            <p:spPr bwMode="auto">
              <a:xfrm>
                <a:off x="7108" y="4155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6" name="Freeform 133"/>
              <p:cNvSpPr>
                <a:spLocks/>
              </p:cNvSpPr>
              <p:nvPr/>
            </p:nvSpPr>
            <p:spPr bwMode="auto">
              <a:xfrm>
                <a:off x="7083" y="4155"/>
                <a:ext cx="12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7" name="Freeform 134"/>
              <p:cNvSpPr>
                <a:spLocks/>
              </p:cNvSpPr>
              <p:nvPr/>
            </p:nvSpPr>
            <p:spPr bwMode="auto">
              <a:xfrm>
                <a:off x="7159" y="4155"/>
                <a:ext cx="12" cy="10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8" name="Freeform 135"/>
              <p:cNvSpPr>
                <a:spLocks/>
              </p:cNvSpPr>
              <p:nvPr/>
            </p:nvSpPr>
            <p:spPr bwMode="auto">
              <a:xfrm>
                <a:off x="7057" y="4155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9" name="Freeform 136"/>
              <p:cNvSpPr>
                <a:spLocks/>
              </p:cNvSpPr>
              <p:nvPr/>
            </p:nvSpPr>
            <p:spPr bwMode="auto">
              <a:xfrm>
                <a:off x="7133" y="4155"/>
                <a:ext cx="13" cy="1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3 h 3"/>
                  <a:gd name="T4" fmla="*/ 4 w 4"/>
                  <a:gd name="T5" fmla="*/ 1 h 3"/>
                  <a:gd name="T6" fmla="*/ 3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0" name="Freeform 137"/>
              <p:cNvSpPr>
                <a:spLocks/>
              </p:cNvSpPr>
              <p:nvPr/>
            </p:nvSpPr>
            <p:spPr bwMode="auto">
              <a:xfrm>
                <a:off x="7184" y="4155"/>
                <a:ext cx="12" cy="10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1" name="Freeform 138"/>
              <p:cNvSpPr>
                <a:spLocks/>
              </p:cNvSpPr>
              <p:nvPr/>
            </p:nvSpPr>
            <p:spPr bwMode="auto">
              <a:xfrm>
                <a:off x="7035" y="4116"/>
                <a:ext cx="10" cy="10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2" name="Freeform 139"/>
              <p:cNvSpPr>
                <a:spLocks/>
              </p:cNvSpPr>
              <p:nvPr/>
            </p:nvSpPr>
            <p:spPr bwMode="auto">
              <a:xfrm>
                <a:off x="7108" y="4116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3" name="Freeform 140"/>
              <p:cNvSpPr>
                <a:spLocks/>
              </p:cNvSpPr>
              <p:nvPr/>
            </p:nvSpPr>
            <p:spPr bwMode="auto">
              <a:xfrm>
                <a:off x="7057" y="4116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4" name="Freeform 141"/>
              <p:cNvSpPr>
                <a:spLocks/>
              </p:cNvSpPr>
              <p:nvPr/>
            </p:nvSpPr>
            <p:spPr bwMode="auto">
              <a:xfrm>
                <a:off x="7083" y="4116"/>
                <a:ext cx="12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5" name="Freeform 142"/>
              <p:cNvSpPr>
                <a:spLocks/>
              </p:cNvSpPr>
              <p:nvPr/>
            </p:nvSpPr>
            <p:spPr bwMode="auto">
              <a:xfrm>
                <a:off x="7133" y="4116"/>
                <a:ext cx="13" cy="1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3 h 3"/>
                  <a:gd name="T4" fmla="*/ 4 w 4"/>
                  <a:gd name="T5" fmla="*/ 1 h 3"/>
                  <a:gd name="T6" fmla="*/ 3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6" name="Freeform 143"/>
              <p:cNvSpPr>
                <a:spLocks/>
              </p:cNvSpPr>
              <p:nvPr/>
            </p:nvSpPr>
            <p:spPr bwMode="auto">
              <a:xfrm>
                <a:off x="7159" y="4116"/>
                <a:ext cx="12" cy="10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7" name="Freeform 144"/>
              <p:cNvSpPr>
                <a:spLocks/>
              </p:cNvSpPr>
              <p:nvPr/>
            </p:nvSpPr>
            <p:spPr bwMode="auto">
              <a:xfrm>
                <a:off x="7184" y="4116"/>
                <a:ext cx="12" cy="10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8" name="Freeform 145"/>
              <p:cNvSpPr>
                <a:spLocks noEditPoints="1"/>
              </p:cNvSpPr>
              <p:nvPr/>
            </p:nvSpPr>
            <p:spPr bwMode="auto">
              <a:xfrm>
                <a:off x="7004" y="3909"/>
                <a:ext cx="221" cy="278"/>
              </a:xfrm>
              <a:custGeom>
                <a:avLst/>
                <a:gdLst>
                  <a:gd name="T0" fmla="*/ 67 w 70"/>
                  <a:gd name="T1" fmla="*/ 8 h 86"/>
                  <a:gd name="T2" fmla="*/ 13 w 70"/>
                  <a:gd name="T3" fmla="*/ 8 h 86"/>
                  <a:gd name="T4" fmla="*/ 13 w 70"/>
                  <a:gd name="T5" fmla="*/ 3 h 86"/>
                  <a:gd name="T6" fmla="*/ 67 w 70"/>
                  <a:gd name="T7" fmla="*/ 3 h 86"/>
                  <a:gd name="T8" fmla="*/ 67 w 70"/>
                  <a:gd name="T9" fmla="*/ 8 h 86"/>
                  <a:gd name="T10" fmla="*/ 67 w 70"/>
                  <a:gd name="T11" fmla="*/ 58 h 86"/>
                  <a:gd name="T12" fmla="*/ 39 w 70"/>
                  <a:gd name="T13" fmla="*/ 58 h 86"/>
                  <a:gd name="T14" fmla="*/ 37 w 70"/>
                  <a:gd name="T15" fmla="*/ 59 h 86"/>
                  <a:gd name="T16" fmla="*/ 39 w 70"/>
                  <a:gd name="T17" fmla="*/ 61 h 86"/>
                  <a:gd name="T18" fmla="*/ 67 w 70"/>
                  <a:gd name="T19" fmla="*/ 61 h 86"/>
                  <a:gd name="T20" fmla="*/ 67 w 70"/>
                  <a:gd name="T21" fmla="*/ 82 h 86"/>
                  <a:gd name="T22" fmla="*/ 4 w 70"/>
                  <a:gd name="T23" fmla="*/ 82 h 86"/>
                  <a:gd name="T24" fmla="*/ 4 w 70"/>
                  <a:gd name="T25" fmla="*/ 61 h 86"/>
                  <a:gd name="T26" fmla="*/ 31 w 70"/>
                  <a:gd name="T27" fmla="*/ 61 h 86"/>
                  <a:gd name="T28" fmla="*/ 33 w 70"/>
                  <a:gd name="T29" fmla="*/ 59 h 86"/>
                  <a:gd name="T30" fmla="*/ 31 w 70"/>
                  <a:gd name="T31" fmla="*/ 58 h 86"/>
                  <a:gd name="T32" fmla="*/ 4 w 70"/>
                  <a:gd name="T33" fmla="*/ 58 h 86"/>
                  <a:gd name="T34" fmla="*/ 4 w 70"/>
                  <a:gd name="T35" fmla="*/ 11 h 86"/>
                  <a:gd name="T36" fmla="*/ 67 w 70"/>
                  <a:gd name="T37" fmla="*/ 11 h 86"/>
                  <a:gd name="T38" fmla="*/ 67 w 70"/>
                  <a:gd name="T39" fmla="*/ 58 h 86"/>
                  <a:gd name="T40" fmla="*/ 4 w 70"/>
                  <a:gd name="T41" fmla="*/ 3 h 86"/>
                  <a:gd name="T42" fmla="*/ 10 w 70"/>
                  <a:gd name="T43" fmla="*/ 3 h 86"/>
                  <a:gd name="T44" fmla="*/ 10 w 70"/>
                  <a:gd name="T45" fmla="*/ 8 h 86"/>
                  <a:gd name="T46" fmla="*/ 4 w 70"/>
                  <a:gd name="T47" fmla="*/ 8 h 86"/>
                  <a:gd name="T48" fmla="*/ 4 w 70"/>
                  <a:gd name="T49" fmla="*/ 3 h 86"/>
                  <a:gd name="T50" fmla="*/ 70 w 70"/>
                  <a:gd name="T51" fmla="*/ 83 h 86"/>
                  <a:gd name="T52" fmla="*/ 70 w 70"/>
                  <a:gd name="T53" fmla="*/ 83 h 86"/>
                  <a:gd name="T54" fmla="*/ 70 w 70"/>
                  <a:gd name="T55" fmla="*/ 3 h 86"/>
                  <a:gd name="T56" fmla="*/ 67 w 70"/>
                  <a:gd name="T57" fmla="*/ 0 h 86"/>
                  <a:gd name="T58" fmla="*/ 3 w 70"/>
                  <a:gd name="T59" fmla="*/ 0 h 86"/>
                  <a:gd name="T60" fmla="*/ 0 w 70"/>
                  <a:gd name="T61" fmla="*/ 3 h 86"/>
                  <a:gd name="T62" fmla="*/ 0 w 70"/>
                  <a:gd name="T63" fmla="*/ 83 h 86"/>
                  <a:gd name="T64" fmla="*/ 3 w 70"/>
                  <a:gd name="T65" fmla="*/ 86 h 86"/>
                  <a:gd name="T66" fmla="*/ 67 w 70"/>
                  <a:gd name="T67" fmla="*/ 86 h 86"/>
                  <a:gd name="T68" fmla="*/ 70 w 70"/>
                  <a:gd name="T69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0" h="86">
                    <a:moveTo>
                      <a:pt x="67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67" y="3"/>
                      <a:pt x="67" y="3"/>
                      <a:pt x="67" y="3"/>
                    </a:cubicBezTo>
                    <a:lnTo>
                      <a:pt x="67" y="8"/>
                    </a:lnTo>
                    <a:close/>
                    <a:moveTo>
                      <a:pt x="67" y="58"/>
                    </a:moveTo>
                    <a:cubicBezTo>
                      <a:pt x="39" y="58"/>
                      <a:pt x="39" y="58"/>
                      <a:pt x="39" y="58"/>
                    </a:cubicBezTo>
                    <a:cubicBezTo>
                      <a:pt x="38" y="58"/>
                      <a:pt x="37" y="58"/>
                      <a:pt x="37" y="59"/>
                    </a:cubicBezTo>
                    <a:cubicBezTo>
                      <a:pt x="37" y="60"/>
                      <a:pt x="38" y="61"/>
                      <a:pt x="39" y="61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4" y="82"/>
                      <a:pt x="4" y="82"/>
                      <a:pt x="4" y="82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3" y="60"/>
                      <a:pt x="33" y="59"/>
                    </a:cubicBezTo>
                    <a:cubicBezTo>
                      <a:pt x="33" y="58"/>
                      <a:pt x="32" y="58"/>
                      <a:pt x="31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7" y="11"/>
                      <a:pt x="67" y="11"/>
                      <a:pt x="67" y="11"/>
                    </a:cubicBezTo>
                    <a:lnTo>
                      <a:pt x="67" y="58"/>
                    </a:lnTo>
                    <a:close/>
                    <a:moveTo>
                      <a:pt x="4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lnTo>
                      <a:pt x="4" y="3"/>
                    </a:lnTo>
                    <a:close/>
                    <a:moveTo>
                      <a:pt x="70" y="83"/>
                    </a:moveTo>
                    <a:cubicBezTo>
                      <a:pt x="70" y="83"/>
                      <a:pt x="70" y="83"/>
                      <a:pt x="70" y="8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1"/>
                      <a:pt x="69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2" y="86"/>
                      <a:pt x="3" y="8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9" y="86"/>
                      <a:pt x="70" y="84"/>
                      <a:pt x="70" y="8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9" name="Freeform 146"/>
              <p:cNvSpPr>
                <a:spLocks/>
              </p:cNvSpPr>
              <p:nvPr/>
            </p:nvSpPr>
            <p:spPr bwMode="auto">
              <a:xfrm>
                <a:off x="6982" y="3886"/>
                <a:ext cx="265" cy="353"/>
              </a:xfrm>
              <a:custGeom>
                <a:avLst/>
                <a:gdLst>
                  <a:gd name="T0" fmla="*/ 83 w 84"/>
                  <a:gd name="T1" fmla="*/ 52 h 109"/>
                  <a:gd name="T2" fmla="*/ 84 w 84"/>
                  <a:gd name="T3" fmla="*/ 51 h 109"/>
                  <a:gd name="T4" fmla="*/ 84 w 84"/>
                  <a:gd name="T5" fmla="*/ 10 h 109"/>
                  <a:gd name="T6" fmla="*/ 74 w 84"/>
                  <a:gd name="T7" fmla="*/ 0 h 109"/>
                  <a:gd name="T8" fmla="*/ 10 w 84"/>
                  <a:gd name="T9" fmla="*/ 0 h 109"/>
                  <a:gd name="T10" fmla="*/ 0 w 84"/>
                  <a:gd name="T11" fmla="*/ 10 h 109"/>
                  <a:gd name="T12" fmla="*/ 0 w 84"/>
                  <a:gd name="T13" fmla="*/ 99 h 109"/>
                  <a:gd name="T14" fmla="*/ 10 w 84"/>
                  <a:gd name="T15" fmla="*/ 109 h 109"/>
                  <a:gd name="T16" fmla="*/ 74 w 84"/>
                  <a:gd name="T17" fmla="*/ 109 h 109"/>
                  <a:gd name="T18" fmla="*/ 84 w 84"/>
                  <a:gd name="T19" fmla="*/ 99 h 109"/>
                  <a:gd name="T20" fmla="*/ 84 w 84"/>
                  <a:gd name="T21" fmla="*/ 58 h 109"/>
                  <a:gd name="T22" fmla="*/ 83 w 84"/>
                  <a:gd name="T23" fmla="*/ 57 h 109"/>
                  <a:gd name="T24" fmla="*/ 81 w 84"/>
                  <a:gd name="T25" fmla="*/ 58 h 109"/>
                  <a:gd name="T26" fmla="*/ 81 w 84"/>
                  <a:gd name="T27" fmla="*/ 99 h 109"/>
                  <a:gd name="T28" fmla="*/ 74 w 84"/>
                  <a:gd name="T29" fmla="*/ 106 h 109"/>
                  <a:gd name="T30" fmla="*/ 10 w 84"/>
                  <a:gd name="T31" fmla="*/ 106 h 109"/>
                  <a:gd name="T32" fmla="*/ 3 w 84"/>
                  <a:gd name="T33" fmla="*/ 99 h 109"/>
                  <a:gd name="T34" fmla="*/ 3 w 84"/>
                  <a:gd name="T35" fmla="*/ 10 h 109"/>
                  <a:gd name="T36" fmla="*/ 10 w 84"/>
                  <a:gd name="T37" fmla="*/ 3 h 109"/>
                  <a:gd name="T38" fmla="*/ 74 w 84"/>
                  <a:gd name="T39" fmla="*/ 3 h 109"/>
                  <a:gd name="T40" fmla="*/ 81 w 84"/>
                  <a:gd name="T41" fmla="*/ 10 h 109"/>
                  <a:gd name="T42" fmla="*/ 81 w 84"/>
                  <a:gd name="T43" fmla="*/ 51 h 109"/>
                  <a:gd name="T44" fmla="*/ 83 w 84"/>
                  <a:gd name="T45" fmla="*/ 5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4" h="109">
                    <a:moveTo>
                      <a:pt x="83" y="52"/>
                    </a:moveTo>
                    <a:cubicBezTo>
                      <a:pt x="83" y="52"/>
                      <a:pt x="84" y="52"/>
                      <a:pt x="84" y="51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4"/>
                      <a:pt x="80" y="0"/>
                      <a:pt x="7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5"/>
                      <a:pt x="5" y="109"/>
                      <a:pt x="10" y="109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80" y="109"/>
                      <a:pt x="84" y="105"/>
                      <a:pt x="84" y="99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4" y="57"/>
                      <a:pt x="83" y="57"/>
                      <a:pt x="83" y="57"/>
                    </a:cubicBezTo>
                    <a:cubicBezTo>
                      <a:pt x="82" y="57"/>
                      <a:pt x="81" y="57"/>
                      <a:pt x="81" y="58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81" y="103"/>
                      <a:pt x="78" y="106"/>
                      <a:pt x="74" y="106"/>
                    </a:cubicBezTo>
                    <a:cubicBezTo>
                      <a:pt x="10" y="106"/>
                      <a:pt x="10" y="106"/>
                      <a:pt x="10" y="106"/>
                    </a:cubicBezTo>
                    <a:cubicBezTo>
                      <a:pt x="6" y="106"/>
                      <a:pt x="3" y="103"/>
                      <a:pt x="3" y="9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6"/>
                      <a:pt x="6" y="3"/>
                      <a:pt x="10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8" y="3"/>
                      <a:pt x="81" y="6"/>
                      <a:pt x="81" y="10"/>
                    </a:cubicBezTo>
                    <a:cubicBezTo>
                      <a:pt x="81" y="51"/>
                      <a:pt x="81" y="51"/>
                      <a:pt x="81" y="51"/>
                    </a:cubicBezTo>
                    <a:cubicBezTo>
                      <a:pt x="81" y="52"/>
                      <a:pt x="82" y="52"/>
                      <a:pt x="83" y="5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0" name="Freeform 147"/>
              <p:cNvSpPr>
                <a:spLocks noEditPoints="1"/>
              </p:cNvSpPr>
              <p:nvPr/>
            </p:nvSpPr>
            <p:spPr bwMode="auto">
              <a:xfrm>
                <a:off x="6248" y="3893"/>
                <a:ext cx="345" cy="152"/>
              </a:xfrm>
              <a:custGeom>
                <a:avLst/>
                <a:gdLst>
                  <a:gd name="T0" fmla="*/ 4 w 109"/>
                  <a:gd name="T1" fmla="*/ 43 h 47"/>
                  <a:gd name="T2" fmla="*/ 105 w 109"/>
                  <a:gd name="T3" fmla="*/ 43 h 47"/>
                  <a:gd name="T4" fmla="*/ 105 w 109"/>
                  <a:gd name="T5" fmla="*/ 3 h 47"/>
                  <a:gd name="T6" fmla="*/ 4 w 109"/>
                  <a:gd name="T7" fmla="*/ 3 h 47"/>
                  <a:gd name="T8" fmla="*/ 4 w 109"/>
                  <a:gd name="T9" fmla="*/ 43 h 47"/>
                  <a:gd name="T10" fmla="*/ 107 w 109"/>
                  <a:gd name="T11" fmla="*/ 47 h 47"/>
                  <a:gd name="T12" fmla="*/ 2 w 109"/>
                  <a:gd name="T13" fmla="*/ 47 h 47"/>
                  <a:gd name="T14" fmla="*/ 0 w 109"/>
                  <a:gd name="T15" fmla="*/ 45 h 47"/>
                  <a:gd name="T16" fmla="*/ 0 w 109"/>
                  <a:gd name="T17" fmla="*/ 1 h 47"/>
                  <a:gd name="T18" fmla="*/ 2 w 109"/>
                  <a:gd name="T19" fmla="*/ 0 h 47"/>
                  <a:gd name="T20" fmla="*/ 107 w 109"/>
                  <a:gd name="T21" fmla="*/ 0 h 47"/>
                  <a:gd name="T22" fmla="*/ 109 w 109"/>
                  <a:gd name="T23" fmla="*/ 1 h 47"/>
                  <a:gd name="T24" fmla="*/ 109 w 109"/>
                  <a:gd name="T25" fmla="*/ 45 h 47"/>
                  <a:gd name="T26" fmla="*/ 107 w 109"/>
                  <a:gd name="T2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47">
                    <a:moveTo>
                      <a:pt x="4" y="43"/>
                    </a:moveTo>
                    <a:cubicBezTo>
                      <a:pt x="105" y="43"/>
                      <a:pt x="105" y="43"/>
                      <a:pt x="105" y="4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43"/>
                    </a:lnTo>
                    <a:close/>
                    <a:moveTo>
                      <a:pt x="107" y="47"/>
                    </a:moveTo>
                    <a:cubicBezTo>
                      <a:pt x="2" y="47"/>
                      <a:pt x="2" y="47"/>
                      <a:pt x="2" y="47"/>
                    </a:cubicBezTo>
                    <a:cubicBezTo>
                      <a:pt x="1" y="47"/>
                      <a:pt x="0" y="46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8" y="0"/>
                      <a:pt x="109" y="0"/>
                      <a:pt x="109" y="1"/>
                    </a:cubicBezTo>
                    <a:cubicBezTo>
                      <a:pt x="109" y="45"/>
                      <a:pt x="109" y="45"/>
                      <a:pt x="109" y="45"/>
                    </a:cubicBezTo>
                    <a:cubicBezTo>
                      <a:pt x="109" y="46"/>
                      <a:pt x="108" y="47"/>
                      <a:pt x="107" y="4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1" name="Freeform 148"/>
              <p:cNvSpPr>
                <a:spLocks noEditPoints="1"/>
              </p:cNvSpPr>
              <p:nvPr/>
            </p:nvSpPr>
            <p:spPr bwMode="auto">
              <a:xfrm>
                <a:off x="6270" y="3938"/>
                <a:ext cx="48" cy="107"/>
              </a:xfrm>
              <a:custGeom>
                <a:avLst/>
                <a:gdLst>
                  <a:gd name="T0" fmla="*/ 4 w 15"/>
                  <a:gd name="T1" fmla="*/ 29 h 33"/>
                  <a:gd name="T2" fmla="*/ 11 w 15"/>
                  <a:gd name="T3" fmla="*/ 29 h 33"/>
                  <a:gd name="T4" fmla="*/ 11 w 15"/>
                  <a:gd name="T5" fmla="*/ 4 h 33"/>
                  <a:gd name="T6" fmla="*/ 4 w 15"/>
                  <a:gd name="T7" fmla="*/ 4 h 33"/>
                  <a:gd name="T8" fmla="*/ 4 w 15"/>
                  <a:gd name="T9" fmla="*/ 29 h 33"/>
                  <a:gd name="T10" fmla="*/ 13 w 15"/>
                  <a:gd name="T11" fmla="*/ 33 h 33"/>
                  <a:gd name="T12" fmla="*/ 2 w 15"/>
                  <a:gd name="T13" fmla="*/ 33 h 33"/>
                  <a:gd name="T14" fmla="*/ 0 w 15"/>
                  <a:gd name="T15" fmla="*/ 31 h 33"/>
                  <a:gd name="T16" fmla="*/ 0 w 15"/>
                  <a:gd name="T17" fmla="*/ 2 h 33"/>
                  <a:gd name="T18" fmla="*/ 2 w 15"/>
                  <a:gd name="T19" fmla="*/ 0 h 33"/>
                  <a:gd name="T20" fmla="*/ 13 w 15"/>
                  <a:gd name="T21" fmla="*/ 0 h 33"/>
                  <a:gd name="T22" fmla="*/ 15 w 15"/>
                  <a:gd name="T23" fmla="*/ 2 h 33"/>
                  <a:gd name="T24" fmla="*/ 15 w 15"/>
                  <a:gd name="T25" fmla="*/ 31 h 33"/>
                  <a:gd name="T26" fmla="*/ 13 w 15"/>
                  <a:gd name="T2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33">
                    <a:moveTo>
                      <a:pt x="4" y="29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9"/>
                    </a:lnTo>
                    <a:close/>
                    <a:moveTo>
                      <a:pt x="13" y="33"/>
                    </a:move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2"/>
                      <a:pt x="0" y="3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4" y="33"/>
                      <a:pt x="13" y="3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2" name="Freeform 149"/>
              <p:cNvSpPr>
                <a:spLocks noEditPoints="1"/>
              </p:cNvSpPr>
              <p:nvPr/>
            </p:nvSpPr>
            <p:spPr bwMode="auto">
              <a:xfrm>
                <a:off x="6375" y="3915"/>
                <a:ext cx="44" cy="130"/>
              </a:xfrm>
              <a:custGeom>
                <a:avLst/>
                <a:gdLst>
                  <a:gd name="T0" fmla="*/ 4 w 14"/>
                  <a:gd name="T1" fmla="*/ 36 h 40"/>
                  <a:gd name="T2" fmla="*/ 11 w 14"/>
                  <a:gd name="T3" fmla="*/ 36 h 40"/>
                  <a:gd name="T4" fmla="*/ 11 w 14"/>
                  <a:gd name="T5" fmla="*/ 4 h 40"/>
                  <a:gd name="T6" fmla="*/ 4 w 14"/>
                  <a:gd name="T7" fmla="*/ 4 h 40"/>
                  <a:gd name="T8" fmla="*/ 4 w 14"/>
                  <a:gd name="T9" fmla="*/ 36 h 40"/>
                  <a:gd name="T10" fmla="*/ 13 w 14"/>
                  <a:gd name="T11" fmla="*/ 40 h 40"/>
                  <a:gd name="T12" fmla="*/ 2 w 14"/>
                  <a:gd name="T13" fmla="*/ 40 h 40"/>
                  <a:gd name="T14" fmla="*/ 0 w 14"/>
                  <a:gd name="T15" fmla="*/ 38 h 40"/>
                  <a:gd name="T16" fmla="*/ 0 w 14"/>
                  <a:gd name="T17" fmla="*/ 2 h 40"/>
                  <a:gd name="T18" fmla="*/ 2 w 14"/>
                  <a:gd name="T19" fmla="*/ 0 h 40"/>
                  <a:gd name="T20" fmla="*/ 13 w 14"/>
                  <a:gd name="T21" fmla="*/ 0 h 40"/>
                  <a:gd name="T22" fmla="*/ 14 w 14"/>
                  <a:gd name="T23" fmla="*/ 2 h 40"/>
                  <a:gd name="T24" fmla="*/ 14 w 14"/>
                  <a:gd name="T25" fmla="*/ 38 h 40"/>
                  <a:gd name="T26" fmla="*/ 13 w 14"/>
                  <a:gd name="T2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40">
                    <a:moveTo>
                      <a:pt x="4" y="36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6"/>
                    </a:lnTo>
                    <a:close/>
                    <a:moveTo>
                      <a:pt x="13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1"/>
                      <a:pt x="14" y="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9"/>
                      <a:pt x="14" y="40"/>
                      <a:pt x="13" y="4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3" name="Freeform 150"/>
              <p:cNvSpPr>
                <a:spLocks noEditPoints="1"/>
              </p:cNvSpPr>
              <p:nvPr/>
            </p:nvSpPr>
            <p:spPr bwMode="auto">
              <a:xfrm>
                <a:off x="6305" y="3951"/>
                <a:ext cx="48" cy="94"/>
              </a:xfrm>
              <a:custGeom>
                <a:avLst/>
                <a:gdLst>
                  <a:gd name="T0" fmla="*/ 4 w 15"/>
                  <a:gd name="T1" fmla="*/ 25 h 29"/>
                  <a:gd name="T2" fmla="*/ 11 w 15"/>
                  <a:gd name="T3" fmla="*/ 25 h 29"/>
                  <a:gd name="T4" fmla="*/ 11 w 15"/>
                  <a:gd name="T5" fmla="*/ 3 h 29"/>
                  <a:gd name="T6" fmla="*/ 4 w 15"/>
                  <a:gd name="T7" fmla="*/ 3 h 29"/>
                  <a:gd name="T8" fmla="*/ 4 w 15"/>
                  <a:gd name="T9" fmla="*/ 25 h 29"/>
                  <a:gd name="T10" fmla="*/ 13 w 15"/>
                  <a:gd name="T11" fmla="*/ 29 h 29"/>
                  <a:gd name="T12" fmla="*/ 2 w 15"/>
                  <a:gd name="T13" fmla="*/ 29 h 29"/>
                  <a:gd name="T14" fmla="*/ 0 w 15"/>
                  <a:gd name="T15" fmla="*/ 27 h 29"/>
                  <a:gd name="T16" fmla="*/ 0 w 15"/>
                  <a:gd name="T17" fmla="*/ 2 h 29"/>
                  <a:gd name="T18" fmla="*/ 2 w 15"/>
                  <a:gd name="T19" fmla="*/ 0 h 29"/>
                  <a:gd name="T20" fmla="*/ 13 w 15"/>
                  <a:gd name="T21" fmla="*/ 0 h 29"/>
                  <a:gd name="T22" fmla="*/ 15 w 15"/>
                  <a:gd name="T23" fmla="*/ 2 h 29"/>
                  <a:gd name="T24" fmla="*/ 15 w 15"/>
                  <a:gd name="T25" fmla="*/ 27 h 29"/>
                  <a:gd name="T26" fmla="*/ 13 w 15"/>
                  <a:gd name="T2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29">
                    <a:moveTo>
                      <a:pt x="4" y="25"/>
                    </a:move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25"/>
                    </a:lnTo>
                    <a:close/>
                    <a:moveTo>
                      <a:pt x="13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4" y="29"/>
                      <a:pt x="13" y="2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4" name="Freeform 151"/>
              <p:cNvSpPr>
                <a:spLocks noEditPoints="1"/>
              </p:cNvSpPr>
              <p:nvPr/>
            </p:nvSpPr>
            <p:spPr bwMode="auto">
              <a:xfrm>
                <a:off x="6340" y="3938"/>
                <a:ext cx="47" cy="107"/>
              </a:xfrm>
              <a:custGeom>
                <a:avLst/>
                <a:gdLst>
                  <a:gd name="T0" fmla="*/ 4 w 15"/>
                  <a:gd name="T1" fmla="*/ 29 h 33"/>
                  <a:gd name="T2" fmla="*/ 11 w 15"/>
                  <a:gd name="T3" fmla="*/ 29 h 33"/>
                  <a:gd name="T4" fmla="*/ 11 w 15"/>
                  <a:gd name="T5" fmla="*/ 4 h 33"/>
                  <a:gd name="T6" fmla="*/ 4 w 15"/>
                  <a:gd name="T7" fmla="*/ 4 h 33"/>
                  <a:gd name="T8" fmla="*/ 4 w 15"/>
                  <a:gd name="T9" fmla="*/ 29 h 33"/>
                  <a:gd name="T10" fmla="*/ 13 w 15"/>
                  <a:gd name="T11" fmla="*/ 33 h 33"/>
                  <a:gd name="T12" fmla="*/ 2 w 15"/>
                  <a:gd name="T13" fmla="*/ 33 h 33"/>
                  <a:gd name="T14" fmla="*/ 0 w 15"/>
                  <a:gd name="T15" fmla="*/ 31 h 33"/>
                  <a:gd name="T16" fmla="*/ 0 w 15"/>
                  <a:gd name="T17" fmla="*/ 2 h 33"/>
                  <a:gd name="T18" fmla="*/ 2 w 15"/>
                  <a:gd name="T19" fmla="*/ 0 h 33"/>
                  <a:gd name="T20" fmla="*/ 13 w 15"/>
                  <a:gd name="T21" fmla="*/ 0 h 33"/>
                  <a:gd name="T22" fmla="*/ 15 w 15"/>
                  <a:gd name="T23" fmla="*/ 2 h 33"/>
                  <a:gd name="T24" fmla="*/ 15 w 15"/>
                  <a:gd name="T25" fmla="*/ 31 h 33"/>
                  <a:gd name="T26" fmla="*/ 13 w 15"/>
                  <a:gd name="T2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33">
                    <a:moveTo>
                      <a:pt x="4" y="29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9"/>
                    </a:lnTo>
                    <a:close/>
                    <a:moveTo>
                      <a:pt x="13" y="33"/>
                    </a:move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2"/>
                      <a:pt x="0" y="3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4" y="33"/>
                      <a:pt x="13" y="3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5" name="Freeform 152"/>
              <p:cNvSpPr>
                <a:spLocks noEditPoints="1"/>
              </p:cNvSpPr>
              <p:nvPr/>
            </p:nvSpPr>
            <p:spPr bwMode="auto">
              <a:xfrm>
                <a:off x="6248" y="4032"/>
                <a:ext cx="345" cy="152"/>
              </a:xfrm>
              <a:custGeom>
                <a:avLst/>
                <a:gdLst>
                  <a:gd name="T0" fmla="*/ 4 w 109"/>
                  <a:gd name="T1" fmla="*/ 44 h 47"/>
                  <a:gd name="T2" fmla="*/ 105 w 109"/>
                  <a:gd name="T3" fmla="*/ 44 h 47"/>
                  <a:gd name="T4" fmla="*/ 105 w 109"/>
                  <a:gd name="T5" fmla="*/ 4 h 47"/>
                  <a:gd name="T6" fmla="*/ 4 w 109"/>
                  <a:gd name="T7" fmla="*/ 4 h 47"/>
                  <a:gd name="T8" fmla="*/ 4 w 109"/>
                  <a:gd name="T9" fmla="*/ 44 h 47"/>
                  <a:gd name="T10" fmla="*/ 107 w 109"/>
                  <a:gd name="T11" fmla="*/ 47 h 47"/>
                  <a:gd name="T12" fmla="*/ 2 w 109"/>
                  <a:gd name="T13" fmla="*/ 47 h 47"/>
                  <a:gd name="T14" fmla="*/ 0 w 109"/>
                  <a:gd name="T15" fmla="*/ 46 h 47"/>
                  <a:gd name="T16" fmla="*/ 0 w 109"/>
                  <a:gd name="T17" fmla="*/ 2 h 47"/>
                  <a:gd name="T18" fmla="*/ 2 w 109"/>
                  <a:gd name="T19" fmla="*/ 0 h 47"/>
                  <a:gd name="T20" fmla="*/ 107 w 109"/>
                  <a:gd name="T21" fmla="*/ 0 h 47"/>
                  <a:gd name="T22" fmla="*/ 109 w 109"/>
                  <a:gd name="T23" fmla="*/ 2 h 47"/>
                  <a:gd name="T24" fmla="*/ 109 w 109"/>
                  <a:gd name="T25" fmla="*/ 46 h 47"/>
                  <a:gd name="T26" fmla="*/ 107 w 109"/>
                  <a:gd name="T2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47">
                    <a:moveTo>
                      <a:pt x="4" y="44"/>
                    </a:move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44"/>
                    </a:lnTo>
                    <a:close/>
                    <a:moveTo>
                      <a:pt x="107" y="47"/>
                    </a:moveTo>
                    <a:cubicBezTo>
                      <a:pt x="2" y="47"/>
                      <a:pt x="2" y="47"/>
                      <a:pt x="2" y="47"/>
                    </a:cubicBezTo>
                    <a:cubicBezTo>
                      <a:pt x="1" y="47"/>
                      <a:pt x="0" y="47"/>
                      <a:pt x="0" y="4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8" y="0"/>
                      <a:pt x="109" y="1"/>
                      <a:pt x="109" y="2"/>
                    </a:cubicBezTo>
                    <a:cubicBezTo>
                      <a:pt x="109" y="46"/>
                      <a:pt x="109" y="46"/>
                      <a:pt x="109" y="46"/>
                    </a:cubicBezTo>
                    <a:cubicBezTo>
                      <a:pt x="109" y="47"/>
                      <a:pt x="108" y="47"/>
                      <a:pt x="107" y="4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6" name="Freeform 153"/>
              <p:cNvSpPr>
                <a:spLocks noEditPoints="1"/>
              </p:cNvSpPr>
              <p:nvPr/>
            </p:nvSpPr>
            <p:spPr bwMode="auto">
              <a:xfrm>
                <a:off x="6248" y="4175"/>
                <a:ext cx="149" cy="71"/>
              </a:xfrm>
              <a:custGeom>
                <a:avLst/>
                <a:gdLst>
                  <a:gd name="T0" fmla="*/ 4 w 47"/>
                  <a:gd name="T1" fmla="*/ 18 h 22"/>
                  <a:gd name="T2" fmla="*/ 44 w 47"/>
                  <a:gd name="T3" fmla="*/ 18 h 22"/>
                  <a:gd name="T4" fmla="*/ 44 w 47"/>
                  <a:gd name="T5" fmla="*/ 3 h 22"/>
                  <a:gd name="T6" fmla="*/ 4 w 47"/>
                  <a:gd name="T7" fmla="*/ 3 h 22"/>
                  <a:gd name="T8" fmla="*/ 4 w 47"/>
                  <a:gd name="T9" fmla="*/ 18 h 22"/>
                  <a:gd name="T10" fmla="*/ 45 w 47"/>
                  <a:gd name="T11" fmla="*/ 22 h 22"/>
                  <a:gd name="T12" fmla="*/ 2 w 47"/>
                  <a:gd name="T13" fmla="*/ 22 h 22"/>
                  <a:gd name="T14" fmla="*/ 0 w 47"/>
                  <a:gd name="T15" fmla="*/ 20 h 22"/>
                  <a:gd name="T16" fmla="*/ 0 w 47"/>
                  <a:gd name="T17" fmla="*/ 2 h 22"/>
                  <a:gd name="T18" fmla="*/ 2 w 47"/>
                  <a:gd name="T19" fmla="*/ 0 h 22"/>
                  <a:gd name="T20" fmla="*/ 45 w 47"/>
                  <a:gd name="T21" fmla="*/ 0 h 22"/>
                  <a:gd name="T22" fmla="*/ 47 w 47"/>
                  <a:gd name="T23" fmla="*/ 2 h 22"/>
                  <a:gd name="T24" fmla="*/ 47 w 47"/>
                  <a:gd name="T25" fmla="*/ 20 h 22"/>
                  <a:gd name="T26" fmla="*/ 45 w 47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2">
                    <a:moveTo>
                      <a:pt x="4" y="18"/>
                    </a:move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18"/>
                    </a:lnTo>
                    <a:close/>
                    <a:moveTo>
                      <a:pt x="45" y="22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6" y="0"/>
                      <a:pt x="47" y="1"/>
                      <a:pt x="47" y="2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1"/>
                      <a:pt x="46" y="22"/>
                      <a:pt x="45" y="2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7" name="Freeform 154"/>
              <p:cNvSpPr>
                <a:spLocks noEditPoints="1"/>
              </p:cNvSpPr>
              <p:nvPr/>
            </p:nvSpPr>
            <p:spPr bwMode="auto">
              <a:xfrm>
                <a:off x="6444" y="4175"/>
                <a:ext cx="149" cy="71"/>
              </a:xfrm>
              <a:custGeom>
                <a:avLst/>
                <a:gdLst>
                  <a:gd name="T0" fmla="*/ 3 w 47"/>
                  <a:gd name="T1" fmla="*/ 18 h 22"/>
                  <a:gd name="T2" fmla="*/ 43 w 47"/>
                  <a:gd name="T3" fmla="*/ 18 h 22"/>
                  <a:gd name="T4" fmla="*/ 43 w 47"/>
                  <a:gd name="T5" fmla="*/ 3 h 22"/>
                  <a:gd name="T6" fmla="*/ 3 w 47"/>
                  <a:gd name="T7" fmla="*/ 3 h 22"/>
                  <a:gd name="T8" fmla="*/ 3 w 47"/>
                  <a:gd name="T9" fmla="*/ 18 h 22"/>
                  <a:gd name="T10" fmla="*/ 45 w 47"/>
                  <a:gd name="T11" fmla="*/ 22 h 22"/>
                  <a:gd name="T12" fmla="*/ 2 w 47"/>
                  <a:gd name="T13" fmla="*/ 22 h 22"/>
                  <a:gd name="T14" fmla="*/ 0 w 47"/>
                  <a:gd name="T15" fmla="*/ 20 h 22"/>
                  <a:gd name="T16" fmla="*/ 0 w 47"/>
                  <a:gd name="T17" fmla="*/ 2 h 22"/>
                  <a:gd name="T18" fmla="*/ 2 w 47"/>
                  <a:gd name="T19" fmla="*/ 0 h 22"/>
                  <a:gd name="T20" fmla="*/ 45 w 47"/>
                  <a:gd name="T21" fmla="*/ 0 h 22"/>
                  <a:gd name="T22" fmla="*/ 47 w 47"/>
                  <a:gd name="T23" fmla="*/ 2 h 22"/>
                  <a:gd name="T24" fmla="*/ 47 w 47"/>
                  <a:gd name="T25" fmla="*/ 20 h 22"/>
                  <a:gd name="T26" fmla="*/ 45 w 47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2">
                    <a:moveTo>
                      <a:pt x="3" y="18"/>
                    </a:move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8"/>
                    </a:lnTo>
                    <a:close/>
                    <a:moveTo>
                      <a:pt x="45" y="22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6" y="0"/>
                      <a:pt x="47" y="1"/>
                      <a:pt x="47" y="2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1"/>
                      <a:pt x="46" y="22"/>
                      <a:pt x="45" y="2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8" name="Oval 155"/>
              <p:cNvSpPr>
                <a:spLocks noChangeArrowheads="1"/>
              </p:cNvSpPr>
              <p:nvPr/>
            </p:nvSpPr>
            <p:spPr bwMode="auto">
              <a:xfrm>
                <a:off x="6318" y="4204"/>
                <a:ext cx="9" cy="13"/>
              </a:xfrm>
              <a:prstGeom prst="ellipse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9" name="Oval 156"/>
              <p:cNvSpPr>
                <a:spLocks noChangeArrowheads="1"/>
              </p:cNvSpPr>
              <p:nvPr/>
            </p:nvSpPr>
            <p:spPr bwMode="auto">
              <a:xfrm>
                <a:off x="6514" y="4204"/>
                <a:ext cx="9" cy="13"/>
              </a:xfrm>
              <a:prstGeom prst="ellipse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0" name="Freeform 157"/>
              <p:cNvSpPr>
                <a:spLocks noEditPoints="1"/>
              </p:cNvSpPr>
              <p:nvPr/>
            </p:nvSpPr>
            <p:spPr bwMode="auto">
              <a:xfrm>
                <a:off x="6387" y="4175"/>
                <a:ext cx="67" cy="71"/>
              </a:xfrm>
              <a:custGeom>
                <a:avLst/>
                <a:gdLst>
                  <a:gd name="T0" fmla="*/ 3 w 21"/>
                  <a:gd name="T1" fmla="*/ 18 h 22"/>
                  <a:gd name="T2" fmla="*/ 18 w 21"/>
                  <a:gd name="T3" fmla="*/ 18 h 22"/>
                  <a:gd name="T4" fmla="*/ 18 w 21"/>
                  <a:gd name="T5" fmla="*/ 3 h 22"/>
                  <a:gd name="T6" fmla="*/ 3 w 21"/>
                  <a:gd name="T7" fmla="*/ 3 h 22"/>
                  <a:gd name="T8" fmla="*/ 3 w 21"/>
                  <a:gd name="T9" fmla="*/ 18 h 22"/>
                  <a:gd name="T10" fmla="*/ 20 w 21"/>
                  <a:gd name="T11" fmla="*/ 22 h 22"/>
                  <a:gd name="T12" fmla="*/ 1 w 21"/>
                  <a:gd name="T13" fmla="*/ 22 h 22"/>
                  <a:gd name="T14" fmla="*/ 0 w 21"/>
                  <a:gd name="T15" fmla="*/ 20 h 22"/>
                  <a:gd name="T16" fmla="*/ 0 w 21"/>
                  <a:gd name="T17" fmla="*/ 2 h 22"/>
                  <a:gd name="T18" fmla="*/ 1 w 21"/>
                  <a:gd name="T19" fmla="*/ 0 h 22"/>
                  <a:gd name="T20" fmla="*/ 20 w 21"/>
                  <a:gd name="T21" fmla="*/ 0 h 22"/>
                  <a:gd name="T22" fmla="*/ 21 w 21"/>
                  <a:gd name="T23" fmla="*/ 2 h 22"/>
                  <a:gd name="T24" fmla="*/ 21 w 21"/>
                  <a:gd name="T25" fmla="*/ 20 h 22"/>
                  <a:gd name="T26" fmla="*/ 20 w 21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2">
                    <a:moveTo>
                      <a:pt x="3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8"/>
                    </a:lnTo>
                    <a:close/>
                    <a:moveTo>
                      <a:pt x="20" y="22"/>
                    </a:move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2"/>
                      <a:pt x="20" y="2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1" name="Freeform 158"/>
              <p:cNvSpPr>
                <a:spLocks noEditPoints="1"/>
              </p:cNvSpPr>
              <p:nvPr/>
            </p:nvSpPr>
            <p:spPr bwMode="auto">
              <a:xfrm>
                <a:off x="6270" y="3938"/>
                <a:ext cx="48" cy="36"/>
              </a:xfrm>
              <a:custGeom>
                <a:avLst/>
                <a:gdLst>
                  <a:gd name="T0" fmla="*/ 4 w 15"/>
                  <a:gd name="T1" fmla="*/ 7 h 11"/>
                  <a:gd name="T2" fmla="*/ 11 w 15"/>
                  <a:gd name="T3" fmla="*/ 7 h 11"/>
                  <a:gd name="T4" fmla="*/ 11 w 15"/>
                  <a:gd name="T5" fmla="*/ 4 h 11"/>
                  <a:gd name="T6" fmla="*/ 4 w 15"/>
                  <a:gd name="T7" fmla="*/ 4 h 11"/>
                  <a:gd name="T8" fmla="*/ 4 w 15"/>
                  <a:gd name="T9" fmla="*/ 7 h 11"/>
                  <a:gd name="T10" fmla="*/ 13 w 15"/>
                  <a:gd name="T11" fmla="*/ 11 h 11"/>
                  <a:gd name="T12" fmla="*/ 2 w 15"/>
                  <a:gd name="T13" fmla="*/ 11 h 11"/>
                  <a:gd name="T14" fmla="*/ 0 w 15"/>
                  <a:gd name="T15" fmla="*/ 9 h 11"/>
                  <a:gd name="T16" fmla="*/ 0 w 15"/>
                  <a:gd name="T17" fmla="*/ 2 h 11"/>
                  <a:gd name="T18" fmla="*/ 2 w 15"/>
                  <a:gd name="T19" fmla="*/ 0 h 11"/>
                  <a:gd name="T20" fmla="*/ 13 w 15"/>
                  <a:gd name="T21" fmla="*/ 0 h 11"/>
                  <a:gd name="T22" fmla="*/ 15 w 15"/>
                  <a:gd name="T23" fmla="*/ 2 h 11"/>
                  <a:gd name="T24" fmla="*/ 15 w 15"/>
                  <a:gd name="T25" fmla="*/ 9 h 11"/>
                  <a:gd name="T26" fmla="*/ 13 w 15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1">
                    <a:moveTo>
                      <a:pt x="4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"/>
                    </a:lnTo>
                    <a:close/>
                    <a:moveTo>
                      <a:pt x="1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1"/>
                      <a:pt x="13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2" name="Freeform 159"/>
              <p:cNvSpPr>
                <a:spLocks noEditPoints="1"/>
              </p:cNvSpPr>
              <p:nvPr/>
            </p:nvSpPr>
            <p:spPr bwMode="auto">
              <a:xfrm>
                <a:off x="6305" y="3951"/>
                <a:ext cx="48" cy="36"/>
              </a:xfrm>
              <a:custGeom>
                <a:avLst/>
                <a:gdLst>
                  <a:gd name="T0" fmla="*/ 4 w 15"/>
                  <a:gd name="T1" fmla="*/ 7 h 11"/>
                  <a:gd name="T2" fmla="*/ 11 w 15"/>
                  <a:gd name="T3" fmla="*/ 7 h 11"/>
                  <a:gd name="T4" fmla="*/ 11 w 15"/>
                  <a:gd name="T5" fmla="*/ 3 h 11"/>
                  <a:gd name="T6" fmla="*/ 4 w 15"/>
                  <a:gd name="T7" fmla="*/ 3 h 11"/>
                  <a:gd name="T8" fmla="*/ 4 w 15"/>
                  <a:gd name="T9" fmla="*/ 7 h 11"/>
                  <a:gd name="T10" fmla="*/ 13 w 15"/>
                  <a:gd name="T11" fmla="*/ 11 h 11"/>
                  <a:gd name="T12" fmla="*/ 2 w 15"/>
                  <a:gd name="T13" fmla="*/ 11 h 11"/>
                  <a:gd name="T14" fmla="*/ 0 w 15"/>
                  <a:gd name="T15" fmla="*/ 9 h 11"/>
                  <a:gd name="T16" fmla="*/ 0 w 15"/>
                  <a:gd name="T17" fmla="*/ 2 h 11"/>
                  <a:gd name="T18" fmla="*/ 2 w 15"/>
                  <a:gd name="T19" fmla="*/ 0 h 11"/>
                  <a:gd name="T20" fmla="*/ 13 w 15"/>
                  <a:gd name="T21" fmla="*/ 0 h 11"/>
                  <a:gd name="T22" fmla="*/ 15 w 15"/>
                  <a:gd name="T23" fmla="*/ 2 h 11"/>
                  <a:gd name="T24" fmla="*/ 15 w 15"/>
                  <a:gd name="T25" fmla="*/ 9 h 11"/>
                  <a:gd name="T26" fmla="*/ 13 w 15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1">
                    <a:moveTo>
                      <a:pt x="4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7"/>
                    </a:lnTo>
                    <a:close/>
                    <a:moveTo>
                      <a:pt x="1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1"/>
                      <a:pt x="13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3" name="Freeform 160"/>
              <p:cNvSpPr>
                <a:spLocks noEditPoints="1"/>
              </p:cNvSpPr>
              <p:nvPr/>
            </p:nvSpPr>
            <p:spPr bwMode="auto">
              <a:xfrm>
                <a:off x="6340" y="3938"/>
                <a:ext cx="47" cy="36"/>
              </a:xfrm>
              <a:custGeom>
                <a:avLst/>
                <a:gdLst>
                  <a:gd name="T0" fmla="*/ 4 w 15"/>
                  <a:gd name="T1" fmla="*/ 7 h 11"/>
                  <a:gd name="T2" fmla="*/ 11 w 15"/>
                  <a:gd name="T3" fmla="*/ 7 h 11"/>
                  <a:gd name="T4" fmla="*/ 11 w 15"/>
                  <a:gd name="T5" fmla="*/ 4 h 11"/>
                  <a:gd name="T6" fmla="*/ 4 w 15"/>
                  <a:gd name="T7" fmla="*/ 4 h 11"/>
                  <a:gd name="T8" fmla="*/ 4 w 15"/>
                  <a:gd name="T9" fmla="*/ 7 h 11"/>
                  <a:gd name="T10" fmla="*/ 13 w 15"/>
                  <a:gd name="T11" fmla="*/ 11 h 11"/>
                  <a:gd name="T12" fmla="*/ 2 w 15"/>
                  <a:gd name="T13" fmla="*/ 11 h 11"/>
                  <a:gd name="T14" fmla="*/ 0 w 15"/>
                  <a:gd name="T15" fmla="*/ 9 h 11"/>
                  <a:gd name="T16" fmla="*/ 0 w 15"/>
                  <a:gd name="T17" fmla="*/ 2 h 11"/>
                  <a:gd name="T18" fmla="*/ 2 w 15"/>
                  <a:gd name="T19" fmla="*/ 0 h 11"/>
                  <a:gd name="T20" fmla="*/ 13 w 15"/>
                  <a:gd name="T21" fmla="*/ 0 h 11"/>
                  <a:gd name="T22" fmla="*/ 15 w 15"/>
                  <a:gd name="T23" fmla="*/ 2 h 11"/>
                  <a:gd name="T24" fmla="*/ 15 w 15"/>
                  <a:gd name="T25" fmla="*/ 9 h 11"/>
                  <a:gd name="T26" fmla="*/ 13 w 15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1">
                    <a:moveTo>
                      <a:pt x="4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"/>
                    </a:lnTo>
                    <a:close/>
                    <a:moveTo>
                      <a:pt x="1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1"/>
                      <a:pt x="13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4" name="Freeform 161"/>
              <p:cNvSpPr>
                <a:spLocks noEditPoints="1"/>
              </p:cNvSpPr>
              <p:nvPr/>
            </p:nvSpPr>
            <p:spPr bwMode="auto">
              <a:xfrm>
                <a:off x="6375" y="3915"/>
                <a:ext cx="44" cy="36"/>
              </a:xfrm>
              <a:custGeom>
                <a:avLst/>
                <a:gdLst>
                  <a:gd name="T0" fmla="*/ 4 w 14"/>
                  <a:gd name="T1" fmla="*/ 7 h 11"/>
                  <a:gd name="T2" fmla="*/ 11 w 14"/>
                  <a:gd name="T3" fmla="*/ 7 h 11"/>
                  <a:gd name="T4" fmla="*/ 11 w 14"/>
                  <a:gd name="T5" fmla="*/ 4 h 11"/>
                  <a:gd name="T6" fmla="*/ 4 w 14"/>
                  <a:gd name="T7" fmla="*/ 4 h 11"/>
                  <a:gd name="T8" fmla="*/ 4 w 14"/>
                  <a:gd name="T9" fmla="*/ 7 h 11"/>
                  <a:gd name="T10" fmla="*/ 13 w 14"/>
                  <a:gd name="T11" fmla="*/ 11 h 11"/>
                  <a:gd name="T12" fmla="*/ 2 w 14"/>
                  <a:gd name="T13" fmla="*/ 11 h 11"/>
                  <a:gd name="T14" fmla="*/ 0 w 14"/>
                  <a:gd name="T15" fmla="*/ 9 h 11"/>
                  <a:gd name="T16" fmla="*/ 0 w 14"/>
                  <a:gd name="T17" fmla="*/ 2 h 11"/>
                  <a:gd name="T18" fmla="*/ 2 w 14"/>
                  <a:gd name="T19" fmla="*/ 0 h 11"/>
                  <a:gd name="T20" fmla="*/ 13 w 14"/>
                  <a:gd name="T21" fmla="*/ 0 h 11"/>
                  <a:gd name="T22" fmla="*/ 14 w 14"/>
                  <a:gd name="T23" fmla="*/ 2 h 11"/>
                  <a:gd name="T24" fmla="*/ 14 w 14"/>
                  <a:gd name="T25" fmla="*/ 9 h 11"/>
                  <a:gd name="T26" fmla="*/ 13 w 14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4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"/>
                    </a:lnTo>
                    <a:close/>
                    <a:moveTo>
                      <a:pt x="1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1"/>
                      <a:pt x="14" y="2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0"/>
                      <a:pt x="14" y="11"/>
                      <a:pt x="13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5" name="Freeform 162"/>
              <p:cNvSpPr>
                <a:spLocks noEditPoints="1"/>
              </p:cNvSpPr>
              <p:nvPr/>
            </p:nvSpPr>
            <p:spPr bwMode="auto">
              <a:xfrm>
                <a:off x="6419" y="3932"/>
                <a:ext cx="82" cy="113"/>
              </a:xfrm>
              <a:custGeom>
                <a:avLst/>
                <a:gdLst>
                  <a:gd name="T0" fmla="*/ 4 w 26"/>
                  <a:gd name="T1" fmla="*/ 8 h 35"/>
                  <a:gd name="T2" fmla="*/ 16 w 26"/>
                  <a:gd name="T3" fmla="*/ 31 h 35"/>
                  <a:gd name="T4" fmla="*/ 22 w 26"/>
                  <a:gd name="T5" fmla="*/ 28 h 35"/>
                  <a:gd name="T6" fmla="*/ 11 w 26"/>
                  <a:gd name="T7" fmla="*/ 5 h 35"/>
                  <a:gd name="T8" fmla="*/ 4 w 26"/>
                  <a:gd name="T9" fmla="*/ 8 h 35"/>
                  <a:gd name="T10" fmla="*/ 15 w 26"/>
                  <a:gd name="T11" fmla="*/ 35 h 35"/>
                  <a:gd name="T12" fmla="*/ 13 w 26"/>
                  <a:gd name="T13" fmla="*/ 34 h 35"/>
                  <a:gd name="T14" fmla="*/ 0 w 26"/>
                  <a:gd name="T15" fmla="*/ 8 h 35"/>
                  <a:gd name="T16" fmla="*/ 0 w 26"/>
                  <a:gd name="T17" fmla="*/ 6 h 35"/>
                  <a:gd name="T18" fmla="*/ 1 w 26"/>
                  <a:gd name="T19" fmla="*/ 5 h 35"/>
                  <a:gd name="T20" fmla="*/ 11 w 26"/>
                  <a:gd name="T21" fmla="*/ 1 h 35"/>
                  <a:gd name="T22" fmla="*/ 12 w 26"/>
                  <a:gd name="T23" fmla="*/ 1 h 35"/>
                  <a:gd name="T24" fmla="*/ 13 w 26"/>
                  <a:gd name="T25" fmla="*/ 1 h 35"/>
                  <a:gd name="T26" fmla="*/ 26 w 26"/>
                  <a:gd name="T27" fmla="*/ 28 h 35"/>
                  <a:gd name="T28" fmla="*/ 25 w 26"/>
                  <a:gd name="T29" fmla="*/ 30 h 35"/>
                  <a:gd name="T30" fmla="*/ 16 w 26"/>
                  <a:gd name="T31" fmla="*/ 34 h 35"/>
                  <a:gd name="T32" fmla="*/ 15 w 26"/>
                  <a:gd name="T3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4" y="8"/>
                    </a:moveTo>
                    <a:cubicBezTo>
                      <a:pt x="16" y="31"/>
                      <a:pt x="16" y="31"/>
                      <a:pt x="16" y="31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11" y="5"/>
                      <a:pt x="11" y="5"/>
                      <a:pt x="11" y="5"/>
                    </a:cubicBezTo>
                    <a:lnTo>
                      <a:pt x="4" y="8"/>
                    </a:lnTo>
                    <a:close/>
                    <a:moveTo>
                      <a:pt x="15" y="35"/>
                    </a:moveTo>
                    <a:cubicBezTo>
                      <a:pt x="14" y="35"/>
                      <a:pt x="14" y="34"/>
                      <a:pt x="13" y="3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30"/>
                      <a:pt x="25" y="30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5"/>
                      <a:pt x="15" y="35"/>
                      <a:pt x="15" y="3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6" name="Freeform 163"/>
              <p:cNvSpPr>
                <a:spLocks noEditPoints="1"/>
              </p:cNvSpPr>
              <p:nvPr/>
            </p:nvSpPr>
            <p:spPr bwMode="auto">
              <a:xfrm>
                <a:off x="6410" y="3912"/>
                <a:ext cx="53" cy="49"/>
              </a:xfrm>
              <a:custGeom>
                <a:avLst/>
                <a:gdLst>
                  <a:gd name="T0" fmla="*/ 4 w 17"/>
                  <a:gd name="T1" fmla="*/ 7 h 15"/>
                  <a:gd name="T2" fmla="*/ 6 w 17"/>
                  <a:gd name="T3" fmla="*/ 11 h 15"/>
                  <a:gd name="T4" fmla="*/ 12 w 17"/>
                  <a:gd name="T5" fmla="*/ 7 h 15"/>
                  <a:gd name="T6" fmla="*/ 11 w 17"/>
                  <a:gd name="T7" fmla="*/ 4 h 15"/>
                  <a:gd name="T8" fmla="*/ 4 w 17"/>
                  <a:gd name="T9" fmla="*/ 7 h 15"/>
                  <a:gd name="T10" fmla="*/ 5 w 17"/>
                  <a:gd name="T11" fmla="*/ 15 h 15"/>
                  <a:gd name="T12" fmla="*/ 3 w 17"/>
                  <a:gd name="T13" fmla="*/ 14 h 15"/>
                  <a:gd name="T14" fmla="*/ 0 w 17"/>
                  <a:gd name="T15" fmla="*/ 7 h 15"/>
                  <a:gd name="T16" fmla="*/ 1 w 17"/>
                  <a:gd name="T17" fmla="*/ 5 h 15"/>
                  <a:gd name="T18" fmla="*/ 11 w 17"/>
                  <a:gd name="T19" fmla="*/ 0 h 15"/>
                  <a:gd name="T20" fmla="*/ 12 w 17"/>
                  <a:gd name="T21" fmla="*/ 0 h 15"/>
                  <a:gd name="T22" fmla="*/ 13 w 17"/>
                  <a:gd name="T23" fmla="*/ 1 h 15"/>
                  <a:gd name="T24" fmla="*/ 16 w 17"/>
                  <a:gd name="T25" fmla="*/ 7 h 15"/>
                  <a:gd name="T26" fmla="*/ 15 w 17"/>
                  <a:gd name="T27" fmla="*/ 10 h 15"/>
                  <a:gd name="T28" fmla="*/ 5 w 17"/>
                  <a:gd name="T29" fmla="*/ 15 h 15"/>
                  <a:gd name="T30" fmla="*/ 5 w 17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15">
                    <a:moveTo>
                      <a:pt x="4" y="7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4"/>
                      <a:pt x="11" y="4"/>
                      <a:pt x="11" y="4"/>
                    </a:cubicBezTo>
                    <a:lnTo>
                      <a:pt x="4" y="7"/>
                    </a:lnTo>
                    <a:close/>
                    <a:moveTo>
                      <a:pt x="5" y="15"/>
                    </a:moveTo>
                    <a:cubicBezTo>
                      <a:pt x="4" y="15"/>
                      <a:pt x="3" y="14"/>
                      <a:pt x="3" y="1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8"/>
                      <a:pt x="16" y="9"/>
                      <a:pt x="15" y="1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7" name="Freeform 164"/>
              <p:cNvSpPr>
                <a:spLocks noEditPoints="1"/>
              </p:cNvSpPr>
              <p:nvPr/>
            </p:nvSpPr>
            <p:spPr bwMode="auto">
              <a:xfrm>
                <a:off x="6283" y="4068"/>
                <a:ext cx="57" cy="116"/>
              </a:xfrm>
              <a:custGeom>
                <a:avLst/>
                <a:gdLst>
                  <a:gd name="T0" fmla="*/ 4 w 18"/>
                  <a:gd name="T1" fmla="*/ 33 h 36"/>
                  <a:gd name="T2" fmla="*/ 14 w 18"/>
                  <a:gd name="T3" fmla="*/ 33 h 36"/>
                  <a:gd name="T4" fmla="*/ 14 w 18"/>
                  <a:gd name="T5" fmla="*/ 4 h 36"/>
                  <a:gd name="T6" fmla="*/ 4 w 18"/>
                  <a:gd name="T7" fmla="*/ 4 h 36"/>
                  <a:gd name="T8" fmla="*/ 4 w 18"/>
                  <a:gd name="T9" fmla="*/ 33 h 36"/>
                  <a:gd name="T10" fmla="*/ 16 w 18"/>
                  <a:gd name="T11" fmla="*/ 36 h 36"/>
                  <a:gd name="T12" fmla="*/ 2 w 18"/>
                  <a:gd name="T13" fmla="*/ 36 h 36"/>
                  <a:gd name="T14" fmla="*/ 0 w 18"/>
                  <a:gd name="T15" fmla="*/ 35 h 36"/>
                  <a:gd name="T16" fmla="*/ 0 w 18"/>
                  <a:gd name="T17" fmla="*/ 2 h 36"/>
                  <a:gd name="T18" fmla="*/ 2 w 18"/>
                  <a:gd name="T19" fmla="*/ 0 h 36"/>
                  <a:gd name="T20" fmla="*/ 16 w 18"/>
                  <a:gd name="T21" fmla="*/ 0 h 36"/>
                  <a:gd name="T22" fmla="*/ 18 w 18"/>
                  <a:gd name="T23" fmla="*/ 2 h 36"/>
                  <a:gd name="T24" fmla="*/ 18 w 18"/>
                  <a:gd name="T25" fmla="*/ 35 h 36"/>
                  <a:gd name="T26" fmla="*/ 16 w 18"/>
                  <a:gd name="T2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6">
                    <a:moveTo>
                      <a:pt x="4" y="33"/>
                    </a:move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3"/>
                    </a:lnTo>
                    <a:close/>
                    <a:moveTo>
                      <a:pt x="16" y="36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36"/>
                      <a:pt x="0" y="3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6"/>
                      <a:pt x="17" y="36"/>
                      <a:pt x="16" y="3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8" name="Freeform 165"/>
              <p:cNvSpPr>
                <a:spLocks noEditPoints="1"/>
              </p:cNvSpPr>
              <p:nvPr/>
            </p:nvSpPr>
            <p:spPr bwMode="auto">
              <a:xfrm>
                <a:off x="6283" y="4068"/>
                <a:ext cx="57" cy="35"/>
              </a:xfrm>
              <a:custGeom>
                <a:avLst/>
                <a:gdLst>
                  <a:gd name="T0" fmla="*/ 4 w 18"/>
                  <a:gd name="T1" fmla="*/ 7 h 11"/>
                  <a:gd name="T2" fmla="*/ 14 w 18"/>
                  <a:gd name="T3" fmla="*/ 7 h 11"/>
                  <a:gd name="T4" fmla="*/ 14 w 18"/>
                  <a:gd name="T5" fmla="*/ 4 h 11"/>
                  <a:gd name="T6" fmla="*/ 4 w 18"/>
                  <a:gd name="T7" fmla="*/ 4 h 11"/>
                  <a:gd name="T8" fmla="*/ 4 w 18"/>
                  <a:gd name="T9" fmla="*/ 7 h 11"/>
                  <a:gd name="T10" fmla="*/ 16 w 18"/>
                  <a:gd name="T11" fmla="*/ 11 h 11"/>
                  <a:gd name="T12" fmla="*/ 2 w 18"/>
                  <a:gd name="T13" fmla="*/ 11 h 11"/>
                  <a:gd name="T14" fmla="*/ 0 w 18"/>
                  <a:gd name="T15" fmla="*/ 9 h 11"/>
                  <a:gd name="T16" fmla="*/ 0 w 18"/>
                  <a:gd name="T17" fmla="*/ 2 h 11"/>
                  <a:gd name="T18" fmla="*/ 2 w 18"/>
                  <a:gd name="T19" fmla="*/ 0 h 11"/>
                  <a:gd name="T20" fmla="*/ 16 w 18"/>
                  <a:gd name="T21" fmla="*/ 0 h 11"/>
                  <a:gd name="T22" fmla="*/ 18 w 18"/>
                  <a:gd name="T23" fmla="*/ 2 h 11"/>
                  <a:gd name="T24" fmla="*/ 18 w 18"/>
                  <a:gd name="T25" fmla="*/ 9 h 11"/>
                  <a:gd name="T26" fmla="*/ 16 w 18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1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"/>
                    </a:lnTo>
                    <a:close/>
                    <a:moveTo>
                      <a:pt x="16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7" y="11"/>
                      <a:pt x="16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9" name="Freeform 166"/>
              <p:cNvSpPr>
                <a:spLocks noEditPoints="1"/>
              </p:cNvSpPr>
              <p:nvPr/>
            </p:nvSpPr>
            <p:spPr bwMode="auto">
              <a:xfrm>
                <a:off x="6327" y="4055"/>
                <a:ext cx="60" cy="129"/>
              </a:xfrm>
              <a:custGeom>
                <a:avLst/>
                <a:gdLst>
                  <a:gd name="T0" fmla="*/ 4 w 19"/>
                  <a:gd name="T1" fmla="*/ 37 h 40"/>
                  <a:gd name="T2" fmla="*/ 15 w 19"/>
                  <a:gd name="T3" fmla="*/ 37 h 40"/>
                  <a:gd name="T4" fmla="*/ 15 w 19"/>
                  <a:gd name="T5" fmla="*/ 4 h 40"/>
                  <a:gd name="T6" fmla="*/ 4 w 19"/>
                  <a:gd name="T7" fmla="*/ 4 h 40"/>
                  <a:gd name="T8" fmla="*/ 4 w 19"/>
                  <a:gd name="T9" fmla="*/ 37 h 40"/>
                  <a:gd name="T10" fmla="*/ 17 w 19"/>
                  <a:gd name="T11" fmla="*/ 40 h 40"/>
                  <a:gd name="T12" fmla="*/ 2 w 19"/>
                  <a:gd name="T13" fmla="*/ 40 h 40"/>
                  <a:gd name="T14" fmla="*/ 0 w 19"/>
                  <a:gd name="T15" fmla="*/ 39 h 40"/>
                  <a:gd name="T16" fmla="*/ 0 w 19"/>
                  <a:gd name="T17" fmla="*/ 2 h 40"/>
                  <a:gd name="T18" fmla="*/ 2 w 19"/>
                  <a:gd name="T19" fmla="*/ 0 h 40"/>
                  <a:gd name="T20" fmla="*/ 17 w 19"/>
                  <a:gd name="T21" fmla="*/ 0 h 40"/>
                  <a:gd name="T22" fmla="*/ 19 w 19"/>
                  <a:gd name="T23" fmla="*/ 2 h 40"/>
                  <a:gd name="T24" fmla="*/ 19 w 19"/>
                  <a:gd name="T25" fmla="*/ 39 h 40"/>
                  <a:gd name="T26" fmla="*/ 17 w 19"/>
                  <a:gd name="T2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0">
                    <a:moveTo>
                      <a:pt x="4" y="37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7"/>
                    </a:lnTo>
                    <a:close/>
                    <a:moveTo>
                      <a:pt x="17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40"/>
                      <a:pt x="0" y="3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2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40"/>
                      <a:pt x="18" y="40"/>
                      <a:pt x="17" y="4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0" name="Freeform 167"/>
              <p:cNvSpPr>
                <a:spLocks noEditPoints="1"/>
              </p:cNvSpPr>
              <p:nvPr/>
            </p:nvSpPr>
            <p:spPr bwMode="auto">
              <a:xfrm>
                <a:off x="6327" y="4055"/>
                <a:ext cx="60" cy="35"/>
              </a:xfrm>
              <a:custGeom>
                <a:avLst/>
                <a:gdLst>
                  <a:gd name="T0" fmla="*/ 4 w 19"/>
                  <a:gd name="T1" fmla="*/ 8 h 11"/>
                  <a:gd name="T2" fmla="*/ 15 w 19"/>
                  <a:gd name="T3" fmla="*/ 8 h 11"/>
                  <a:gd name="T4" fmla="*/ 15 w 19"/>
                  <a:gd name="T5" fmla="*/ 4 h 11"/>
                  <a:gd name="T6" fmla="*/ 4 w 19"/>
                  <a:gd name="T7" fmla="*/ 4 h 11"/>
                  <a:gd name="T8" fmla="*/ 4 w 19"/>
                  <a:gd name="T9" fmla="*/ 8 h 11"/>
                  <a:gd name="T10" fmla="*/ 17 w 19"/>
                  <a:gd name="T11" fmla="*/ 11 h 11"/>
                  <a:gd name="T12" fmla="*/ 2 w 19"/>
                  <a:gd name="T13" fmla="*/ 11 h 11"/>
                  <a:gd name="T14" fmla="*/ 0 w 19"/>
                  <a:gd name="T15" fmla="*/ 10 h 11"/>
                  <a:gd name="T16" fmla="*/ 0 w 19"/>
                  <a:gd name="T17" fmla="*/ 2 h 11"/>
                  <a:gd name="T18" fmla="*/ 2 w 19"/>
                  <a:gd name="T19" fmla="*/ 0 h 11"/>
                  <a:gd name="T20" fmla="*/ 17 w 19"/>
                  <a:gd name="T21" fmla="*/ 0 h 11"/>
                  <a:gd name="T22" fmla="*/ 19 w 19"/>
                  <a:gd name="T23" fmla="*/ 2 h 11"/>
                  <a:gd name="T24" fmla="*/ 19 w 19"/>
                  <a:gd name="T25" fmla="*/ 10 h 11"/>
                  <a:gd name="T26" fmla="*/ 17 w 19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1">
                    <a:moveTo>
                      <a:pt x="4" y="8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  <a:moveTo>
                      <a:pt x="17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1"/>
                      <a:pt x="18" y="11"/>
                      <a:pt x="17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1" name="Freeform 168"/>
              <p:cNvSpPr>
                <a:spLocks/>
              </p:cNvSpPr>
              <p:nvPr/>
            </p:nvSpPr>
            <p:spPr bwMode="auto">
              <a:xfrm>
                <a:off x="6305" y="4116"/>
                <a:ext cx="13" cy="46"/>
              </a:xfrm>
              <a:custGeom>
                <a:avLst/>
                <a:gdLst>
                  <a:gd name="T0" fmla="*/ 2 w 4"/>
                  <a:gd name="T1" fmla="*/ 14 h 14"/>
                  <a:gd name="T2" fmla="*/ 0 w 4"/>
                  <a:gd name="T3" fmla="*/ 12 h 14"/>
                  <a:gd name="T4" fmla="*/ 0 w 4"/>
                  <a:gd name="T5" fmla="*/ 1 h 14"/>
                  <a:gd name="T6" fmla="*/ 2 w 4"/>
                  <a:gd name="T7" fmla="*/ 0 h 14"/>
                  <a:gd name="T8" fmla="*/ 4 w 4"/>
                  <a:gd name="T9" fmla="*/ 1 h 14"/>
                  <a:gd name="T10" fmla="*/ 4 w 4"/>
                  <a:gd name="T11" fmla="*/ 12 h 14"/>
                  <a:gd name="T12" fmla="*/ 2 w 4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2" y="14"/>
                    </a:moveTo>
                    <a:cubicBezTo>
                      <a:pt x="1" y="14"/>
                      <a:pt x="0" y="13"/>
                      <a:pt x="0" y="1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2" name="Freeform 169"/>
              <p:cNvSpPr>
                <a:spLocks/>
              </p:cNvSpPr>
              <p:nvPr/>
            </p:nvSpPr>
            <p:spPr bwMode="auto">
              <a:xfrm>
                <a:off x="6353" y="4103"/>
                <a:ext cx="9" cy="59"/>
              </a:xfrm>
              <a:custGeom>
                <a:avLst/>
                <a:gdLst>
                  <a:gd name="T0" fmla="*/ 2 w 3"/>
                  <a:gd name="T1" fmla="*/ 18 h 18"/>
                  <a:gd name="T2" fmla="*/ 0 w 3"/>
                  <a:gd name="T3" fmla="*/ 16 h 18"/>
                  <a:gd name="T4" fmla="*/ 0 w 3"/>
                  <a:gd name="T5" fmla="*/ 2 h 18"/>
                  <a:gd name="T6" fmla="*/ 2 w 3"/>
                  <a:gd name="T7" fmla="*/ 0 h 18"/>
                  <a:gd name="T8" fmla="*/ 3 w 3"/>
                  <a:gd name="T9" fmla="*/ 2 h 18"/>
                  <a:gd name="T10" fmla="*/ 3 w 3"/>
                  <a:gd name="T11" fmla="*/ 16 h 18"/>
                  <a:gd name="T12" fmla="*/ 2 w 3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8">
                    <a:moveTo>
                      <a:pt x="2" y="18"/>
                    </a:moveTo>
                    <a:cubicBezTo>
                      <a:pt x="0" y="18"/>
                      <a:pt x="0" y="17"/>
                      <a:pt x="0" y="1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8"/>
                      <a:pt x="2" y="1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3" name="Freeform 170"/>
              <p:cNvSpPr>
                <a:spLocks noEditPoints="1"/>
              </p:cNvSpPr>
              <p:nvPr/>
            </p:nvSpPr>
            <p:spPr bwMode="auto">
              <a:xfrm>
                <a:off x="6403" y="4139"/>
                <a:ext cx="149" cy="45"/>
              </a:xfrm>
              <a:custGeom>
                <a:avLst/>
                <a:gdLst>
                  <a:gd name="T0" fmla="*/ 5 w 47"/>
                  <a:gd name="T1" fmla="*/ 11 h 14"/>
                  <a:gd name="T2" fmla="*/ 40 w 47"/>
                  <a:gd name="T3" fmla="*/ 11 h 14"/>
                  <a:gd name="T4" fmla="*/ 44 w 47"/>
                  <a:gd name="T5" fmla="*/ 7 h 14"/>
                  <a:gd name="T6" fmla="*/ 40 w 47"/>
                  <a:gd name="T7" fmla="*/ 4 h 14"/>
                  <a:gd name="T8" fmla="*/ 5 w 47"/>
                  <a:gd name="T9" fmla="*/ 4 h 14"/>
                  <a:gd name="T10" fmla="*/ 5 w 47"/>
                  <a:gd name="T11" fmla="*/ 11 h 14"/>
                  <a:gd name="T12" fmla="*/ 40 w 47"/>
                  <a:gd name="T13" fmla="*/ 14 h 14"/>
                  <a:gd name="T14" fmla="*/ 2 w 47"/>
                  <a:gd name="T15" fmla="*/ 14 h 14"/>
                  <a:gd name="T16" fmla="*/ 0 w 47"/>
                  <a:gd name="T17" fmla="*/ 14 h 14"/>
                  <a:gd name="T18" fmla="*/ 0 w 47"/>
                  <a:gd name="T19" fmla="*/ 12 h 14"/>
                  <a:gd name="T20" fmla="*/ 0 w 47"/>
                  <a:gd name="T21" fmla="*/ 3 h 14"/>
                  <a:gd name="T22" fmla="*/ 0 w 47"/>
                  <a:gd name="T23" fmla="*/ 1 h 14"/>
                  <a:gd name="T24" fmla="*/ 2 w 47"/>
                  <a:gd name="T25" fmla="*/ 0 h 14"/>
                  <a:gd name="T26" fmla="*/ 40 w 47"/>
                  <a:gd name="T27" fmla="*/ 0 h 14"/>
                  <a:gd name="T28" fmla="*/ 47 w 47"/>
                  <a:gd name="T29" fmla="*/ 7 h 14"/>
                  <a:gd name="T30" fmla="*/ 40 w 47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14">
                    <a:moveTo>
                      <a:pt x="5" y="11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44" y="9"/>
                      <a:pt x="44" y="7"/>
                    </a:cubicBezTo>
                    <a:cubicBezTo>
                      <a:pt x="44" y="5"/>
                      <a:pt x="42" y="4"/>
                      <a:pt x="4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5" y="8"/>
                      <a:pt x="5" y="11"/>
                    </a:cubicBezTo>
                    <a:moveTo>
                      <a:pt x="40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2" y="9"/>
                      <a:pt x="2" y="6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7" y="3"/>
                      <a:pt x="47" y="7"/>
                    </a:cubicBezTo>
                    <a:cubicBezTo>
                      <a:pt x="47" y="11"/>
                      <a:pt x="44" y="14"/>
                      <a:pt x="40" y="1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4" name="Freeform 171"/>
              <p:cNvSpPr>
                <a:spLocks noEditPoints="1"/>
              </p:cNvSpPr>
              <p:nvPr/>
            </p:nvSpPr>
            <p:spPr bwMode="auto">
              <a:xfrm>
                <a:off x="6419" y="4103"/>
                <a:ext cx="152" cy="49"/>
              </a:xfrm>
              <a:custGeom>
                <a:avLst/>
                <a:gdLst>
                  <a:gd name="T0" fmla="*/ 5 w 48"/>
                  <a:gd name="T1" fmla="*/ 11 h 15"/>
                  <a:gd name="T2" fmla="*/ 40 w 48"/>
                  <a:gd name="T3" fmla="*/ 11 h 15"/>
                  <a:gd name="T4" fmla="*/ 44 w 48"/>
                  <a:gd name="T5" fmla="*/ 7 h 15"/>
                  <a:gd name="T6" fmla="*/ 40 w 48"/>
                  <a:gd name="T7" fmla="*/ 4 h 15"/>
                  <a:gd name="T8" fmla="*/ 5 w 48"/>
                  <a:gd name="T9" fmla="*/ 4 h 15"/>
                  <a:gd name="T10" fmla="*/ 5 w 48"/>
                  <a:gd name="T11" fmla="*/ 11 h 15"/>
                  <a:gd name="T12" fmla="*/ 40 w 48"/>
                  <a:gd name="T13" fmla="*/ 15 h 15"/>
                  <a:gd name="T14" fmla="*/ 2 w 48"/>
                  <a:gd name="T15" fmla="*/ 15 h 15"/>
                  <a:gd name="T16" fmla="*/ 1 w 48"/>
                  <a:gd name="T17" fmla="*/ 14 h 15"/>
                  <a:gd name="T18" fmla="*/ 1 w 48"/>
                  <a:gd name="T19" fmla="*/ 12 h 15"/>
                  <a:gd name="T20" fmla="*/ 1 w 48"/>
                  <a:gd name="T21" fmla="*/ 3 h 15"/>
                  <a:gd name="T22" fmla="*/ 1 w 48"/>
                  <a:gd name="T23" fmla="*/ 1 h 15"/>
                  <a:gd name="T24" fmla="*/ 2 w 48"/>
                  <a:gd name="T25" fmla="*/ 0 h 15"/>
                  <a:gd name="T26" fmla="*/ 40 w 48"/>
                  <a:gd name="T27" fmla="*/ 0 h 15"/>
                  <a:gd name="T28" fmla="*/ 48 w 48"/>
                  <a:gd name="T29" fmla="*/ 7 h 15"/>
                  <a:gd name="T30" fmla="*/ 40 w 48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15">
                    <a:moveTo>
                      <a:pt x="5" y="11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44" y="9"/>
                      <a:pt x="44" y="7"/>
                    </a:cubicBezTo>
                    <a:cubicBezTo>
                      <a:pt x="44" y="5"/>
                      <a:pt x="42" y="4"/>
                      <a:pt x="4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6"/>
                      <a:pt x="6" y="9"/>
                      <a:pt x="5" y="11"/>
                    </a:cubicBezTo>
                    <a:moveTo>
                      <a:pt x="40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4"/>
                      <a:pt x="1" y="14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2" y="9"/>
                      <a:pt x="2" y="6"/>
                      <a:pt x="1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7"/>
                    </a:cubicBezTo>
                    <a:cubicBezTo>
                      <a:pt x="48" y="11"/>
                      <a:pt x="44" y="15"/>
                      <a:pt x="40" y="1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5" name="Freeform 172"/>
              <p:cNvSpPr>
                <a:spLocks noEditPoints="1"/>
              </p:cNvSpPr>
              <p:nvPr/>
            </p:nvSpPr>
            <p:spPr bwMode="auto">
              <a:xfrm>
                <a:off x="6403" y="4068"/>
                <a:ext cx="149" cy="48"/>
              </a:xfrm>
              <a:custGeom>
                <a:avLst/>
                <a:gdLst>
                  <a:gd name="T0" fmla="*/ 5 w 47"/>
                  <a:gd name="T1" fmla="*/ 11 h 15"/>
                  <a:gd name="T2" fmla="*/ 40 w 47"/>
                  <a:gd name="T3" fmla="*/ 11 h 15"/>
                  <a:gd name="T4" fmla="*/ 44 w 47"/>
                  <a:gd name="T5" fmla="*/ 7 h 15"/>
                  <a:gd name="T6" fmla="*/ 40 w 47"/>
                  <a:gd name="T7" fmla="*/ 4 h 15"/>
                  <a:gd name="T8" fmla="*/ 5 w 47"/>
                  <a:gd name="T9" fmla="*/ 4 h 15"/>
                  <a:gd name="T10" fmla="*/ 5 w 47"/>
                  <a:gd name="T11" fmla="*/ 11 h 15"/>
                  <a:gd name="T12" fmla="*/ 40 w 47"/>
                  <a:gd name="T13" fmla="*/ 15 h 15"/>
                  <a:gd name="T14" fmla="*/ 2 w 47"/>
                  <a:gd name="T15" fmla="*/ 15 h 15"/>
                  <a:gd name="T16" fmla="*/ 0 w 47"/>
                  <a:gd name="T17" fmla="*/ 14 h 15"/>
                  <a:gd name="T18" fmla="*/ 0 w 47"/>
                  <a:gd name="T19" fmla="*/ 12 h 15"/>
                  <a:gd name="T20" fmla="*/ 0 w 47"/>
                  <a:gd name="T21" fmla="*/ 3 h 15"/>
                  <a:gd name="T22" fmla="*/ 0 w 47"/>
                  <a:gd name="T23" fmla="*/ 1 h 15"/>
                  <a:gd name="T24" fmla="*/ 2 w 47"/>
                  <a:gd name="T25" fmla="*/ 0 h 15"/>
                  <a:gd name="T26" fmla="*/ 40 w 47"/>
                  <a:gd name="T27" fmla="*/ 0 h 15"/>
                  <a:gd name="T28" fmla="*/ 47 w 47"/>
                  <a:gd name="T29" fmla="*/ 8 h 15"/>
                  <a:gd name="T30" fmla="*/ 40 w 47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15">
                    <a:moveTo>
                      <a:pt x="5" y="11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44" y="9"/>
                      <a:pt x="44" y="7"/>
                    </a:cubicBezTo>
                    <a:cubicBezTo>
                      <a:pt x="44" y="5"/>
                      <a:pt x="42" y="4"/>
                      <a:pt x="4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5" y="9"/>
                      <a:pt x="5" y="11"/>
                    </a:cubicBezTo>
                    <a:moveTo>
                      <a:pt x="40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0" y="14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2" y="9"/>
                      <a:pt x="2" y="6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7" y="4"/>
                      <a:pt x="47" y="8"/>
                    </a:cubicBezTo>
                    <a:cubicBezTo>
                      <a:pt x="47" y="12"/>
                      <a:pt x="44" y="15"/>
                      <a:pt x="40" y="1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6" name="Freeform 173"/>
              <p:cNvSpPr>
                <a:spLocks noEditPoints="1"/>
              </p:cNvSpPr>
              <p:nvPr/>
            </p:nvSpPr>
            <p:spPr bwMode="auto">
              <a:xfrm>
                <a:off x="5088" y="3928"/>
                <a:ext cx="383" cy="314"/>
              </a:xfrm>
              <a:custGeom>
                <a:avLst/>
                <a:gdLst>
                  <a:gd name="T0" fmla="*/ 4 w 121"/>
                  <a:gd name="T1" fmla="*/ 93 h 97"/>
                  <a:gd name="T2" fmla="*/ 117 w 121"/>
                  <a:gd name="T3" fmla="*/ 89 h 97"/>
                  <a:gd name="T4" fmla="*/ 14 w 121"/>
                  <a:gd name="T5" fmla="*/ 22 h 97"/>
                  <a:gd name="T6" fmla="*/ 26 w 121"/>
                  <a:gd name="T7" fmla="*/ 85 h 97"/>
                  <a:gd name="T8" fmla="*/ 14 w 121"/>
                  <a:gd name="T9" fmla="*/ 22 h 97"/>
                  <a:gd name="T10" fmla="*/ 14 w 121"/>
                  <a:gd name="T11" fmla="*/ 10 h 97"/>
                  <a:gd name="T12" fmla="*/ 26 w 121"/>
                  <a:gd name="T13" fmla="*/ 4 h 97"/>
                  <a:gd name="T14" fmla="*/ 42 w 121"/>
                  <a:gd name="T15" fmla="*/ 32 h 97"/>
                  <a:gd name="T16" fmla="*/ 30 w 121"/>
                  <a:gd name="T17" fmla="*/ 28 h 97"/>
                  <a:gd name="T18" fmla="*/ 42 w 121"/>
                  <a:gd name="T19" fmla="*/ 32 h 97"/>
                  <a:gd name="T20" fmla="*/ 42 w 121"/>
                  <a:gd name="T21" fmla="*/ 81 h 97"/>
                  <a:gd name="T22" fmla="*/ 30 w 121"/>
                  <a:gd name="T23" fmla="*/ 85 h 97"/>
                  <a:gd name="T24" fmla="*/ 42 w 121"/>
                  <a:gd name="T25" fmla="*/ 77 h 97"/>
                  <a:gd name="T26" fmla="*/ 30 w 121"/>
                  <a:gd name="T27" fmla="*/ 36 h 97"/>
                  <a:gd name="T28" fmla="*/ 42 w 121"/>
                  <a:gd name="T29" fmla="*/ 77 h 97"/>
                  <a:gd name="T30" fmla="*/ 14 w 121"/>
                  <a:gd name="T31" fmla="*/ 18 h 97"/>
                  <a:gd name="T32" fmla="*/ 26 w 121"/>
                  <a:gd name="T33" fmla="*/ 14 h 97"/>
                  <a:gd name="T34" fmla="*/ 46 w 121"/>
                  <a:gd name="T35" fmla="*/ 20 h 97"/>
                  <a:gd name="T36" fmla="*/ 56 w 121"/>
                  <a:gd name="T37" fmla="*/ 85 h 97"/>
                  <a:gd name="T38" fmla="*/ 46 w 121"/>
                  <a:gd name="T39" fmla="*/ 20 h 97"/>
                  <a:gd name="T40" fmla="*/ 60 w 121"/>
                  <a:gd name="T41" fmla="*/ 12 h 97"/>
                  <a:gd name="T42" fmla="*/ 70 w 121"/>
                  <a:gd name="T43" fmla="*/ 8 h 97"/>
                  <a:gd name="T44" fmla="*/ 60 w 121"/>
                  <a:gd name="T45" fmla="*/ 81 h 97"/>
                  <a:gd name="T46" fmla="*/ 70 w 121"/>
                  <a:gd name="T47" fmla="*/ 85 h 97"/>
                  <a:gd name="T48" fmla="*/ 60 w 121"/>
                  <a:gd name="T49" fmla="*/ 81 h 97"/>
                  <a:gd name="T50" fmla="*/ 70 w 121"/>
                  <a:gd name="T51" fmla="*/ 60 h 97"/>
                  <a:gd name="T52" fmla="*/ 60 w 121"/>
                  <a:gd name="T53" fmla="*/ 77 h 97"/>
                  <a:gd name="T54" fmla="*/ 60 w 121"/>
                  <a:gd name="T55" fmla="*/ 18 h 97"/>
                  <a:gd name="T56" fmla="*/ 70 w 121"/>
                  <a:gd name="T57" fmla="*/ 16 h 97"/>
                  <a:gd name="T58" fmla="*/ 60 w 121"/>
                  <a:gd name="T59" fmla="*/ 56 h 97"/>
                  <a:gd name="T60" fmla="*/ 87 w 121"/>
                  <a:gd name="T61" fmla="*/ 85 h 97"/>
                  <a:gd name="T62" fmla="*/ 74 w 121"/>
                  <a:gd name="T63" fmla="*/ 24 h 97"/>
                  <a:gd name="T64" fmla="*/ 87 w 121"/>
                  <a:gd name="T65" fmla="*/ 85 h 97"/>
                  <a:gd name="T66" fmla="*/ 91 w 121"/>
                  <a:gd name="T67" fmla="*/ 14 h 97"/>
                  <a:gd name="T68" fmla="*/ 105 w 121"/>
                  <a:gd name="T69" fmla="*/ 8 h 97"/>
                  <a:gd name="T70" fmla="*/ 105 w 121"/>
                  <a:gd name="T71" fmla="*/ 22 h 97"/>
                  <a:gd name="T72" fmla="*/ 91 w 121"/>
                  <a:gd name="T73" fmla="*/ 18 h 97"/>
                  <a:gd name="T74" fmla="*/ 105 w 121"/>
                  <a:gd name="T75" fmla="*/ 22 h 97"/>
                  <a:gd name="T76" fmla="*/ 91 w 121"/>
                  <a:gd name="T77" fmla="*/ 67 h 97"/>
                  <a:gd name="T78" fmla="*/ 105 w 121"/>
                  <a:gd name="T79" fmla="*/ 26 h 97"/>
                  <a:gd name="T80" fmla="*/ 105 w 121"/>
                  <a:gd name="T81" fmla="*/ 75 h 97"/>
                  <a:gd name="T82" fmla="*/ 91 w 121"/>
                  <a:gd name="T83" fmla="*/ 71 h 97"/>
                  <a:gd name="T84" fmla="*/ 105 w 121"/>
                  <a:gd name="T85" fmla="*/ 75 h 97"/>
                  <a:gd name="T86" fmla="*/ 105 w 121"/>
                  <a:gd name="T87" fmla="*/ 79 h 97"/>
                  <a:gd name="T88" fmla="*/ 91 w 121"/>
                  <a:gd name="T89" fmla="*/ 85 h 97"/>
                  <a:gd name="T90" fmla="*/ 121 w 121"/>
                  <a:gd name="T91" fmla="*/ 85 h 97"/>
                  <a:gd name="T92" fmla="*/ 109 w 121"/>
                  <a:gd name="T93" fmla="*/ 6 h 97"/>
                  <a:gd name="T94" fmla="*/ 89 w 121"/>
                  <a:gd name="T95" fmla="*/ 4 h 97"/>
                  <a:gd name="T96" fmla="*/ 87 w 121"/>
                  <a:gd name="T97" fmla="*/ 20 h 97"/>
                  <a:gd name="T98" fmla="*/ 74 w 121"/>
                  <a:gd name="T99" fmla="*/ 6 h 97"/>
                  <a:gd name="T100" fmla="*/ 58 w 121"/>
                  <a:gd name="T101" fmla="*/ 4 h 97"/>
                  <a:gd name="T102" fmla="*/ 56 w 121"/>
                  <a:gd name="T103" fmla="*/ 16 h 97"/>
                  <a:gd name="T104" fmla="*/ 42 w 121"/>
                  <a:gd name="T105" fmla="*/ 18 h 97"/>
                  <a:gd name="T106" fmla="*/ 30 w 121"/>
                  <a:gd name="T107" fmla="*/ 24 h 97"/>
                  <a:gd name="T108" fmla="*/ 28 w 121"/>
                  <a:gd name="T109" fmla="*/ 0 h 97"/>
                  <a:gd name="T110" fmla="*/ 10 w 121"/>
                  <a:gd name="T111" fmla="*/ 2 h 97"/>
                  <a:gd name="T112" fmla="*/ 0 w 121"/>
                  <a:gd name="T113" fmla="*/ 85 h 97"/>
                  <a:gd name="T114" fmla="*/ 121 w 121"/>
                  <a:gd name="T115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1" h="97">
                    <a:moveTo>
                      <a:pt x="117" y="93"/>
                    </a:moveTo>
                    <a:cubicBezTo>
                      <a:pt x="4" y="93"/>
                      <a:pt x="4" y="93"/>
                      <a:pt x="4" y="93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117" y="89"/>
                      <a:pt x="117" y="89"/>
                      <a:pt x="117" y="89"/>
                    </a:cubicBezTo>
                    <a:lnTo>
                      <a:pt x="117" y="93"/>
                    </a:lnTo>
                    <a:close/>
                    <a:moveTo>
                      <a:pt x="14" y="22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14" y="85"/>
                      <a:pt x="14" y="85"/>
                      <a:pt x="14" y="85"/>
                    </a:cubicBezTo>
                    <a:lnTo>
                      <a:pt x="14" y="22"/>
                    </a:lnTo>
                    <a:close/>
                    <a:moveTo>
                      <a:pt x="26" y="10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10"/>
                    </a:lnTo>
                    <a:close/>
                    <a:moveTo>
                      <a:pt x="42" y="32"/>
                    </a:move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42" y="28"/>
                      <a:pt x="42" y="28"/>
                      <a:pt x="42" y="28"/>
                    </a:cubicBezTo>
                    <a:lnTo>
                      <a:pt x="42" y="32"/>
                    </a:lnTo>
                    <a:close/>
                    <a:moveTo>
                      <a:pt x="30" y="81"/>
                    </a:moveTo>
                    <a:cubicBezTo>
                      <a:pt x="42" y="81"/>
                      <a:pt x="42" y="81"/>
                      <a:pt x="42" y="8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30" y="85"/>
                      <a:pt x="30" y="85"/>
                      <a:pt x="30" y="85"/>
                    </a:cubicBezTo>
                    <a:lnTo>
                      <a:pt x="30" y="81"/>
                    </a:lnTo>
                    <a:close/>
                    <a:moveTo>
                      <a:pt x="42" y="77"/>
                    </a:move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42" y="36"/>
                      <a:pt x="42" y="36"/>
                      <a:pt x="42" y="36"/>
                    </a:cubicBezTo>
                    <a:lnTo>
                      <a:pt x="42" y="77"/>
                    </a:lnTo>
                    <a:close/>
                    <a:moveTo>
                      <a:pt x="26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26" y="14"/>
                      <a:pt x="26" y="14"/>
                      <a:pt x="26" y="14"/>
                    </a:cubicBezTo>
                    <a:lnTo>
                      <a:pt x="26" y="18"/>
                    </a:lnTo>
                    <a:close/>
                    <a:moveTo>
                      <a:pt x="46" y="20"/>
                    </a:move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46" y="85"/>
                      <a:pt x="46" y="85"/>
                      <a:pt x="46" y="85"/>
                    </a:cubicBezTo>
                    <a:lnTo>
                      <a:pt x="46" y="20"/>
                    </a:lnTo>
                    <a:close/>
                    <a:moveTo>
                      <a:pt x="70" y="12"/>
                    </a:move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70" y="8"/>
                      <a:pt x="70" y="8"/>
                      <a:pt x="70" y="8"/>
                    </a:cubicBezTo>
                    <a:lnTo>
                      <a:pt x="70" y="12"/>
                    </a:lnTo>
                    <a:close/>
                    <a:moveTo>
                      <a:pt x="60" y="81"/>
                    </a:moveTo>
                    <a:cubicBezTo>
                      <a:pt x="70" y="81"/>
                      <a:pt x="70" y="81"/>
                      <a:pt x="70" y="81"/>
                    </a:cubicBezTo>
                    <a:cubicBezTo>
                      <a:pt x="70" y="85"/>
                      <a:pt x="70" y="85"/>
                      <a:pt x="70" y="85"/>
                    </a:cubicBezTo>
                    <a:cubicBezTo>
                      <a:pt x="60" y="85"/>
                      <a:pt x="60" y="85"/>
                      <a:pt x="60" y="85"/>
                    </a:cubicBezTo>
                    <a:lnTo>
                      <a:pt x="60" y="81"/>
                    </a:lnTo>
                    <a:close/>
                    <a:moveTo>
                      <a:pt x="60" y="60"/>
                    </a:moveTo>
                    <a:cubicBezTo>
                      <a:pt x="70" y="60"/>
                      <a:pt x="70" y="60"/>
                      <a:pt x="70" y="60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77"/>
                      <a:pt x="60" y="77"/>
                      <a:pt x="60" y="77"/>
                    </a:cubicBezTo>
                    <a:lnTo>
                      <a:pt x="60" y="60"/>
                    </a:lnTo>
                    <a:close/>
                    <a:moveTo>
                      <a:pt x="60" y="18"/>
                    </a:moveTo>
                    <a:cubicBezTo>
                      <a:pt x="60" y="16"/>
                      <a:pt x="60" y="16"/>
                      <a:pt x="6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60" y="56"/>
                      <a:pt x="60" y="56"/>
                      <a:pt x="60" y="56"/>
                    </a:cubicBezTo>
                    <a:lnTo>
                      <a:pt x="60" y="18"/>
                    </a:lnTo>
                    <a:close/>
                    <a:moveTo>
                      <a:pt x="87" y="85"/>
                    </a:moveTo>
                    <a:cubicBezTo>
                      <a:pt x="74" y="85"/>
                      <a:pt x="74" y="85"/>
                      <a:pt x="74" y="85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7" y="24"/>
                      <a:pt x="87" y="24"/>
                      <a:pt x="87" y="24"/>
                    </a:cubicBezTo>
                    <a:lnTo>
                      <a:pt x="87" y="85"/>
                    </a:lnTo>
                    <a:close/>
                    <a:moveTo>
                      <a:pt x="105" y="14"/>
                    </a:moveTo>
                    <a:cubicBezTo>
                      <a:pt x="91" y="14"/>
                      <a:pt x="91" y="14"/>
                      <a:pt x="91" y="14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105" y="8"/>
                      <a:pt x="105" y="8"/>
                      <a:pt x="105" y="8"/>
                    </a:cubicBezTo>
                    <a:lnTo>
                      <a:pt x="105" y="14"/>
                    </a:lnTo>
                    <a:close/>
                    <a:moveTo>
                      <a:pt x="105" y="22"/>
                    </a:move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105" y="18"/>
                      <a:pt x="105" y="18"/>
                      <a:pt x="105" y="18"/>
                    </a:cubicBezTo>
                    <a:lnTo>
                      <a:pt x="105" y="22"/>
                    </a:lnTo>
                    <a:close/>
                    <a:moveTo>
                      <a:pt x="105" y="67"/>
                    </a:moveTo>
                    <a:cubicBezTo>
                      <a:pt x="91" y="67"/>
                      <a:pt x="91" y="67"/>
                      <a:pt x="91" y="67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105" y="26"/>
                      <a:pt x="105" y="26"/>
                      <a:pt x="105" y="26"/>
                    </a:cubicBezTo>
                    <a:lnTo>
                      <a:pt x="105" y="67"/>
                    </a:lnTo>
                    <a:close/>
                    <a:moveTo>
                      <a:pt x="105" y="75"/>
                    </a:moveTo>
                    <a:cubicBezTo>
                      <a:pt x="91" y="75"/>
                      <a:pt x="91" y="75"/>
                      <a:pt x="91" y="75"/>
                    </a:cubicBezTo>
                    <a:cubicBezTo>
                      <a:pt x="91" y="71"/>
                      <a:pt x="91" y="71"/>
                      <a:pt x="91" y="71"/>
                    </a:cubicBezTo>
                    <a:cubicBezTo>
                      <a:pt x="105" y="71"/>
                      <a:pt x="105" y="71"/>
                      <a:pt x="105" y="71"/>
                    </a:cubicBezTo>
                    <a:lnTo>
                      <a:pt x="105" y="75"/>
                    </a:lnTo>
                    <a:close/>
                    <a:moveTo>
                      <a:pt x="91" y="79"/>
                    </a:moveTo>
                    <a:cubicBezTo>
                      <a:pt x="105" y="79"/>
                      <a:pt x="105" y="79"/>
                      <a:pt x="105" y="79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91" y="85"/>
                      <a:pt x="91" y="85"/>
                      <a:pt x="91" y="85"/>
                    </a:cubicBezTo>
                    <a:lnTo>
                      <a:pt x="91" y="79"/>
                    </a:lnTo>
                    <a:close/>
                    <a:moveTo>
                      <a:pt x="121" y="85"/>
                    </a:moveTo>
                    <a:cubicBezTo>
                      <a:pt x="109" y="85"/>
                      <a:pt x="109" y="85"/>
                      <a:pt x="109" y="85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9" y="5"/>
                      <a:pt x="108" y="4"/>
                      <a:pt x="10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7" y="4"/>
                      <a:pt x="87" y="5"/>
                      <a:pt x="87" y="6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5"/>
                      <a:pt x="74" y="4"/>
                      <a:pt x="72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7" y="4"/>
                      <a:pt x="56" y="5"/>
                      <a:pt x="56" y="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3" y="16"/>
                      <a:pt x="42" y="17"/>
                      <a:pt x="42" y="1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29" y="0"/>
                      <a:pt x="2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1"/>
                      <a:pt x="10" y="2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21" y="97"/>
                      <a:pt x="121" y="97"/>
                      <a:pt x="121" y="97"/>
                    </a:cubicBezTo>
                    <a:lnTo>
                      <a:pt x="121" y="85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7" name="Rectangle 174"/>
              <p:cNvSpPr>
                <a:spLocks noChangeArrowheads="1"/>
              </p:cNvSpPr>
              <p:nvPr/>
            </p:nvSpPr>
            <p:spPr bwMode="auto">
              <a:xfrm>
                <a:off x="5338" y="4032"/>
                <a:ext cx="13" cy="146"/>
              </a:xfrm>
              <a:prstGeom prst="rect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8" name="Rectangle 175"/>
              <p:cNvSpPr>
                <a:spLocks noChangeArrowheads="1"/>
              </p:cNvSpPr>
              <p:nvPr/>
            </p:nvSpPr>
            <p:spPr bwMode="auto">
              <a:xfrm>
                <a:off x="5196" y="4071"/>
                <a:ext cx="13" cy="81"/>
              </a:xfrm>
              <a:prstGeom prst="rect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9" name="Freeform 176"/>
              <p:cNvSpPr>
                <a:spLocks noEditPoints="1"/>
              </p:cNvSpPr>
              <p:nvPr/>
            </p:nvSpPr>
            <p:spPr bwMode="auto">
              <a:xfrm>
                <a:off x="2538" y="3945"/>
                <a:ext cx="82" cy="272"/>
              </a:xfrm>
              <a:custGeom>
                <a:avLst/>
                <a:gdLst>
                  <a:gd name="T0" fmla="*/ 5 w 26"/>
                  <a:gd name="T1" fmla="*/ 3 h 84"/>
                  <a:gd name="T2" fmla="*/ 3 w 26"/>
                  <a:gd name="T3" fmla="*/ 5 h 84"/>
                  <a:gd name="T4" fmla="*/ 3 w 26"/>
                  <a:gd name="T5" fmla="*/ 79 h 84"/>
                  <a:gd name="T6" fmla="*/ 5 w 26"/>
                  <a:gd name="T7" fmla="*/ 81 h 84"/>
                  <a:gd name="T8" fmla="*/ 23 w 26"/>
                  <a:gd name="T9" fmla="*/ 81 h 84"/>
                  <a:gd name="T10" fmla="*/ 23 w 26"/>
                  <a:gd name="T11" fmla="*/ 3 h 84"/>
                  <a:gd name="T12" fmla="*/ 5 w 26"/>
                  <a:gd name="T13" fmla="*/ 3 h 84"/>
                  <a:gd name="T14" fmla="*/ 24 w 26"/>
                  <a:gd name="T15" fmla="*/ 84 h 84"/>
                  <a:gd name="T16" fmla="*/ 5 w 26"/>
                  <a:gd name="T17" fmla="*/ 84 h 84"/>
                  <a:gd name="T18" fmla="*/ 0 w 26"/>
                  <a:gd name="T19" fmla="*/ 79 h 84"/>
                  <a:gd name="T20" fmla="*/ 0 w 26"/>
                  <a:gd name="T21" fmla="*/ 5 h 84"/>
                  <a:gd name="T22" fmla="*/ 5 w 26"/>
                  <a:gd name="T23" fmla="*/ 0 h 84"/>
                  <a:gd name="T24" fmla="*/ 24 w 26"/>
                  <a:gd name="T25" fmla="*/ 0 h 84"/>
                  <a:gd name="T26" fmla="*/ 26 w 26"/>
                  <a:gd name="T27" fmla="*/ 1 h 84"/>
                  <a:gd name="T28" fmla="*/ 26 w 26"/>
                  <a:gd name="T29" fmla="*/ 82 h 84"/>
                  <a:gd name="T30" fmla="*/ 24 w 26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84">
                    <a:moveTo>
                      <a:pt x="5" y="3"/>
                    </a:moveTo>
                    <a:cubicBezTo>
                      <a:pt x="4" y="3"/>
                      <a:pt x="3" y="4"/>
                      <a:pt x="3" y="5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0"/>
                      <a:pt x="4" y="81"/>
                      <a:pt x="5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3"/>
                      <a:pt x="23" y="3"/>
                      <a:pt x="23" y="3"/>
                    </a:cubicBezTo>
                    <a:lnTo>
                      <a:pt x="5" y="3"/>
                    </a:lnTo>
                    <a:close/>
                    <a:moveTo>
                      <a:pt x="24" y="84"/>
                    </a:moveTo>
                    <a:cubicBezTo>
                      <a:pt x="5" y="84"/>
                      <a:pt x="5" y="84"/>
                      <a:pt x="5" y="84"/>
                    </a:cubicBezTo>
                    <a:cubicBezTo>
                      <a:pt x="2" y="84"/>
                      <a:pt x="0" y="82"/>
                      <a:pt x="0" y="7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6" y="1"/>
                      <a:pt x="26" y="1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3"/>
                      <a:pt x="25" y="84"/>
                      <a:pt x="24" y="8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0" name="Freeform 177"/>
              <p:cNvSpPr>
                <a:spLocks noEditPoints="1"/>
              </p:cNvSpPr>
              <p:nvPr/>
            </p:nvSpPr>
            <p:spPr bwMode="auto">
              <a:xfrm>
                <a:off x="2680" y="3945"/>
                <a:ext cx="82" cy="272"/>
              </a:xfrm>
              <a:custGeom>
                <a:avLst/>
                <a:gdLst>
                  <a:gd name="T0" fmla="*/ 4 w 26"/>
                  <a:gd name="T1" fmla="*/ 81 h 84"/>
                  <a:gd name="T2" fmla="*/ 23 w 26"/>
                  <a:gd name="T3" fmla="*/ 81 h 84"/>
                  <a:gd name="T4" fmla="*/ 23 w 26"/>
                  <a:gd name="T5" fmla="*/ 3 h 84"/>
                  <a:gd name="T6" fmla="*/ 4 w 26"/>
                  <a:gd name="T7" fmla="*/ 3 h 84"/>
                  <a:gd name="T8" fmla="*/ 4 w 26"/>
                  <a:gd name="T9" fmla="*/ 81 h 84"/>
                  <a:gd name="T10" fmla="*/ 25 w 26"/>
                  <a:gd name="T11" fmla="*/ 84 h 84"/>
                  <a:gd name="T12" fmla="*/ 2 w 26"/>
                  <a:gd name="T13" fmla="*/ 84 h 84"/>
                  <a:gd name="T14" fmla="*/ 0 w 26"/>
                  <a:gd name="T15" fmla="*/ 82 h 84"/>
                  <a:gd name="T16" fmla="*/ 0 w 26"/>
                  <a:gd name="T17" fmla="*/ 1 h 84"/>
                  <a:gd name="T18" fmla="*/ 2 w 26"/>
                  <a:gd name="T19" fmla="*/ 0 h 84"/>
                  <a:gd name="T20" fmla="*/ 25 w 26"/>
                  <a:gd name="T21" fmla="*/ 0 h 84"/>
                  <a:gd name="T22" fmla="*/ 26 w 26"/>
                  <a:gd name="T23" fmla="*/ 1 h 84"/>
                  <a:gd name="T24" fmla="*/ 26 w 26"/>
                  <a:gd name="T25" fmla="*/ 82 h 84"/>
                  <a:gd name="T26" fmla="*/ 25 w 26"/>
                  <a:gd name="T2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84">
                    <a:moveTo>
                      <a:pt x="4" y="81"/>
                    </a:move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81"/>
                    </a:lnTo>
                    <a:close/>
                    <a:moveTo>
                      <a:pt x="25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1" y="84"/>
                      <a:pt x="0" y="83"/>
                      <a:pt x="0" y="8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6" y="1"/>
                      <a:pt x="26" y="1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3"/>
                      <a:pt x="26" y="84"/>
                      <a:pt x="25" y="8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1" name="Freeform 178"/>
              <p:cNvSpPr>
                <a:spLocks noEditPoints="1"/>
              </p:cNvSpPr>
              <p:nvPr/>
            </p:nvSpPr>
            <p:spPr bwMode="auto">
              <a:xfrm>
                <a:off x="2611" y="3903"/>
                <a:ext cx="82" cy="314"/>
              </a:xfrm>
              <a:custGeom>
                <a:avLst/>
                <a:gdLst>
                  <a:gd name="T0" fmla="*/ 3 w 26"/>
                  <a:gd name="T1" fmla="*/ 94 h 97"/>
                  <a:gd name="T2" fmla="*/ 22 w 26"/>
                  <a:gd name="T3" fmla="*/ 94 h 97"/>
                  <a:gd name="T4" fmla="*/ 22 w 26"/>
                  <a:gd name="T5" fmla="*/ 5 h 97"/>
                  <a:gd name="T6" fmla="*/ 21 w 26"/>
                  <a:gd name="T7" fmla="*/ 3 h 97"/>
                  <a:gd name="T8" fmla="*/ 5 w 26"/>
                  <a:gd name="T9" fmla="*/ 3 h 97"/>
                  <a:gd name="T10" fmla="*/ 3 w 26"/>
                  <a:gd name="T11" fmla="*/ 5 h 97"/>
                  <a:gd name="T12" fmla="*/ 3 w 26"/>
                  <a:gd name="T13" fmla="*/ 94 h 97"/>
                  <a:gd name="T14" fmla="*/ 24 w 26"/>
                  <a:gd name="T15" fmla="*/ 97 h 97"/>
                  <a:gd name="T16" fmla="*/ 1 w 26"/>
                  <a:gd name="T17" fmla="*/ 97 h 97"/>
                  <a:gd name="T18" fmla="*/ 0 w 26"/>
                  <a:gd name="T19" fmla="*/ 95 h 97"/>
                  <a:gd name="T20" fmla="*/ 0 w 26"/>
                  <a:gd name="T21" fmla="*/ 5 h 97"/>
                  <a:gd name="T22" fmla="*/ 5 w 26"/>
                  <a:gd name="T23" fmla="*/ 0 h 97"/>
                  <a:gd name="T24" fmla="*/ 21 w 26"/>
                  <a:gd name="T25" fmla="*/ 0 h 97"/>
                  <a:gd name="T26" fmla="*/ 26 w 26"/>
                  <a:gd name="T27" fmla="*/ 5 h 97"/>
                  <a:gd name="T28" fmla="*/ 26 w 26"/>
                  <a:gd name="T29" fmla="*/ 95 h 97"/>
                  <a:gd name="T30" fmla="*/ 24 w 26"/>
                  <a:gd name="T31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97">
                    <a:moveTo>
                      <a:pt x="3" y="94"/>
                    </a:moveTo>
                    <a:cubicBezTo>
                      <a:pt x="22" y="94"/>
                      <a:pt x="22" y="94"/>
                      <a:pt x="22" y="94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4"/>
                      <a:pt x="22" y="3"/>
                      <a:pt x="2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4"/>
                      <a:pt x="3" y="5"/>
                    </a:cubicBezTo>
                    <a:lnTo>
                      <a:pt x="3" y="94"/>
                    </a:lnTo>
                    <a:close/>
                    <a:moveTo>
                      <a:pt x="24" y="97"/>
                    </a:move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0" y="96"/>
                      <a:pt x="0" y="9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6" y="2"/>
                      <a:pt x="26" y="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6" y="96"/>
                      <a:pt x="25" y="97"/>
                      <a:pt x="24" y="9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2" name="Freeform 179"/>
              <p:cNvSpPr>
                <a:spLocks noEditPoints="1"/>
              </p:cNvSpPr>
              <p:nvPr/>
            </p:nvSpPr>
            <p:spPr bwMode="auto">
              <a:xfrm>
                <a:off x="2753" y="3903"/>
                <a:ext cx="82" cy="314"/>
              </a:xfrm>
              <a:custGeom>
                <a:avLst/>
                <a:gdLst>
                  <a:gd name="T0" fmla="*/ 3 w 26"/>
                  <a:gd name="T1" fmla="*/ 94 h 97"/>
                  <a:gd name="T2" fmla="*/ 21 w 26"/>
                  <a:gd name="T3" fmla="*/ 94 h 97"/>
                  <a:gd name="T4" fmla="*/ 23 w 26"/>
                  <a:gd name="T5" fmla="*/ 92 h 97"/>
                  <a:gd name="T6" fmla="*/ 23 w 26"/>
                  <a:gd name="T7" fmla="*/ 5 h 97"/>
                  <a:gd name="T8" fmla="*/ 21 w 26"/>
                  <a:gd name="T9" fmla="*/ 3 h 97"/>
                  <a:gd name="T10" fmla="*/ 5 w 26"/>
                  <a:gd name="T11" fmla="*/ 3 h 97"/>
                  <a:gd name="T12" fmla="*/ 3 w 26"/>
                  <a:gd name="T13" fmla="*/ 5 h 97"/>
                  <a:gd name="T14" fmla="*/ 3 w 26"/>
                  <a:gd name="T15" fmla="*/ 94 h 97"/>
                  <a:gd name="T16" fmla="*/ 21 w 26"/>
                  <a:gd name="T17" fmla="*/ 97 h 97"/>
                  <a:gd name="T18" fmla="*/ 2 w 26"/>
                  <a:gd name="T19" fmla="*/ 97 h 97"/>
                  <a:gd name="T20" fmla="*/ 0 w 26"/>
                  <a:gd name="T21" fmla="*/ 95 h 97"/>
                  <a:gd name="T22" fmla="*/ 0 w 26"/>
                  <a:gd name="T23" fmla="*/ 5 h 97"/>
                  <a:gd name="T24" fmla="*/ 5 w 26"/>
                  <a:gd name="T25" fmla="*/ 0 h 97"/>
                  <a:gd name="T26" fmla="*/ 21 w 26"/>
                  <a:gd name="T27" fmla="*/ 0 h 97"/>
                  <a:gd name="T28" fmla="*/ 26 w 26"/>
                  <a:gd name="T29" fmla="*/ 5 h 97"/>
                  <a:gd name="T30" fmla="*/ 26 w 26"/>
                  <a:gd name="T31" fmla="*/ 92 h 97"/>
                  <a:gd name="T32" fmla="*/ 21 w 26"/>
                  <a:gd name="T3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97">
                    <a:moveTo>
                      <a:pt x="3" y="94"/>
                    </a:moveTo>
                    <a:cubicBezTo>
                      <a:pt x="21" y="94"/>
                      <a:pt x="21" y="94"/>
                      <a:pt x="21" y="94"/>
                    </a:cubicBezTo>
                    <a:cubicBezTo>
                      <a:pt x="22" y="94"/>
                      <a:pt x="23" y="93"/>
                      <a:pt x="23" y="9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4"/>
                      <a:pt x="22" y="3"/>
                      <a:pt x="2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4"/>
                      <a:pt x="3" y="5"/>
                    </a:cubicBezTo>
                    <a:lnTo>
                      <a:pt x="3" y="94"/>
                    </a:lnTo>
                    <a:close/>
                    <a:moveTo>
                      <a:pt x="21" y="97"/>
                    </a:moveTo>
                    <a:cubicBezTo>
                      <a:pt x="2" y="97"/>
                      <a:pt x="2" y="97"/>
                      <a:pt x="2" y="97"/>
                    </a:cubicBezTo>
                    <a:cubicBezTo>
                      <a:pt x="1" y="97"/>
                      <a:pt x="0" y="96"/>
                      <a:pt x="0" y="9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6" y="2"/>
                      <a:pt x="26" y="5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5"/>
                      <a:pt x="24" y="97"/>
                      <a:pt x="21" y="9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3" name="Freeform 180"/>
              <p:cNvSpPr>
                <a:spLocks noEditPoints="1"/>
              </p:cNvSpPr>
              <p:nvPr/>
            </p:nvSpPr>
            <p:spPr bwMode="auto">
              <a:xfrm>
                <a:off x="2560" y="3971"/>
                <a:ext cx="41" cy="42"/>
              </a:xfrm>
              <a:custGeom>
                <a:avLst/>
                <a:gdLst>
                  <a:gd name="T0" fmla="*/ 6 w 13"/>
                  <a:gd name="T1" fmla="*/ 3 h 13"/>
                  <a:gd name="T2" fmla="*/ 3 w 13"/>
                  <a:gd name="T3" fmla="*/ 6 h 13"/>
                  <a:gd name="T4" fmla="*/ 6 w 13"/>
                  <a:gd name="T5" fmla="*/ 10 h 13"/>
                  <a:gd name="T6" fmla="*/ 9 w 13"/>
                  <a:gd name="T7" fmla="*/ 6 h 13"/>
                  <a:gd name="T8" fmla="*/ 6 w 13"/>
                  <a:gd name="T9" fmla="*/ 3 h 13"/>
                  <a:gd name="T10" fmla="*/ 6 w 13"/>
                  <a:gd name="T11" fmla="*/ 13 h 13"/>
                  <a:gd name="T12" fmla="*/ 0 w 13"/>
                  <a:gd name="T13" fmla="*/ 6 h 13"/>
                  <a:gd name="T14" fmla="*/ 6 w 13"/>
                  <a:gd name="T15" fmla="*/ 0 h 13"/>
                  <a:gd name="T16" fmla="*/ 13 w 13"/>
                  <a:gd name="T17" fmla="*/ 6 h 13"/>
                  <a:gd name="T18" fmla="*/ 6 w 13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3">
                    <a:moveTo>
                      <a:pt x="6" y="3"/>
                    </a:moveTo>
                    <a:cubicBezTo>
                      <a:pt x="4" y="3"/>
                      <a:pt x="3" y="5"/>
                      <a:pt x="3" y="6"/>
                    </a:cubicBezTo>
                    <a:cubicBezTo>
                      <a:pt x="3" y="8"/>
                      <a:pt x="4" y="10"/>
                      <a:pt x="6" y="10"/>
                    </a:cubicBezTo>
                    <a:cubicBezTo>
                      <a:pt x="8" y="10"/>
                      <a:pt x="9" y="8"/>
                      <a:pt x="9" y="6"/>
                    </a:cubicBezTo>
                    <a:cubicBezTo>
                      <a:pt x="9" y="5"/>
                      <a:pt x="8" y="3"/>
                      <a:pt x="6" y="3"/>
                    </a:cubicBezTo>
                    <a:moveTo>
                      <a:pt x="6" y="13"/>
                    </a:moveTo>
                    <a:cubicBezTo>
                      <a:pt x="3" y="13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" y="0"/>
                      <a:pt x="13" y="3"/>
                      <a:pt x="13" y="6"/>
                    </a:cubicBezTo>
                    <a:cubicBezTo>
                      <a:pt x="13" y="10"/>
                      <a:pt x="10" y="13"/>
                      <a:pt x="6" y="1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4" name="Freeform 181"/>
              <p:cNvSpPr>
                <a:spLocks noEditPoints="1"/>
              </p:cNvSpPr>
              <p:nvPr/>
            </p:nvSpPr>
            <p:spPr bwMode="auto">
              <a:xfrm>
                <a:off x="2775" y="4152"/>
                <a:ext cx="38" cy="42"/>
              </a:xfrm>
              <a:custGeom>
                <a:avLst/>
                <a:gdLst>
                  <a:gd name="T0" fmla="*/ 6 w 12"/>
                  <a:gd name="T1" fmla="*/ 4 h 13"/>
                  <a:gd name="T2" fmla="*/ 3 w 12"/>
                  <a:gd name="T3" fmla="*/ 7 h 13"/>
                  <a:gd name="T4" fmla="*/ 6 w 12"/>
                  <a:gd name="T5" fmla="*/ 10 h 13"/>
                  <a:gd name="T6" fmla="*/ 9 w 12"/>
                  <a:gd name="T7" fmla="*/ 7 h 13"/>
                  <a:gd name="T8" fmla="*/ 6 w 12"/>
                  <a:gd name="T9" fmla="*/ 4 h 13"/>
                  <a:gd name="T10" fmla="*/ 6 w 12"/>
                  <a:gd name="T11" fmla="*/ 13 h 13"/>
                  <a:gd name="T12" fmla="*/ 0 w 12"/>
                  <a:gd name="T13" fmla="*/ 7 h 13"/>
                  <a:gd name="T14" fmla="*/ 6 w 12"/>
                  <a:gd name="T15" fmla="*/ 0 h 13"/>
                  <a:gd name="T16" fmla="*/ 12 w 12"/>
                  <a:gd name="T17" fmla="*/ 7 h 13"/>
                  <a:gd name="T18" fmla="*/ 6 w 12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3">
                    <a:moveTo>
                      <a:pt x="6" y="4"/>
                    </a:moveTo>
                    <a:cubicBezTo>
                      <a:pt x="4" y="4"/>
                      <a:pt x="3" y="5"/>
                      <a:pt x="3" y="7"/>
                    </a:cubicBezTo>
                    <a:cubicBezTo>
                      <a:pt x="3" y="9"/>
                      <a:pt x="4" y="10"/>
                      <a:pt x="6" y="10"/>
                    </a:cubicBezTo>
                    <a:cubicBezTo>
                      <a:pt x="8" y="10"/>
                      <a:pt x="9" y="9"/>
                      <a:pt x="9" y="7"/>
                    </a:cubicBezTo>
                    <a:cubicBezTo>
                      <a:pt x="9" y="5"/>
                      <a:pt x="8" y="4"/>
                      <a:pt x="6" y="4"/>
                    </a:cubicBezTo>
                    <a:moveTo>
                      <a:pt x="6" y="13"/>
                    </a:moveTo>
                    <a:cubicBezTo>
                      <a:pt x="2" y="13"/>
                      <a:pt x="0" y="10"/>
                      <a:pt x="0" y="7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0" y="0"/>
                      <a:pt x="12" y="3"/>
                      <a:pt x="12" y="7"/>
                    </a:cubicBezTo>
                    <a:cubicBezTo>
                      <a:pt x="12" y="10"/>
                      <a:pt x="10" y="13"/>
                      <a:pt x="6" y="1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5" name="Freeform 182"/>
              <p:cNvSpPr>
                <a:spLocks/>
              </p:cNvSpPr>
              <p:nvPr/>
            </p:nvSpPr>
            <p:spPr bwMode="auto">
              <a:xfrm>
                <a:off x="2560" y="4184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1 w 13"/>
                  <a:gd name="T3" fmla="*/ 3 h 3"/>
                  <a:gd name="T4" fmla="*/ 0 w 13"/>
                  <a:gd name="T5" fmla="*/ 2 h 3"/>
                  <a:gd name="T6" fmla="*/ 1 w 13"/>
                  <a:gd name="T7" fmla="*/ 0 h 3"/>
                  <a:gd name="T8" fmla="*/ 11 w 13"/>
                  <a:gd name="T9" fmla="*/ 0 h 3"/>
                  <a:gd name="T10" fmla="*/ 13 w 13"/>
                  <a:gd name="T11" fmla="*/ 2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6" name="Freeform 183"/>
              <p:cNvSpPr>
                <a:spLocks/>
              </p:cNvSpPr>
              <p:nvPr/>
            </p:nvSpPr>
            <p:spPr bwMode="auto">
              <a:xfrm>
                <a:off x="2560" y="4165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1 w 13"/>
                  <a:gd name="T3" fmla="*/ 3 h 3"/>
                  <a:gd name="T4" fmla="*/ 0 w 13"/>
                  <a:gd name="T5" fmla="*/ 1 h 3"/>
                  <a:gd name="T6" fmla="*/ 1 w 13"/>
                  <a:gd name="T7" fmla="*/ 0 h 3"/>
                  <a:gd name="T8" fmla="*/ 11 w 13"/>
                  <a:gd name="T9" fmla="*/ 0 h 3"/>
                  <a:gd name="T10" fmla="*/ 13 w 13"/>
                  <a:gd name="T11" fmla="*/ 1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2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7" name="Freeform 184"/>
              <p:cNvSpPr>
                <a:spLocks/>
              </p:cNvSpPr>
              <p:nvPr/>
            </p:nvSpPr>
            <p:spPr bwMode="auto">
              <a:xfrm>
                <a:off x="2560" y="4142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1 w 13"/>
                  <a:gd name="T3" fmla="*/ 3 h 3"/>
                  <a:gd name="T4" fmla="*/ 0 w 13"/>
                  <a:gd name="T5" fmla="*/ 2 h 3"/>
                  <a:gd name="T6" fmla="*/ 1 w 13"/>
                  <a:gd name="T7" fmla="*/ 0 h 3"/>
                  <a:gd name="T8" fmla="*/ 11 w 13"/>
                  <a:gd name="T9" fmla="*/ 0 h 3"/>
                  <a:gd name="T10" fmla="*/ 13 w 13"/>
                  <a:gd name="T11" fmla="*/ 2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8" name="Freeform 185"/>
              <p:cNvSpPr>
                <a:spLocks/>
              </p:cNvSpPr>
              <p:nvPr/>
            </p:nvSpPr>
            <p:spPr bwMode="auto">
              <a:xfrm>
                <a:off x="2702" y="4184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2 w 13"/>
                  <a:gd name="T3" fmla="*/ 3 h 3"/>
                  <a:gd name="T4" fmla="*/ 0 w 13"/>
                  <a:gd name="T5" fmla="*/ 2 h 3"/>
                  <a:gd name="T6" fmla="*/ 2 w 13"/>
                  <a:gd name="T7" fmla="*/ 0 h 3"/>
                  <a:gd name="T8" fmla="*/ 11 w 13"/>
                  <a:gd name="T9" fmla="*/ 0 h 3"/>
                  <a:gd name="T10" fmla="*/ 13 w 13"/>
                  <a:gd name="T11" fmla="*/ 2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9" name="Freeform 186"/>
              <p:cNvSpPr>
                <a:spLocks/>
              </p:cNvSpPr>
              <p:nvPr/>
            </p:nvSpPr>
            <p:spPr bwMode="auto">
              <a:xfrm>
                <a:off x="2702" y="4165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2 w 13"/>
                  <a:gd name="T3" fmla="*/ 3 h 3"/>
                  <a:gd name="T4" fmla="*/ 0 w 13"/>
                  <a:gd name="T5" fmla="*/ 1 h 3"/>
                  <a:gd name="T6" fmla="*/ 2 w 13"/>
                  <a:gd name="T7" fmla="*/ 0 h 3"/>
                  <a:gd name="T8" fmla="*/ 11 w 13"/>
                  <a:gd name="T9" fmla="*/ 0 h 3"/>
                  <a:gd name="T10" fmla="*/ 13 w 13"/>
                  <a:gd name="T11" fmla="*/ 1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2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0" name="Freeform 187"/>
              <p:cNvSpPr>
                <a:spLocks/>
              </p:cNvSpPr>
              <p:nvPr/>
            </p:nvSpPr>
            <p:spPr bwMode="auto">
              <a:xfrm>
                <a:off x="2702" y="4142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2 w 13"/>
                  <a:gd name="T3" fmla="*/ 3 h 3"/>
                  <a:gd name="T4" fmla="*/ 0 w 13"/>
                  <a:gd name="T5" fmla="*/ 2 h 3"/>
                  <a:gd name="T6" fmla="*/ 2 w 13"/>
                  <a:gd name="T7" fmla="*/ 0 h 3"/>
                  <a:gd name="T8" fmla="*/ 11 w 13"/>
                  <a:gd name="T9" fmla="*/ 0 h 3"/>
                  <a:gd name="T10" fmla="*/ 13 w 13"/>
                  <a:gd name="T11" fmla="*/ 2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1" name="Freeform 188"/>
              <p:cNvSpPr>
                <a:spLocks/>
              </p:cNvSpPr>
              <p:nvPr/>
            </p:nvSpPr>
            <p:spPr bwMode="auto">
              <a:xfrm>
                <a:off x="2775" y="3964"/>
                <a:ext cx="38" cy="10"/>
              </a:xfrm>
              <a:custGeom>
                <a:avLst/>
                <a:gdLst>
                  <a:gd name="T0" fmla="*/ 11 w 12"/>
                  <a:gd name="T1" fmla="*/ 3 h 3"/>
                  <a:gd name="T2" fmla="*/ 1 w 12"/>
                  <a:gd name="T3" fmla="*/ 3 h 3"/>
                  <a:gd name="T4" fmla="*/ 0 w 12"/>
                  <a:gd name="T5" fmla="*/ 2 h 3"/>
                  <a:gd name="T6" fmla="*/ 1 w 12"/>
                  <a:gd name="T7" fmla="*/ 0 h 3"/>
                  <a:gd name="T8" fmla="*/ 11 w 12"/>
                  <a:gd name="T9" fmla="*/ 0 h 3"/>
                  <a:gd name="T10" fmla="*/ 12 w 12"/>
                  <a:gd name="T11" fmla="*/ 2 h 3"/>
                  <a:gd name="T12" fmla="*/ 11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2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2" name="Freeform 189"/>
              <p:cNvSpPr>
                <a:spLocks/>
              </p:cNvSpPr>
              <p:nvPr/>
            </p:nvSpPr>
            <p:spPr bwMode="auto">
              <a:xfrm>
                <a:off x="2775" y="3945"/>
                <a:ext cx="38" cy="9"/>
              </a:xfrm>
              <a:custGeom>
                <a:avLst/>
                <a:gdLst>
                  <a:gd name="T0" fmla="*/ 11 w 12"/>
                  <a:gd name="T1" fmla="*/ 3 h 3"/>
                  <a:gd name="T2" fmla="*/ 1 w 12"/>
                  <a:gd name="T3" fmla="*/ 3 h 3"/>
                  <a:gd name="T4" fmla="*/ 0 w 12"/>
                  <a:gd name="T5" fmla="*/ 1 h 3"/>
                  <a:gd name="T6" fmla="*/ 1 w 12"/>
                  <a:gd name="T7" fmla="*/ 0 h 3"/>
                  <a:gd name="T8" fmla="*/ 11 w 12"/>
                  <a:gd name="T9" fmla="*/ 0 h 3"/>
                  <a:gd name="T10" fmla="*/ 12 w 12"/>
                  <a:gd name="T11" fmla="*/ 1 h 3"/>
                  <a:gd name="T12" fmla="*/ 11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12" y="2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3" name="Freeform 190"/>
              <p:cNvSpPr>
                <a:spLocks/>
              </p:cNvSpPr>
              <p:nvPr/>
            </p:nvSpPr>
            <p:spPr bwMode="auto">
              <a:xfrm>
                <a:off x="2775" y="3922"/>
                <a:ext cx="38" cy="13"/>
              </a:xfrm>
              <a:custGeom>
                <a:avLst/>
                <a:gdLst>
                  <a:gd name="T0" fmla="*/ 11 w 12"/>
                  <a:gd name="T1" fmla="*/ 4 h 4"/>
                  <a:gd name="T2" fmla="*/ 1 w 12"/>
                  <a:gd name="T3" fmla="*/ 4 h 4"/>
                  <a:gd name="T4" fmla="*/ 0 w 12"/>
                  <a:gd name="T5" fmla="*/ 2 h 4"/>
                  <a:gd name="T6" fmla="*/ 1 w 12"/>
                  <a:gd name="T7" fmla="*/ 0 h 4"/>
                  <a:gd name="T8" fmla="*/ 11 w 12"/>
                  <a:gd name="T9" fmla="*/ 0 h 4"/>
                  <a:gd name="T10" fmla="*/ 12 w 12"/>
                  <a:gd name="T11" fmla="*/ 2 h 4"/>
                  <a:gd name="T12" fmla="*/ 11 w 1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1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2" y="3"/>
                      <a:pt x="12" y="4"/>
                      <a:pt x="11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4" name="Freeform 191"/>
              <p:cNvSpPr>
                <a:spLocks noEditPoints="1"/>
              </p:cNvSpPr>
              <p:nvPr/>
            </p:nvSpPr>
            <p:spPr bwMode="auto">
              <a:xfrm>
                <a:off x="2560" y="4032"/>
                <a:ext cx="41" cy="84"/>
              </a:xfrm>
              <a:custGeom>
                <a:avLst/>
                <a:gdLst>
                  <a:gd name="T0" fmla="*/ 3 w 13"/>
                  <a:gd name="T1" fmla="*/ 23 h 26"/>
                  <a:gd name="T2" fmla="*/ 9 w 13"/>
                  <a:gd name="T3" fmla="*/ 23 h 26"/>
                  <a:gd name="T4" fmla="*/ 9 w 13"/>
                  <a:gd name="T5" fmla="*/ 3 h 26"/>
                  <a:gd name="T6" fmla="*/ 3 w 13"/>
                  <a:gd name="T7" fmla="*/ 3 h 26"/>
                  <a:gd name="T8" fmla="*/ 3 w 13"/>
                  <a:gd name="T9" fmla="*/ 23 h 26"/>
                  <a:gd name="T10" fmla="*/ 11 w 13"/>
                  <a:gd name="T11" fmla="*/ 26 h 26"/>
                  <a:gd name="T12" fmla="*/ 1 w 13"/>
                  <a:gd name="T13" fmla="*/ 26 h 26"/>
                  <a:gd name="T14" fmla="*/ 0 w 13"/>
                  <a:gd name="T15" fmla="*/ 24 h 26"/>
                  <a:gd name="T16" fmla="*/ 0 w 13"/>
                  <a:gd name="T17" fmla="*/ 2 h 26"/>
                  <a:gd name="T18" fmla="*/ 1 w 13"/>
                  <a:gd name="T19" fmla="*/ 0 h 26"/>
                  <a:gd name="T20" fmla="*/ 11 w 13"/>
                  <a:gd name="T21" fmla="*/ 0 h 26"/>
                  <a:gd name="T22" fmla="*/ 13 w 13"/>
                  <a:gd name="T23" fmla="*/ 2 h 26"/>
                  <a:gd name="T24" fmla="*/ 13 w 13"/>
                  <a:gd name="T25" fmla="*/ 24 h 26"/>
                  <a:gd name="T26" fmla="*/ 11 w 13"/>
                  <a:gd name="T2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6">
                    <a:moveTo>
                      <a:pt x="3" y="23"/>
                    </a:moveTo>
                    <a:cubicBezTo>
                      <a:pt x="9" y="23"/>
                      <a:pt x="9" y="23"/>
                      <a:pt x="9" y="2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3"/>
                    </a:lnTo>
                    <a:close/>
                    <a:moveTo>
                      <a:pt x="11" y="26"/>
                    </a:move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5"/>
                      <a:pt x="12" y="26"/>
                      <a:pt x="11" y="2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5" name="Freeform 192"/>
              <p:cNvSpPr>
                <a:spLocks noEditPoints="1"/>
              </p:cNvSpPr>
              <p:nvPr/>
            </p:nvSpPr>
            <p:spPr bwMode="auto">
              <a:xfrm>
                <a:off x="2630" y="3922"/>
                <a:ext cx="41" cy="142"/>
              </a:xfrm>
              <a:custGeom>
                <a:avLst/>
                <a:gdLst>
                  <a:gd name="T0" fmla="*/ 4 w 13"/>
                  <a:gd name="T1" fmla="*/ 41 h 44"/>
                  <a:gd name="T2" fmla="*/ 10 w 13"/>
                  <a:gd name="T3" fmla="*/ 41 h 44"/>
                  <a:gd name="T4" fmla="*/ 10 w 13"/>
                  <a:gd name="T5" fmla="*/ 4 h 44"/>
                  <a:gd name="T6" fmla="*/ 4 w 13"/>
                  <a:gd name="T7" fmla="*/ 4 h 44"/>
                  <a:gd name="T8" fmla="*/ 4 w 13"/>
                  <a:gd name="T9" fmla="*/ 41 h 44"/>
                  <a:gd name="T10" fmla="*/ 12 w 13"/>
                  <a:gd name="T11" fmla="*/ 44 h 44"/>
                  <a:gd name="T12" fmla="*/ 2 w 13"/>
                  <a:gd name="T13" fmla="*/ 44 h 44"/>
                  <a:gd name="T14" fmla="*/ 0 w 13"/>
                  <a:gd name="T15" fmla="*/ 42 h 44"/>
                  <a:gd name="T16" fmla="*/ 0 w 13"/>
                  <a:gd name="T17" fmla="*/ 2 h 44"/>
                  <a:gd name="T18" fmla="*/ 2 w 13"/>
                  <a:gd name="T19" fmla="*/ 0 h 44"/>
                  <a:gd name="T20" fmla="*/ 12 w 13"/>
                  <a:gd name="T21" fmla="*/ 0 h 44"/>
                  <a:gd name="T22" fmla="*/ 13 w 13"/>
                  <a:gd name="T23" fmla="*/ 2 h 44"/>
                  <a:gd name="T24" fmla="*/ 13 w 13"/>
                  <a:gd name="T25" fmla="*/ 42 h 44"/>
                  <a:gd name="T26" fmla="*/ 12 w 13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44">
                    <a:moveTo>
                      <a:pt x="4" y="41"/>
                    </a:move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41"/>
                    </a:lnTo>
                    <a:close/>
                    <a:moveTo>
                      <a:pt x="12" y="44"/>
                    </a:move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3"/>
                      <a:pt x="0" y="4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3"/>
                      <a:pt x="12" y="44"/>
                      <a:pt x="12" y="4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6" name="Freeform 193"/>
              <p:cNvSpPr>
                <a:spLocks noEditPoints="1"/>
              </p:cNvSpPr>
              <p:nvPr/>
            </p:nvSpPr>
            <p:spPr bwMode="auto">
              <a:xfrm>
                <a:off x="2630" y="4165"/>
                <a:ext cx="41" cy="29"/>
              </a:xfrm>
              <a:custGeom>
                <a:avLst/>
                <a:gdLst>
                  <a:gd name="T0" fmla="*/ 4 w 13"/>
                  <a:gd name="T1" fmla="*/ 6 h 9"/>
                  <a:gd name="T2" fmla="*/ 10 w 13"/>
                  <a:gd name="T3" fmla="*/ 6 h 9"/>
                  <a:gd name="T4" fmla="*/ 10 w 13"/>
                  <a:gd name="T5" fmla="*/ 3 h 9"/>
                  <a:gd name="T6" fmla="*/ 4 w 13"/>
                  <a:gd name="T7" fmla="*/ 3 h 9"/>
                  <a:gd name="T8" fmla="*/ 4 w 13"/>
                  <a:gd name="T9" fmla="*/ 6 h 9"/>
                  <a:gd name="T10" fmla="*/ 12 w 13"/>
                  <a:gd name="T11" fmla="*/ 9 h 9"/>
                  <a:gd name="T12" fmla="*/ 2 w 13"/>
                  <a:gd name="T13" fmla="*/ 9 h 9"/>
                  <a:gd name="T14" fmla="*/ 0 w 13"/>
                  <a:gd name="T15" fmla="*/ 8 h 9"/>
                  <a:gd name="T16" fmla="*/ 0 w 13"/>
                  <a:gd name="T17" fmla="*/ 1 h 9"/>
                  <a:gd name="T18" fmla="*/ 2 w 13"/>
                  <a:gd name="T19" fmla="*/ 0 h 9"/>
                  <a:gd name="T20" fmla="*/ 12 w 13"/>
                  <a:gd name="T21" fmla="*/ 0 h 9"/>
                  <a:gd name="T22" fmla="*/ 13 w 13"/>
                  <a:gd name="T23" fmla="*/ 1 h 9"/>
                  <a:gd name="T24" fmla="*/ 13 w 13"/>
                  <a:gd name="T25" fmla="*/ 8 h 9"/>
                  <a:gd name="T26" fmla="*/ 12 w 13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9">
                    <a:moveTo>
                      <a:pt x="4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6"/>
                    </a:lnTo>
                    <a:close/>
                    <a:moveTo>
                      <a:pt x="1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2" y="9"/>
                      <a:pt x="12" y="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7" name="Freeform 194"/>
              <p:cNvSpPr>
                <a:spLocks noEditPoints="1"/>
              </p:cNvSpPr>
              <p:nvPr/>
            </p:nvSpPr>
            <p:spPr bwMode="auto">
              <a:xfrm>
                <a:off x="2630" y="4074"/>
                <a:ext cx="41" cy="33"/>
              </a:xfrm>
              <a:custGeom>
                <a:avLst/>
                <a:gdLst>
                  <a:gd name="T0" fmla="*/ 4 w 13"/>
                  <a:gd name="T1" fmla="*/ 7 h 10"/>
                  <a:gd name="T2" fmla="*/ 10 w 13"/>
                  <a:gd name="T3" fmla="*/ 7 h 10"/>
                  <a:gd name="T4" fmla="*/ 10 w 13"/>
                  <a:gd name="T5" fmla="*/ 3 h 10"/>
                  <a:gd name="T6" fmla="*/ 4 w 13"/>
                  <a:gd name="T7" fmla="*/ 3 h 10"/>
                  <a:gd name="T8" fmla="*/ 4 w 13"/>
                  <a:gd name="T9" fmla="*/ 7 h 10"/>
                  <a:gd name="T10" fmla="*/ 12 w 13"/>
                  <a:gd name="T11" fmla="*/ 10 h 10"/>
                  <a:gd name="T12" fmla="*/ 2 w 13"/>
                  <a:gd name="T13" fmla="*/ 10 h 10"/>
                  <a:gd name="T14" fmla="*/ 0 w 13"/>
                  <a:gd name="T15" fmla="*/ 8 h 10"/>
                  <a:gd name="T16" fmla="*/ 0 w 13"/>
                  <a:gd name="T17" fmla="*/ 2 h 10"/>
                  <a:gd name="T18" fmla="*/ 2 w 13"/>
                  <a:gd name="T19" fmla="*/ 0 h 10"/>
                  <a:gd name="T20" fmla="*/ 12 w 13"/>
                  <a:gd name="T21" fmla="*/ 0 h 10"/>
                  <a:gd name="T22" fmla="*/ 13 w 13"/>
                  <a:gd name="T23" fmla="*/ 2 h 10"/>
                  <a:gd name="T24" fmla="*/ 13 w 13"/>
                  <a:gd name="T25" fmla="*/ 8 h 10"/>
                  <a:gd name="T26" fmla="*/ 12 w 13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4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7"/>
                    </a:lnTo>
                    <a:close/>
                    <a:moveTo>
                      <a:pt x="1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2" y="10"/>
                      <a:pt x="12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8" name="Freeform 195"/>
              <p:cNvSpPr>
                <a:spLocks/>
              </p:cNvSpPr>
              <p:nvPr/>
            </p:nvSpPr>
            <p:spPr bwMode="auto">
              <a:xfrm>
                <a:off x="2636" y="4116"/>
                <a:ext cx="9" cy="36"/>
              </a:xfrm>
              <a:custGeom>
                <a:avLst/>
                <a:gdLst>
                  <a:gd name="T0" fmla="*/ 2 w 3"/>
                  <a:gd name="T1" fmla="*/ 11 h 11"/>
                  <a:gd name="T2" fmla="*/ 0 w 3"/>
                  <a:gd name="T3" fmla="*/ 10 h 11"/>
                  <a:gd name="T4" fmla="*/ 0 w 3"/>
                  <a:gd name="T5" fmla="*/ 2 h 11"/>
                  <a:gd name="T6" fmla="*/ 2 w 3"/>
                  <a:gd name="T7" fmla="*/ 0 h 11"/>
                  <a:gd name="T8" fmla="*/ 3 w 3"/>
                  <a:gd name="T9" fmla="*/ 2 h 11"/>
                  <a:gd name="T10" fmla="*/ 3 w 3"/>
                  <a:gd name="T11" fmla="*/ 10 h 11"/>
                  <a:gd name="T12" fmla="*/ 2 w 3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2" y="11"/>
                    </a:move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2" y="11"/>
                      <a:pt x="2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9" name="Freeform 196"/>
              <p:cNvSpPr>
                <a:spLocks/>
              </p:cNvSpPr>
              <p:nvPr/>
            </p:nvSpPr>
            <p:spPr bwMode="auto">
              <a:xfrm>
                <a:off x="2655" y="4116"/>
                <a:ext cx="13" cy="36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10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10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2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0" name="Freeform 197"/>
              <p:cNvSpPr>
                <a:spLocks noEditPoints="1"/>
              </p:cNvSpPr>
              <p:nvPr/>
            </p:nvSpPr>
            <p:spPr bwMode="auto">
              <a:xfrm>
                <a:off x="2775" y="4074"/>
                <a:ext cx="38" cy="33"/>
              </a:xfrm>
              <a:custGeom>
                <a:avLst/>
                <a:gdLst>
                  <a:gd name="T0" fmla="*/ 3 w 12"/>
                  <a:gd name="T1" fmla="*/ 7 h 10"/>
                  <a:gd name="T2" fmla="*/ 9 w 12"/>
                  <a:gd name="T3" fmla="*/ 7 h 10"/>
                  <a:gd name="T4" fmla="*/ 9 w 12"/>
                  <a:gd name="T5" fmla="*/ 3 h 10"/>
                  <a:gd name="T6" fmla="*/ 3 w 12"/>
                  <a:gd name="T7" fmla="*/ 3 h 10"/>
                  <a:gd name="T8" fmla="*/ 3 w 12"/>
                  <a:gd name="T9" fmla="*/ 7 h 10"/>
                  <a:gd name="T10" fmla="*/ 11 w 12"/>
                  <a:gd name="T11" fmla="*/ 10 h 10"/>
                  <a:gd name="T12" fmla="*/ 1 w 12"/>
                  <a:gd name="T13" fmla="*/ 10 h 10"/>
                  <a:gd name="T14" fmla="*/ 0 w 12"/>
                  <a:gd name="T15" fmla="*/ 8 h 10"/>
                  <a:gd name="T16" fmla="*/ 0 w 12"/>
                  <a:gd name="T17" fmla="*/ 2 h 10"/>
                  <a:gd name="T18" fmla="*/ 1 w 12"/>
                  <a:gd name="T19" fmla="*/ 0 h 10"/>
                  <a:gd name="T20" fmla="*/ 11 w 12"/>
                  <a:gd name="T21" fmla="*/ 0 h 10"/>
                  <a:gd name="T22" fmla="*/ 12 w 12"/>
                  <a:gd name="T23" fmla="*/ 2 h 10"/>
                  <a:gd name="T24" fmla="*/ 12 w 12"/>
                  <a:gd name="T25" fmla="*/ 8 h 10"/>
                  <a:gd name="T26" fmla="*/ 11 w 12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10">
                    <a:moveTo>
                      <a:pt x="3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7"/>
                    </a:lnTo>
                    <a:close/>
                    <a:moveTo>
                      <a:pt x="1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10"/>
                      <a:pt x="11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1" name="Freeform 198"/>
              <p:cNvSpPr>
                <a:spLocks noEditPoints="1"/>
              </p:cNvSpPr>
              <p:nvPr/>
            </p:nvSpPr>
            <p:spPr bwMode="auto">
              <a:xfrm>
                <a:off x="2775" y="3987"/>
                <a:ext cx="38" cy="29"/>
              </a:xfrm>
              <a:custGeom>
                <a:avLst/>
                <a:gdLst>
                  <a:gd name="T0" fmla="*/ 3 w 12"/>
                  <a:gd name="T1" fmla="*/ 6 h 9"/>
                  <a:gd name="T2" fmla="*/ 9 w 12"/>
                  <a:gd name="T3" fmla="*/ 6 h 9"/>
                  <a:gd name="T4" fmla="*/ 9 w 12"/>
                  <a:gd name="T5" fmla="*/ 3 h 9"/>
                  <a:gd name="T6" fmla="*/ 3 w 12"/>
                  <a:gd name="T7" fmla="*/ 3 h 9"/>
                  <a:gd name="T8" fmla="*/ 3 w 12"/>
                  <a:gd name="T9" fmla="*/ 6 h 9"/>
                  <a:gd name="T10" fmla="*/ 11 w 12"/>
                  <a:gd name="T11" fmla="*/ 9 h 9"/>
                  <a:gd name="T12" fmla="*/ 1 w 12"/>
                  <a:gd name="T13" fmla="*/ 9 h 9"/>
                  <a:gd name="T14" fmla="*/ 0 w 12"/>
                  <a:gd name="T15" fmla="*/ 8 h 9"/>
                  <a:gd name="T16" fmla="*/ 0 w 12"/>
                  <a:gd name="T17" fmla="*/ 1 h 9"/>
                  <a:gd name="T18" fmla="*/ 1 w 12"/>
                  <a:gd name="T19" fmla="*/ 0 h 9"/>
                  <a:gd name="T20" fmla="*/ 11 w 12"/>
                  <a:gd name="T21" fmla="*/ 0 h 9"/>
                  <a:gd name="T22" fmla="*/ 12 w 12"/>
                  <a:gd name="T23" fmla="*/ 1 h 9"/>
                  <a:gd name="T24" fmla="*/ 12 w 12"/>
                  <a:gd name="T25" fmla="*/ 8 h 9"/>
                  <a:gd name="T26" fmla="*/ 11 w 12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9">
                    <a:moveTo>
                      <a:pt x="3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6"/>
                    </a:lnTo>
                    <a:close/>
                    <a:moveTo>
                      <a:pt x="1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1" y="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2" name="Freeform 199"/>
              <p:cNvSpPr>
                <a:spLocks/>
              </p:cNvSpPr>
              <p:nvPr/>
            </p:nvSpPr>
            <p:spPr bwMode="auto">
              <a:xfrm>
                <a:off x="2778" y="4029"/>
                <a:ext cx="10" cy="35"/>
              </a:xfrm>
              <a:custGeom>
                <a:avLst/>
                <a:gdLst>
                  <a:gd name="T0" fmla="*/ 2 w 3"/>
                  <a:gd name="T1" fmla="*/ 11 h 11"/>
                  <a:gd name="T2" fmla="*/ 0 w 3"/>
                  <a:gd name="T3" fmla="*/ 9 h 11"/>
                  <a:gd name="T4" fmla="*/ 0 w 3"/>
                  <a:gd name="T5" fmla="*/ 1 h 11"/>
                  <a:gd name="T6" fmla="*/ 2 w 3"/>
                  <a:gd name="T7" fmla="*/ 0 h 11"/>
                  <a:gd name="T8" fmla="*/ 3 w 3"/>
                  <a:gd name="T9" fmla="*/ 1 h 11"/>
                  <a:gd name="T10" fmla="*/ 3 w 3"/>
                  <a:gd name="T11" fmla="*/ 9 h 11"/>
                  <a:gd name="T12" fmla="*/ 2 w 3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1"/>
                      <a:pt x="2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3" name="Freeform 200"/>
              <p:cNvSpPr>
                <a:spLocks/>
              </p:cNvSpPr>
              <p:nvPr/>
            </p:nvSpPr>
            <p:spPr bwMode="auto">
              <a:xfrm>
                <a:off x="2778" y="4116"/>
                <a:ext cx="10" cy="26"/>
              </a:xfrm>
              <a:custGeom>
                <a:avLst/>
                <a:gdLst>
                  <a:gd name="T0" fmla="*/ 2 w 3"/>
                  <a:gd name="T1" fmla="*/ 8 h 8"/>
                  <a:gd name="T2" fmla="*/ 0 w 3"/>
                  <a:gd name="T3" fmla="*/ 7 h 8"/>
                  <a:gd name="T4" fmla="*/ 0 w 3"/>
                  <a:gd name="T5" fmla="*/ 2 h 8"/>
                  <a:gd name="T6" fmla="*/ 2 w 3"/>
                  <a:gd name="T7" fmla="*/ 0 h 8"/>
                  <a:gd name="T8" fmla="*/ 3 w 3"/>
                  <a:gd name="T9" fmla="*/ 2 h 8"/>
                  <a:gd name="T10" fmla="*/ 3 w 3"/>
                  <a:gd name="T11" fmla="*/ 7 h 8"/>
                  <a:gd name="T12" fmla="*/ 2 w 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cubicBezTo>
                      <a:pt x="1" y="8"/>
                      <a:pt x="0" y="7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8"/>
                      <a:pt x="2" y="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4" name="Freeform 201"/>
              <p:cNvSpPr>
                <a:spLocks/>
              </p:cNvSpPr>
              <p:nvPr/>
            </p:nvSpPr>
            <p:spPr bwMode="auto">
              <a:xfrm>
                <a:off x="2800" y="4116"/>
                <a:ext cx="10" cy="26"/>
              </a:xfrm>
              <a:custGeom>
                <a:avLst/>
                <a:gdLst>
                  <a:gd name="T0" fmla="*/ 1 w 3"/>
                  <a:gd name="T1" fmla="*/ 8 h 8"/>
                  <a:gd name="T2" fmla="*/ 0 w 3"/>
                  <a:gd name="T3" fmla="*/ 7 h 8"/>
                  <a:gd name="T4" fmla="*/ 0 w 3"/>
                  <a:gd name="T5" fmla="*/ 2 h 8"/>
                  <a:gd name="T6" fmla="*/ 1 w 3"/>
                  <a:gd name="T7" fmla="*/ 0 h 8"/>
                  <a:gd name="T8" fmla="*/ 3 w 3"/>
                  <a:gd name="T9" fmla="*/ 2 h 8"/>
                  <a:gd name="T10" fmla="*/ 3 w 3"/>
                  <a:gd name="T11" fmla="*/ 7 h 8"/>
                  <a:gd name="T12" fmla="*/ 1 w 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1" y="8"/>
                    </a:moveTo>
                    <a:cubicBezTo>
                      <a:pt x="0" y="8"/>
                      <a:pt x="0" y="7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8"/>
                      <a:pt x="1" y="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5" name="Freeform 202"/>
              <p:cNvSpPr>
                <a:spLocks/>
              </p:cNvSpPr>
              <p:nvPr/>
            </p:nvSpPr>
            <p:spPr bwMode="auto">
              <a:xfrm>
                <a:off x="2800" y="4029"/>
                <a:ext cx="10" cy="35"/>
              </a:xfrm>
              <a:custGeom>
                <a:avLst/>
                <a:gdLst>
                  <a:gd name="T0" fmla="*/ 1 w 3"/>
                  <a:gd name="T1" fmla="*/ 11 h 11"/>
                  <a:gd name="T2" fmla="*/ 0 w 3"/>
                  <a:gd name="T3" fmla="*/ 9 h 11"/>
                  <a:gd name="T4" fmla="*/ 0 w 3"/>
                  <a:gd name="T5" fmla="*/ 1 h 11"/>
                  <a:gd name="T6" fmla="*/ 1 w 3"/>
                  <a:gd name="T7" fmla="*/ 0 h 11"/>
                  <a:gd name="T8" fmla="*/ 3 w 3"/>
                  <a:gd name="T9" fmla="*/ 1 h 11"/>
                  <a:gd name="T10" fmla="*/ 3 w 3"/>
                  <a:gd name="T11" fmla="*/ 9 h 11"/>
                  <a:gd name="T12" fmla="*/ 1 w 3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1" y="11"/>
                    </a:moveTo>
                    <a:cubicBezTo>
                      <a:pt x="0" y="11"/>
                      <a:pt x="0" y="10"/>
                      <a:pt x="0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2" y="11"/>
                      <a:pt x="1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6" name="Freeform 203"/>
              <p:cNvSpPr>
                <a:spLocks noEditPoints="1"/>
              </p:cNvSpPr>
              <p:nvPr/>
            </p:nvSpPr>
            <p:spPr bwMode="auto">
              <a:xfrm>
                <a:off x="2702" y="4055"/>
                <a:ext cx="41" cy="77"/>
              </a:xfrm>
              <a:custGeom>
                <a:avLst/>
                <a:gdLst>
                  <a:gd name="T0" fmla="*/ 3 w 13"/>
                  <a:gd name="T1" fmla="*/ 21 h 24"/>
                  <a:gd name="T2" fmla="*/ 10 w 13"/>
                  <a:gd name="T3" fmla="*/ 21 h 24"/>
                  <a:gd name="T4" fmla="*/ 10 w 13"/>
                  <a:gd name="T5" fmla="*/ 3 h 24"/>
                  <a:gd name="T6" fmla="*/ 3 w 13"/>
                  <a:gd name="T7" fmla="*/ 3 h 24"/>
                  <a:gd name="T8" fmla="*/ 3 w 13"/>
                  <a:gd name="T9" fmla="*/ 21 h 24"/>
                  <a:gd name="T10" fmla="*/ 11 w 13"/>
                  <a:gd name="T11" fmla="*/ 24 h 24"/>
                  <a:gd name="T12" fmla="*/ 2 w 13"/>
                  <a:gd name="T13" fmla="*/ 24 h 24"/>
                  <a:gd name="T14" fmla="*/ 0 w 13"/>
                  <a:gd name="T15" fmla="*/ 22 h 24"/>
                  <a:gd name="T16" fmla="*/ 0 w 13"/>
                  <a:gd name="T17" fmla="*/ 1 h 24"/>
                  <a:gd name="T18" fmla="*/ 2 w 13"/>
                  <a:gd name="T19" fmla="*/ 0 h 24"/>
                  <a:gd name="T20" fmla="*/ 11 w 13"/>
                  <a:gd name="T21" fmla="*/ 0 h 24"/>
                  <a:gd name="T22" fmla="*/ 13 w 13"/>
                  <a:gd name="T23" fmla="*/ 1 h 24"/>
                  <a:gd name="T24" fmla="*/ 13 w 13"/>
                  <a:gd name="T25" fmla="*/ 22 h 24"/>
                  <a:gd name="T26" fmla="*/ 11 w 13"/>
                  <a:gd name="T2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4">
                    <a:moveTo>
                      <a:pt x="3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1"/>
                    </a:lnTo>
                    <a:close/>
                    <a:moveTo>
                      <a:pt x="11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0" y="23"/>
                      <a:pt x="0" y="2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3"/>
                      <a:pt x="12" y="24"/>
                      <a:pt x="11" y="2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7" name="Freeform 204"/>
              <p:cNvSpPr>
                <a:spLocks noEditPoints="1"/>
              </p:cNvSpPr>
              <p:nvPr/>
            </p:nvSpPr>
            <p:spPr bwMode="auto">
              <a:xfrm>
                <a:off x="2702" y="3964"/>
                <a:ext cx="41" cy="32"/>
              </a:xfrm>
              <a:custGeom>
                <a:avLst/>
                <a:gdLst>
                  <a:gd name="T0" fmla="*/ 3 w 13"/>
                  <a:gd name="T1" fmla="*/ 7 h 10"/>
                  <a:gd name="T2" fmla="*/ 10 w 13"/>
                  <a:gd name="T3" fmla="*/ 7 h 10"/>
                  <a:gd name="T4" fmla="*/ 10 w 13"/>
                  <a:gd name="T5" fmla="*/ 3 h 10"/>
                  <a:gd name="T6" fmla="*/ 3 w 13"/>
                  <a:gd name="T7" fmla="*/ 3 h 10"/>
                  <a:gd name="T8" fmla="*/ 3 w 13"/>
                  <a:gd name="T9" fmla="*/ 7 h 10"/>
                  <a:gd name="T10" fmla="*/ 11 w 13"/>
                  <a:gd name="T11" fmla="*/ 10 h 10"/>
                  <a:gd name="T12" fmla="*/ 2 w 13"/>
                  <a:gd name="T13" fmla="*/ 10 h 10"/>
                  <a:gd name="T14" fmla="*/ 0 w 13"/>
                  <a:gd name="T15" fmla="*/ 8 h 10"/>
                  <a:gd name="T16" fmla="*/ 0 w 13"/>
                  <a:gd name="T17" fmla="*/ 2 h 10"/>
                  <a:gd name="T18" fmla="*/ 2 w 13"/>
                  <a:gd name="T19" fmla="*/ 0 h 10"/>
                  <a:gd name="T20" fmla="*/ 11 w 13"/>
                  <a:gd name="T21" fmla="*/ 0 h 10"/>
                  <a:gd name="T22" fmla="*/ 13 w 13"/>
                  <a:gd name="T23" fmla="*/ 2 h 10"/>
                  <a:gd name="T24" fmla="*/ 13 w 13"/>
                  <a:gd name="T25" fmla="*/ 8 h 10"/>
                  <a:gd name="T26" fmla="*/ 11 w 13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3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7"/>
                    </a:lnTo>
                    <a:close/>
                    <a:moveTo>
                      <a:pt x="11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2" y="10"/>
                      <a:pt x="11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sp>
          <p:nvSpPr>
            <p:cNvPr id="10" name="Freeform 206"/>
            <p:cNvSpPr>
              <a:spLocks/>
            </p:cNvSpPr>
            <p:nvPr/>
          </p:nvSpPr>
          <p:spPr bwMode="auto">
            <a:xfrm>
              <a:off x="2728" y="4006"/>
              <a:ext cx="9" cy="36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207"/>
            <p:cNvSpPr>
              <a:spLocks/>
            </p:cNvSpPr>
            <p:nvPr/>
          </p:nvSpPr>
          <p:spPr bwMode="auto">
            <a:xfrm>
              <a:off x="2709" y="4006"/>
              <a:ext cx="9" cy="36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1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1" y="1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208"/>
            <p:cNvSpPr>
              <a:spLocks noEditPoints="1"/>
            </p:cNvSpPr>
            <p:nvPr/>
          </p:nvSpPr>
          <p:spPr bwMode="auto">
            <a:xfrm>
              <a:off x="790" y="3899"/>
              <a:ext cx="323" cy="331"/>
            </a:xfrm>
            <a:custGeom>
              <a:avLst/>
              <a:gdLst>
                <a:gd name="T0" fmla="*/ 93 w 102"/>
                <a:gd name="T1" fmla="*/ 5 h 102"/>
                <a:gd name="T2" fmla="*/ 93 w 102"/>
                <a:gd name="T3" fmla="*/ 16 h 102"/>
                <a:gd name="T4" fmla="*/ 86 w 102"/>
                <a:gd name="T5" fmla="*/ 14 h 102"/>
                <a:gd name="T6" fmla="*/ 76 w 102"/>
                <a:gd name="T7" fmla="*/ 24 h 102"/>
                <a:gd name="T8" fmla="*/ 78 w 102"/>
                <a:gd name="T9" fmla="*/ 36 h 102"/>
                <a:gd name="T10" fmla="*/ 70 w 102"/>
                <a:gd name="T11" fmla="*/ 72 h 102"/>
                <a:gd name="T12" fmla="*/ 70 w 102"/>
                <a:gd name="T13" fmla="*/ 73 h 102"/>
                <a:gd name="T14" fmla="*/ 71 w 102"/>
                <a:gd name="T15" fmla="*/ 75 h 102"/>
                <a:gd name="T16" fmla="*/ 71 w 102"/>
                <a:gd name="T17" fmla="*/ 75 h 102"/>
                <a:gd name="T18" fmla="*/ 78 w 102"/>
                <a:gd name="T19" fmla="*/ 74 h 102"/>
                <a:gd name="T20" fmla="*/ 24 w 102"/>
                <a:gd name="T21" fmla="*/ 70 h 102"/>
                <a:gd name="T22" fmla="*/ 27 w 102"/>
                <a:gd name="T23" fmla="*/ 61 h 102"/>
                <a:gd name="T24" fmla="*/ 24 w 102"/>
                <a:gd name="T25" fmla="*/ 27 h 102"/>
                <a:gd name="T26" fmla="*/ 30 w 102"/>
                <a:gd name="T27" fmla="*/ 27 h 102"/>
                <a:gd name="T28" fmla="*/ 31 w 102"/>
                <a:gd name="T29" fmla="*/ 27 h 102"/>
                <a:gd name="T30" fmla="*/ 32 w 102"/>
                <a:gd name="T31" fmla="*/ 26 h 102"/>
                <a:gd name="T32" fmla="*/ 32 w 102"/>
                <a:gd name="T33" fmla="*/ 25 h 102"/>
                <a:gd name="T34" fmla="*/ 24 w 102"/>
                <a:gd name="T35" fmla="*/ 18 h 102"/>
                <a:gd name="T36" fmla="*/ 76 w 102"/>
                <a:gd name="T37" fmla="*/ 4 h 102"/>
                <a:gd name="T38" fmla="*/ 76 w 102"/>
                <a:gd name="T39" fmla="*/ 24 h 102"/>
                <a:gd name="T40" fmla="*/ 16 w 102"/>
                <a:gd name="T41" fmla="*/ 99 h 102"/>
                <a:gd name="T42" fmla="*/ 86 w 102"/>
                <a:gd name="T43" fmla="*/ 88 h 102"/>
                <a:gd name="T44" fmla="*/ 16 w 102"/>
                <a:gd name="T45" fmla="*/ 7 h 102"/>
                <a:gd name="T46" fmla="*/ 16 w 102"/>
                <a:gd name="T47" fmla="*/ 14 h 102"/>
                <a:gd name="T48" fmla="*/ 14 w 102"/>
                <a:gd name="T49" fmla="*/ 11 h 102"/>
                <a:gd name="T50" fmla="*/ 93 w 102"/>
                <a:gd name="T51" fmla="*/ 2 h 102"/>
                <a:gd name="T52" fmla="*/ 76 w 102"/>
                <a:gd name="T53" fmla="*/ 0 h 102"/>
                <a:gd name="T54" fmla="*/ 14 w 102"/>
                <a:gd name="T55" fmla="*/ 4 h 102"/>
                <a:gd name="T56" fmla="*/ 9 w 102"/>
                <a:gd name="T57" fmla="*/ 19 h 102"/>
                <a:gd name="T58" fmla="*/ 20 w 102"/>
                <a:gd name="T59" fmla="*/ 19 h 102"/>
                <a:gd name="T60" fmla="*/ 22 w 102"/>
                <a:gd name="T61" fmla="*/ 24 h 102"/>
                <a:gd name="T62" fmla="*/ 21 w 102"/>
                <a:gd name="T63" fmla="*/ 59 h 102"/>
                <a:gd name="T64" fmla="*/ 24 w 102"/>
                <a:gd name="T65" fmla="*/ 66 h 102"/>
                <a:gd name="T66" fmla="*/ 20 w 102"/>
                <a:gd name="T67" fmla="*/ 85 h 102"/>
                <a:gd name="T68" fmla="*/ 12 w 102"/>
                <a:gd name="T69" fmla="*/ 94 h 102"/>
                <a:gd name="T70" fmla="*/ 86 w 102"/>
                <a:gd name="T71" fmla="*/ 102 h 102"/>
                <a:gd name="T72" fmla="*/ 88 w 102"/>
                <a:gd name="T73" fmla="*/ 86 h 102"/>
                <a:gd name="T74" fmla="*/ 81 w 102"/>
                <a:gd name="T75" fmla="*/ 73 h 102"/>
                <a:gd name="T76" fmla="*/ 81 w 102"/>
                <a:gd name="T77" fmla="*/ 72 h 102"/>
                <a:gd name="T78" fmla="*/ 80 w 102"/>
                <a:gd name="T79" fmla="*/ 72 h 102"/>
                <a:gd name="T80" fmla="*/ 81 w 102"/>
                <a:gd name="T81" fmla="*/ 68 h 102"/>
                <a:gd name="T82" fmla="*/ 81 w 102"/>
                <a:gd name="T83" fmla="*/ 66 h 102"/>
                <a:gd name="T84" fmla="*/ 78 w 102"/>
                <a:gd name="T85" fmla="*/ 27 h 102"/>
                <a:gd name="T86" fmla="*/ 81 w 102"/>
                <a:gd name="T87" fmla="*/ 25 h 102"/>
                <a:gd name="T88" fmla="*/ 81 w 102"/>
                <a:gd name="T89" fmla="*/ 24 h 102"/>
                <a:gd name="T90" fmla="*/ 93 w 102"/>
                <a:gd name="T91" fmla="*/ 1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02">
                  <a:moveTo>
                    <a:pt x="93" y="16"/>
                  </a:moveTo>
                  <a:cubicBezTo>
                    <a:pt x="90" y="16"/>
                    <a:pt x="88" y="13"/>
                    <a:pt x="88" y="11"/>
                  </a:cubicBezTo>
                  <a:cubicBezTo>
                    <a:pt x="88" y="8"/>
                    <a:pt x="90" y="5"/>
                    <a:pt x="93" y="5"/>
                  </a:cubicBezTo>
                  <a:cubicBezTo>
                    <a:pt x="96" y="5"/>
                    <a:pt x="98" y="8"/>
                    <a:pt x="98" y="11"/>
                  </a:cubicBezTo>
                  <a:cubicBezTo>
                    <a:pt x="98" y="12"/>
                    <a:pt x="98" y="13"/>
                    <a:pt x="97" y="14"/>
                  </a:cubicBezTo>
                  <a:cubicBezTo>
                    <a:pt x="96" y="15"/>
                    <a:pt x="95" y="16"/>
                    <a:pt x="93" y="16"/>
                  </a:cubicBezTo>
                  <a:moveTo>
                    <a:pt x="81" y="7"/>
                  </a:moveTo>
                  <a:cubicBezTo>
                    <a:pt x="86" y="7"/>
                    <a:pt x="86" y="7"/>
                    <a:pt x="86" y="7"/>
                  </a:cubicBezTo>
                  <a:cubicBezTo>
                    <a:pt x="85" y="9"/>
                    <a:pt x="85" y="12"/>
                    <a:pt x="86" y="14"/>
                  </a:cubicBezTo>
                  <a:cubicBezTo>
                    <a:pt x="81" y="14"/>
                    <a:pt x="81" y="14"/>
                    <a:pt x="81" y="14"/>
                  </a:cubicBezTo>
                  <a:lnTo>
                    <a:pt x="81" y="7"/>
                  </a:lnTo>
                  <a:close/>
                  <a:moveTo>
                    <a:pt x="76" y="24"/>
                  </a:moveTo>
                  <a:cubicBezTo>
                    <a:pt x="75" y="25"/>
                    <a:pt x="75" y="25"/>
                    <a:pt x="75" y="26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4"/>
                    <a:pt x="76" y="36"/>
                    <a:pt x="78" y="3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6" y="67"/>
                    <a:pt x="71" y="69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4" y="74"/>
                    <a:pt x="76" y="74"/>
                    <a:pt x="78" y="74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0"/>
                    <a:pt x="27" y="68"/>
                    <a:pt x="27" y="66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7" y="6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7"/>
                    <a:pt x="28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2"/>
                    <a:pt x="26" y="19"/>
                    <a:pt x="24" y="1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7" y="4"/>
                    <a:pt x="78" y="5"/>
                    <a:pt x="78" y="5"/>
                  </a:cubicBezTo>
                  <a:cubicBezTo>
                    <a:pt x="78" y="23"/>
                    <a:pt x="78" y="23"/>
                    <a:pt x="78" y="23"/>
                  </a:cubicBezTo>
                  <a:lnTo>
                    <a:pt x="76" y="24"/>
                  </a:lnTo>
                  <a:close/>
                  <a:moveTo>
                    <a:pt x="86" y="94"/>
                  </a:moveTo>
                  <a:cubicBezTo>
                    <a:pt x="87" y="95"/>
                    <a:pt x="86" y="97"/>
                    <a:pt x="8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97"/>
                    <a:pt x="15" y="95"/>
                    <a:pt x="15" y="94"/>
                  </a:cubicBezTo>
                  <a:cubicBezTo>
                    <a:pt x="15" y="92"/>
                    <a:pt x="16" y="90"/>
                    <a:pt x="16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6" y="90"/>
                    <a:pt x="87" y="92"/>
                    <a:pt x="86" y="94"/>
                  </a:cubicBezTo>
                  <a:moveTo>
                    <a:pt x="16" y="14"/>
                  </a:moveTo>
                  <a:cubicBezTo>
                    <a:pt x="17" y="12"/>
                    <a:pt x="17" y="9"/>
                    <a:pt x="16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4"/>
                    <a:pt x="20" y="14"/>
                    <a:pt x="20" y="14"/>
                  </a:cubicBezTo>
                  <a:lnTo>
                    <a:pt x="16" y="14"/>
                  </a:lnTo>
                  <a:close/>
                  <a:moveTo>
                    <a:pt x="3" y="11"/>
                  </a:moveTo>
                  <a:cubicBezTo>
                    <a:pt x="3" y="8"/>
                    <a:pt x="6" y="5"/>
                    <a:pt x="9" y="5"/>
                  </a:cubicBezTo>
                  <a:cubicBezTo>
                    <a:pt x="11" y="5"/>
                    <a:pt x="14" y="8"/>
                    <a:pt x="14" y="11"/>
                  </a:cubicBezTo>
                  <a:cubicBezTo>
                    <a:pt x="14" y="13"/>
                    <a:pt x="11" y="16"/>
                    <a:pt x="9" y="16"/>
                  </a:cubicBezTo>
                  <a:cubicBezTo>
                    <a:pt x="6" y="16"/>
                    <a:pt x="3" y="13"/>
                    <a:pt x="3" y="11"/>
                  </a:cubicBezTo>
                  <a:moveTo>
                    <a:pt x="93" y="2"/>
                  </a:moveTo>
                  <a:cubicBezTo>
                    <a:pt x="91" y="2"/>
                    <a:pt x="90" y="3"/>
                    <a:pt x="88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2"/>
                    <a:pt x="78" y="0"/>
                    <a:pt x="7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0" y="19"/>
                    <a:pt x="12" y="18"/>
                    <a:pt x="14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1" y="20"/>
                    <a:pt x="21" y="21"/>
                  </a:cubicBezTo>
                  <a:cubicBezTo>
                    <a:pt x="23" y="21"/>
                    <a:pt x="25" y="22"/>
                    <a:pt x="26" y="23"/>
                  </a:cubicBezTo>
                  <a:cubicBezTo>
                    <a:pt x="24" y="23"/>
                    <a:pt x="23" y="24"/>
                    <a:pt x="22" y="24"/>
                  </a:cubicBezTo>
                  <a:cubicBezTo>
                    <a:pt x="21" y="24"/>
                    <a:pt x="20" y="25"/>
                    <a:pt x="20" y="26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1" y="59"/>
                    <a:pt x="21" y="59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3" y="66"/>
                    <a:pt x="22" y="67"/>
                    <a:pt x="21" y="67"/>
                  </a:cubicBezTo>
                  <a:cubicBezTo>
                    <a:pt x="21" y="68"/>
                    <a:pt x="20" y="69"/>
                    <a:pt x="20" y="7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4" y="85"/>
                    <a:pt x="14" y="86"/>
                  </a:cubicBezTo>
                  <a:cubicBezTo>
                    <a:pt x="14" y="86"/>
                    <a:pt x="12" y="88"/>
                    <a:pt x="12" y="94"/>
                  </a:cubicBezTo>
                  <a:cubicBezTo>
                    <a:pt x="12" y="99"/>
                    <a:pt x="14" y="101"/>
                    <a:pt x="14" y="102"/>
                  </a:cubicBezTo>
                  <a:cubicBezTo>
                    <a:pt x="14" y="102"/>
                    <a:pt x="15" y="102"/>
                    <a:pt x="15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7" y="102"/>
                    <a:pt x="87" y="102"/>
                    <a:pt x="88" y="102"/>
                  </a:cubicBezTo>
                  <a:cubicBezTo>
                    <a:pt x="88" y="101"/>
                    <a:pt x="90" y="99"/>
                    <a:pt x="90" y="94"/>
                  </a:cubicBezTo>
                  <a:cubicBezTo>
                    <a:pt x="90" y="88"/>
                    <a:pt x="88" y="86"/>
                    <a:pt x="88" y="86"/>
                  </a:cubicBezTo>
                  <a:cubicBezTo>
                    <a:pt x="87" y="85"/>
                    <a:pt x="87" y="85"/>
                    <a:pt x="86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1"/>
                    <a:pt x="77" y="71"/>
                    <a:pt x="76" y="71"/>
                  </a:cubicBezTo>
                  <a:cubicBezTo>
                    <a:pt x="77" y="70"/>
                    <a:pt x="79" y="69"/>
                    <a:pt x="80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4"/>
                    <a:pt x="80" y="33"/>
                    <a:pt x="78" y="33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0" y="18"/>
                    <a:pt x="91" y="19"/>
                    <a:pt x="93" y="19"/>
                  </a:cubicBezTo>
                  <a:cubicBezTo>
                    <a:pt x="98" y="19"/>
                    <a:pt x="102" y="15"/>
                    <a:pt x="102" y="11"/>
                  </a:cubicBezTo>
                  <a:cubicBezTo>
                    <a:pt x="102" y="6"/>
                    <a:pt x="98" y="2"/>
                    <a:pt x="93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209"/>
            <p:cNvSpPr>
              <a:spLocks/>
            </p:cNvSpPr>
            <p:nvPr/>
          </p:nvSpPr>
          <p:spPr bwMode="auto">
            <a:xfrm>
              <a:off x="904" y="3948"/>
              <a:ext cx="101" cy="29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3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8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210"/>
            <p:cNvSpPr>
              <a:spLocks/>
            </p:cNvSpPr>
            <p:nvPr/>
          </p:nvSpPr>
          <p:spPr bwMode="auto">
            <a:xfrm>
              <a:off x="904" y="4003"/>
              <a:ext cx="101" cy="29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2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211"/>
            <p:cNvSpPr>
              <a:spLocks/>
            </p:cNvSpPr>
            <p:nvPr/>
          </p:nvSpPr>
          <p:spPr bwMode="auto">
            <a:xfrm>
              <a:off x="901" y="4058"/>
              <a:ext cx="104" cy="29"/>
            </a:xfrm>
            <a:custGeom>
              <a:avLst/>
              <a:gdLst>
                <a:gd name="T0" fmla="*/ 31 w 33"/>
                <a:gd name="T1" fmla="*/ 4 h 9"/>
                <a:gd name="T2" fmla="*/ 29 w 33"/>
                <a:gd name="T3" fmla="*/ 4 h 9"/>
                <a:gd name="T4" fmla="*/ 26 w 33"/>
                <a:gd name="T5" fmla="*/ 1 h 9"/>
                <a:gd name="T6" fmla="*/ 24 w 33"/>
                <a:gd name="T7" fmla="*/ 1 h 9"/>
                <a:gd name="T8" fmla="*/ 20 w 33"/>
                <a:gd name="T9" fmla="*/ 4 h 9"/>
                <a:gd name="T10" fmla="*/ 19 w 33"/>
                <a:gd name="T11" fmla="*/ 2 h 9"/>
                <a:gd name="T12" fmla="*/ 18 w 33"/>
                <a:gd name="T13" fmla="*/ 1 h 9"/>
                <a:gd name="T14" fmla="*/ 17 w 33"/>
                <a:gd name="T15" fmla="*/ 1 h 9"/>
                <a:gd name="T16" fmla="*/ 10 w 33"/>
                <a:gd name="T17" fmla="*/ 4 h 9"/>
                <a:gd name="T18" fmla="*/ 8 w 33"/>
                <a:gd name="T19" fmla="*/ 2 h 9"/>
                <a:gd name="T20" fmla="*/ 6 w 33"/>
                <a:gd name="T21" fmla="*/ 2 h 9"/>
                <a:gd name="T22" fmla="*/ 2 w 33"/>
                <a:gd name="T23" fmla="*/ 4 h 9"/>
                <a:gd name="T24" fmla="*/ 1 w 33"/>
                <a:gd name="T25" fmla="*/ 6 h 9"/>
                <a:gd name="T26" fmla="*/ 3 w 33"/>
                <a:gd name="T27" fmla="*/ 7 h 9"/>
                <a:gd name="T28" fmla="*/ 7 w 33"/>
                <a:gd name="T29" fmla="*/ 6 h 9"/>
                <a:gd name="T30" fmla="*/ 9 w 33"/>
                <a:gd name="T31" fmla="*/ 7 h 9"/>
                <a:gd name="T32" fmla="*/ 11 w 33"/>
                <a:gd name="T33" fmla="*/ 7 h 9"/>
                <a:gd name="T34" fmla="*/ 16 w 33"/>
                <a:gd name="T35" fmla="*/ 5 h 9"/>
                <a:gd name="T36" fmla="*/ 17 w 33"/>
                <a:gd name="T37" fmla="*/ 8 h 9"/>
                <a:gd name="T38" fmla="*/ 19 w 33"/>
                <a:gd name="T39" fmla="*/ 9 h 9"/>
                <a:gd name="T40" fmla="*/ 20 w 33"/>
                <a:gd name="T41" fmla="*/ 9 h 9"/>
                <a:gd name="T42" fmla="*/ 25 w 33"/>
                <a:gd name="T43" fmla="*/ 5 h 9"/>
                <a:gd name="T44" fmla="*/ 27 w 33"/>
                <a:gd name="T45" fmla="*/ 7 h 9"/>
                <a:gd name="T46" fmla="*/ 28 w 33"/>
                <a:gd name="T47" fmla="*/ 7 h 9"/>
                <a:gd name="T48" fmla="*/ 31 w 33"/>
                <a:gd name="T49" fmla="*/ 7 h 9"/>
                <a:gd name="T50" fmla="*/ 33 w 33"/>
                <a:gd name="T51" fmla="*/ 6 h 9"/>
                <a:gd name="T52" fmla="*/ 31 w 33"/>
                <a:gd name="T5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9">
                  <a:moveTo>
                    <a:pt x="31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3" y="7"/>
                    <a:pt x="33" y="6"/>
                  </a:cubicBezTo>
                  <a:cubicBezTo>
                    <a:pt x="33" y="5"/>
                    <a:pt x="32" y="4"/>
                    <a:pt x="31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212"/>
            <p:cNvSpPr>
              <a:spLocks/>
            </p:cNvSpPr>
            <p:nvPr/>
          </p:nvSpPr>
          <p:spPr bwMode="auto">
            <a:xfrm>
              <a:off x="901" y="4113"/>
              <a:ext cx="95" cy="29"/>
            </a:xfrm>
            <a:custGeom>
              <a:avLst/>
              <a:gdLst>
                <a:gd name="T0" fmla="*/ 26 w 30"/>
                <a:gd name="T1" fmla="*/ 1 h 9"/>
                <a:gd name="T2" fmla="*/ 24 w 30"/>
                <a:gd name="T3" fmla="*/ 1 h 9"/>
                <a:gd name="T4" fmla="*/ 20 w 30"/>
                <a:gd name="T5" fmla="*/ 4 h 9"/>
                <a:gd name="T6" fmla="*/ 19 w 30"/>
                <a:gd name="T7" fmla="*/ 2 h 9"/>
                <a:gd name="T8" fmla="*/ 18 w 30"/>
                <a:gd name="T9" fmla="*/ 1 h 9"/>
                <a:gd name="T10" fmla="*/ 17 w 30"/>
                <a:gd name="T11" fmla="*/ 1 h 9"/>
                <a:gd name="T12" fmla="*/ 10 w 30"/>
                <a:gd name="T13" fmla="*/ 4 h 9"/>
                <a:gd name="T14" fmla="*/ 8 w 30"/>
                <a:gd name="T15" fmla="*/ 2 h 9"/>
                <a:gd name="T16" fmla="*/ 6 w 30"/>
                <a:gd name="T17" fmla="*/ 2 h 9"/>
                <a:gd name="T18" fmla="*/ 2 w 30"/>
                <a:gd name="T19" fmla="*/ 4 h 9"/>
                <a:gd name="T20" fmla="*/ 1 w 30"/>
                <a:gd name="T21" fmla="*/ 6 h 9"/>
                <a:gd name="T22" fmla="*/ 3 w 30"/>
                <a:gd name="T23" fmla="*/ 7 h 9"/>
                <a:gd name="T24" fmla="*/ 7 w 30"/>
                <a:gd name="T25" fmla="*/ 6 h 9"/>
                <a:gd name="T26" fmla="*/ 9 w 30"/>
                <a:gd name="T27" fmla="*/ 7 h 9"/>
                <a:gd name="T28" fmla="*/ 11 w 30"/>
                <a:gd name="T29" fmla="*/ 7 h 9"/>
                <a:gd name="T30" fmla="*/ 16 w 30"/>
                <a:gd name="T31" fmla="*/ 4 h 9"/>
                <a:gd name="T32" fmla="*/ 17 w 30"/>
                <a:gd name="T33" fmla="*/ 8 h 9"/>
                <a:gd name="T34" fmla="*/ 19 w 30"/>
                <a:gd name="T35" fmla="*/ 9 h 9"/>
                <a:gd name="T36" fmla="*/ 20 w 30"/>
                <a:gd name="T37" fmla="*/ 9 h 9"/>
                <a:gd name="T38" fmla="*/ 25 w 30"/>
                <a:gd name="T39" fmla="*/ 4 h 9"/>
                <a:gd name="T40" fmla="*/ 27 w 30"/>
                <a:gd name="T41" fmla="*/ 7 h 9"/>
                <a:gd name="T42" fmla="*/ 28 w 30"/>
                <a:gd name="T43" fmla="*/ 7 h 9"/>
                <a:gd name="T44" fmla="*/ 30 w 30"/>
                <a:gd name="T45" fmla="*/ 6 h 9"/>
                <a:gd name="T46" fmla="*/ 29 w 30"/>
                <a:gd name="T47" fmla="*/ 4 h 9"/>
                <a:gd name="T48" fmla="*/ 26 w 30"/>
                <a:gd name="T4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9" y="7"/>
                    <a:pt x="30" y="7"/>
                    <a:pt x="30" y="6"/>
                  </a:cubicBezTo>
                  <a:cubicBezTo>
                    <a:pt x="30" y="5"/>
                    <a:pt x="30" y="5"/>
                    <a:pt x="29" y="4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Freeform 213"/>
            <p:cNvSpPr>
              <a:spLocks/>
            </p:cNvSpPr>
            <p:nvPr/>
          </p:nvSpPr>
          <p:spPr bwMode="auto">
            <a:xfrm>
              <a:off x="711" y="4094"/>
              <a:ext cx="105" cy="110"/>
            </a:xfrm>
            <a:custGeom>
              <a:avLst/>
              <a:gdLst>
                <a:gd name="T0" fmla="*/ 0 w 33"/>
                <a:gd name="T1" fmla="*/ 1 h 34"/>
                <a:gd name="T2" fmla="*/ 2 w 33"/>
                <a:gd name="T3" fmla="*/ 26 h 34"/>
                <a:gd name="T4" fmla="*/ 12 w 33"/>
                <a:gd name="T5" fmla="*/ 34 h 34"/>
                <a:gd name="T6" fmla="*/ 31 w 33"/>
                <a:gd name="T7" fmla="*/ 34 h 34"/>
                <a:gd name="T8" fmla="*/ 33 w 33"/>
                <a:gd name="T9" fmla="*/ 33 h 34"/>
                <a:gd name="T10" fmla="*/ 31 w 33"/>
                <a:gd name="T11" fmla="*/ 31 h 34"/>
                <a:gd name="T12" fmla="*/ 12 w 33"/>
                <a:gd name="T13" fmla="*/ 31 h 34"/>
                <a:gd name="T14" fmla="*/ 5 w 33"/>
                <a:gd name="T15" fmla="*/ 25 h 34"/>
                <a:gd name="T16" fmla="*/ 3 w 33"/>
                <a:gd name="T17" fmla="*/ 1 h 34"/>
                <a:gd name="T18" fmla="*/ 2 w 33"/>
                <a:gd name="T19" fmla="*/ 0 h 34"/>
                <a:gd name="T20" fmla="*/ 0 w 33"/>
                <a:gd name="T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0" y="1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3" y="31"/>
                    <a:pt x="7" y="34"/>
                    <a:pt x="12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3" y="34"/>
                    <a:pt x="33" y="33"/>
                  </a:cubicBezTo>
                  <a:cubicBezTo>
                    <a:pt x="33" y="32"/>
                    <a:pt x="32" y="31"/>
                    <a:pt x="3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8" y="31"/>
                    <a:pt x="5" y="29"/>
                    <a:pt x="5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214"/>
            <p:cNvSpPr>
              <a:spLocks/>
            </p:cNvSpPr>
            <p:nvPr/>
          </p:nvSpPr>
          <p:spPr bwMode="auto">
            <a:xfrm>
              <a:off x="1084" y="4123"/>
              <a:ext cx="92" cy="81"/>
            </a:xfrm>
            <a:custGeom>
              <a:avLst/>
              <a:gdLst>
                <a:gd name="T0" fmla="*/ 1 w 29"/>
                <a:gd name="T1" fmla="*/ 25 h 25"/>
                <a:gd name="T2" fmla="*/ 13 w 29"/>
                <a:gd name="T3" fmla="*/ 25 h 25"/>
                <a:gd name="T4" fmla="*/ 20 w 29"/>
                <a:gd name="T5" fmla="*/ 20 h 25"/>
                <a:gd name="T6" fmla="*/ 29 w 29"/>
                <a:gd name="T7" fmla="*/ 3 h 25"/>
                <a:gd name="T8" fmla="*/ 29 w 29"/>
                <a:gd name="T9" fmla="*/ 1 h 25"/>
                <a:gd name="T10" fmla="*/ 26 w 29"/>
                <a:gd name="T11" fmla="*/ 1 h 25"/>
                <a:gd name="T12" fmla="*/ 17 w 29"/>
                <a:gd name="T13" fmla="*/ 19 h 25"/>
                <a:gd name="T14" fmla="*/ 13 w 29"/>
                <a:gd name="T15" fmla="*/ 22 h 25"/>
                <a:gd name="T16" fmla="*/ 1 w 29"/>
                <a:gd name="T17" fmla="*/ 22 h 25"/>
                <a:gd name="T18" fmla="*/ 0 w 29"/>
                <a:gd name="T19" fmla="*/ 24 h 25"/>
                <a:gd name="T20" fmla="*/ 1 w 29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5">
                  <a:moveTo>
                    <a:pt x="1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6" y="25"/>
                    <a:pt x="19" y="23"/>
                    <a:pt x="20" y="20"/>
                  </a:cubicBezTo>
                  <a:cubicBezTo>
                    <a:pt x="21" y="15"/>
                    <a:pt x="23" y="8"/>
                    <a:pt x="29" y="3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21" y="7"/>
                    <a:pt x="18" y="14"/>
                    <a:pt x="17" y="19"/>
                  </a:cubicBezTo>
                  <a:cubicBezTo>
                    <a:pt x="17" y="21"/>
                    <a:pt x="15" y="22"/>
                    <a:pt x="1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215"/>
            <p:cNvSpPr>
              <a:spLocks/>
            </p:cNvSpPr>
            <p:nvPr/>
          </p:nvSpPr>
          <p:spPr bwMode="auto">
            <a:xfrm>
              <a:off x="1451" y="4226"/>
              <a:ext cx="98" cy="7"/>
            </a:xfrm>
            <a:custGeom>
              <a:avLst/>
              <a:gdLst>
                <a:gd name="T0" fmla="*/ 1 w 31"/>
                <a:gd name="T1" fmla="*/ 2 h 2"/>
                <a:gd name="T2" fmla="*/ 29 w 31"/>
                <a:gd name="T3" fmla="*/ 2 h 2"/>
                <a:gd name="T4" fmla="*/ 31 w 31"/>
                <a:gd name="T5" fmla="*/ 1 h 2"/>
                <a:gd name="T6" fmla="*/ 29 w 31"/>
                <a:gd name="T7" fmla="*/ 0 h 2"/>
                <a:gd name="T8" fmla="*/ 1 w 31"/>
                <a:gd name="T9" fmla="*/ 0 h 2"/>
                <a:gd name="T10" fmla="*/ 0 w 31"/>
                <a:gd name="T11" fmla="*/ 1 h 2"/>
                <a:gd name="T12" fmla="*/ 1 w 3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">
                  <a:moveTo>
                    <a:pt x="1" y="2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30" y="2"/>
                    <a:pt x="31" y="2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Freeform 216"/>
            <p:cNvSpPr>
              <a:spLocks/>
            </p:cNvSpPr>
            <p:nvPr/>
          </p:nvSpPr>
          <p:spPr bwMode="auto">
            <a:xfrm>
              <a:off x="1852" y="4162"/>
              <a:ext cx="136" cy="61"/>
            </a:xfrm>
            <a:custGeom>
              <a:avLst/>
              <a:gdLst>
                <a:gd name="T0" fmla="*/ 0 w 43"/>
                <a:gd name="T1" fmla="*/ 1 h 19"/>
                <a:gd name="T2" fmla="*/ 0 w 43"/>
                <a:gd name="T3" fmla="*/ 11 h 19"/>
                <a:gd name="T4" fmla="*/ 9 w 43"/>
                <a:gd name="T5" fmla="*/ 19 h 19"/>
                <a:gd name="T6" fmla="*/ 42 w 43"/>
                <a:gd name="T7" fmla="*/ 19 h 19"/>
                <a:gd name="T8" fmla="*/ 43 w 43"/>
                <a:gd name="T9" fmla="*/ 18 h 19"/>
                <a:gd name="T10" fmla="*/ 42 w 43"/>
                <a:gd name="T11" fmla="*/ 16 h 19"/>
                <a:gd name="T12" fmla="*/ 9 w 43"/>
                <a:gd name="T13" fmla="*/ 16 h 19"/>
                <a:gd name="T14" fmla="*/ 3 w 43"/>
                <a:gd name="T15" fmla="*/ 11 h 19"/>
                <a:gd name="T16" fmla="*/ 3 w 43"/>
                <a:gd name="T17" fmla="*/ 1 h 19"/>
                <a:gd name="T18" fmla="*/ 2 w 43"/>
                <a:gd name="T19" fmla="*/ 0 h 19"/>
                <a:gd name="T20" fmla="*/ 0 w 43"/>
                <a:gd name="T2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9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8"/>
                  </a:cubicBezTo>
                  <a:cubicBezTo>
                    <a:pt x="43" y="17"/>
                    <a:pt x="43" y="16"/>
                    <a:pt x="4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3" y="14"/>
                    <a:pt x="3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Freeform 217"/>
            <p:cNvSpPr>
              <a:spLocks/>
            </p:cNvSpPr>
            <p:nvPr/>
          </p:nvSpPr>
          <p:spPr bwMode="auto">
            <a:xfrm>
              <a:off x="2206" y="4129"/>
              <a:ext cx="82" cy="117"/>
            </a:xfrm>
            <a:custGeom>
              <a:avLst/>
              <a:gdLst>
                <a:gd name="T0" fmla="*/ 0 w 26"/>
                <a:gd name="T1" fmla="*/ 1 h 36"/>
                <a:gd name="T2" fmla="*/ 0 w 26"/>
                <a:gd name="T3" fmla="*/ 28 h 36"/>
                <a:gd name="T4" fmla="*/ 0 w 26"/>
                <a:gd name="T5" fmla="*/ 28 h 36"/>
                <a:gd name="T6" fmla="*/ 3 w 26"/>
                <a:gd name="T7" fmla="*/ 32 h 36"/>
                <a:gd name="T8" fmla="*/ 23 w 26"/>
                <a:gd name="T9" fmla="*/ 36 h 36"/>
                <a:gd name="T10" fmla="*/ 24 w 26"/>
                <a:gd name="T11" fmla="*/ 36 h 36"/>
                <a:gd name="T12" fmla="*/ 26 w 26"/>
                <a:gd name="T13" fmla="*/ 35 h 36"/>
                <a:gd name="T14" fmla="*/ 24 w 26"/>
                <a:gd name="T15" fmla="*/ 33 h 36"/>
                <a:gd name="T16" fmla="*/ 23 w 26"/>
                <a:gd name="T17" fmla="*/ 33 h 36"/>
                <a:gd name="T18" fmla="*/ 5 w 26"/>
                <a:gd name="T19" fmla="*/ 30 h 36"/>
                <a:gd name="T20" fmla="*/ 3 w 26"/>
                <a:gd name="T21" fmla="*/ 28 h 36"/>
                <a:gd name="T22" fmla="*/ 3 w 26"/>
                <a:gd name="T23" fmla="*/ 28 h 36"/>
                <a:gd name="T24" fmla="*/ 3 w 26"/>
                <a:gd name="T25" fmla="*/ 28 h 36"/>
                <a:gd name="T26" fmla="*/ 2 w 26"/>
                <a:gd name="T27" fmla="*/ 28 h 36"/>
                <a:gd name="T28" fmla="*/ 3 w 26"/>
                <a:gd name="T29" fmla="*/ 28 h 36"/>
                <a:gd name="T30" fmla="*/ 3 w 26"/>
                <a:gd name="T31" fmla="*/ 28 h 36"/>
                <a:gd name="T32" fmla="*/ 2 w 26"/>
                <a:gd name="T33" fmla="*/ 28 h 36"/>
                <a:gd name="T34" fmla="*/ 3 w 26"/>
                <a:gd name="T35" fmla="*/ 28 h 36"/>
                <a:gd name="T36" fmla="*/ 1 w 26"/>
                <a:gd name="T37" fmla="*/ 28 h 36"/>
                <a:gd name="T38" fmla="*/ 3 w 26"/>
                <a:gd name="T39" fmla="*/ 28 h 36"/>
                <a:gd name="T40" fmla="*/ 3 w 26"/>
                <a:gd name="T41" fmla="*/ 1 h 36"/>
                <a:gd name="T42" fmla="*/ 1 w 26"/>
                <a:gd name="T43" fmla="*/ 0 h 36"/>
                <a:gd name="T44" fmla="*/ 0 w 26"/>
                <a:gd name="T4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36">
                  <a:moveTo>
                    <a:pt x="0" y="1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31"/>
                    <a:pt x="3" y="32"/>
                  </a:cubicBezTo>
                  <a:cubicBezTo>
                    <a:pt x="7" y="34"/>
                    <a:pt x="12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5" y="36"/>
                    <a:pt x="26" y="35"/>
                    <a:pt x="26" y="35"/>
                  </a:cubicBezTo>
                  <a:cubicBezTo>
                    <a:pt x="26" y="34"/>
                    <a:pt x="25" y="33"/>
                    <a:pt x="24" y="33"/>
                  </a:cubicBezTo>
                  <a:cubicBezTo>
                    <a:pt x="24" y="33"/>
                    <a:pt x="23" y="33"/>
                    <a:pt x="23" y="33"/>
                  </a:cubicBezTo>
                  <a:cubicBezTo>
                    <a:pt x="12" y="33"/>
                    <a:pt x="7" y="31"/>
                    <a:pt x="5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Freeform 218"/>
            <p:cNvSpPr>
              <a:spLocks/>
            </p:cNvSpPr>
            <p:nvPr/>
          </p:nvSpPr>
          <p:spPr bwMode="auto">
            <a:xfrm>
              <a:off x="2456" y="4236"/>
              <a:ext cx="420" cy="10"/>
            </a:xfrm>
            <a:custGeom>
              <a:avLst/>
              <a:gdLst>
                <a:gd name="T0" fmla="*/ 1 w 133"/>
                <a:gd name="T1" fmla="*/ 3 h 3"/>
                <a:gd name="T2" fmla="*/ 131 w 133"/>
                <a:gd name="T3" fmla="*/ 3 h 3"/>
                <a:gd name="T4" fmla="*/ 133 w 133"/>
                <a:gd name="T5" fmla="*/ 1 h 3"/>
                <a:gd name="T6" fmla="*/ 131 w 133"/>
                <a:gd name="T7" fmla="*/ 0 h 3"/>
                <a:gd name="T8" fmla="*/ 1 w 133"/>
                <a:gd name="T9" fmla="*/ 0 h 3"/>
                <a:gd name="T10" fmla="*/ 0 w 133"/>
                <a:gd name="T11" fmla="*/ 1 h 3"/>
                <a:gd name="T12" fmla="*/ 1 w 13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">
                  <a:moveTo>
                    <a:pt x="1" y="3"/>
                  </a:moveTo>
                  <a:cubicBezTo>
                    <a:pt x="131" y="3"/>
                    <a:pt x="131" y="3"/>
                    <a:pt x="131" y="3"/>
                  </a:cubicBezTo>
                  <a:cubicBezTo>
                    <a:pt x="132" y="3"/>
                    <a:pt x="133" y="2"/>
                    <a:pt x="133" y="1"/>
                  </a:cubicBezTo>
                  <a:cubicBezTo>
                    <a:pt x="133" y="0"/>
                    <a:pt x="132" y="0"/>
                    <a:pt x="13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Freeform 219"/>
            <p:cNvSpPr>
              <a:spLocks/>
            </p:cNvSpPr>
            <p:nvPr/>
          </p:nvSpPr>
          <p:spPr bwMode="auto">
            <a:xfrm>
              <a:off x="3603" y="4210"/>
              <a:ext cx="228" cy="36"/>
            </a:xfrm>
            <a:custGeom>
              <a:avLst/>
              <a:gdLst>
                <a:gd name="T0" fmla="*/ 2 w 72"/>
                <a:gd name="T1" fmla="*/ 11 h 11"/>
                <a:gd name="T2" fmla="*/ 22 w 72"/>
                <a:gd name="T3" fmla="*/ 11 h 11"/>
                <a:gd name="T4" fmla="*/ 27 w 72"/>
                <a:gd name="T5" fmla="*/ 5 h 11"/>
                <a:gd name="T6" fmla="*/ 30 w 72"/>
                <a:gd name="T7" fmla="*/ 3 h 11"/>
                <a:gd name="T8" fmla="*/ 70 w 72"/>
                <a:gd name="T9" fmla="*/ 3 h 11"/>
                <a:gd name="T10" fmla="*/ 72 w 72"/>
                <a:gd name="T11" fmla="*/ 2 h 11"/>
                <a:gd name="T12" fmla="*/ 70 w 72"/>
                <a:gd name="T13" fmla="*/ 0 h 11"/>
                <a:gd name="T14" fmla="*/ 30 w 72"/>
                <a:gd name="T15" fmla="*/ 0 h 11"/>
                <a:gd name="T16" fmla="*/ 24 w 72"/>
                <a:gd name="T17" fmla="*/ 5 h 11"/>
                <a:gd name="T18" fmla="*/ 22 w 72"/>
                <a:gd name="T19" fmla="*/ 8 h 11"/>
                <a:gd name="T20" fmla="*/ 2 w 72"/>
                <a:gd name="T21" fmla="*/ 8 h 11"/>
                <a:gd name="T22" fmla="*/ 0 w 72"/>
                <a:gd name="T23" fmla="*/ 9 h 11"/>
                <a:gd name="T24" fmla="*/ 2 w 72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1">
                  <a:moveTo>
                    <a:pt x="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5" y="11"/>
                    <a:pt x="27" y="8"/>
                    <a:pt x="27" y="5"/>
                  </a:cubicBezTo>
                  <a:cubicBezTo>
                    <a:pt x="27" y="4"/>
                    <a:pt x="28" y="3"/>
                    <a:pt x="3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1" y="3"/>
                    <a:pt x="72" y="3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4" y="3"/>
                    <a:pt x="24" y="5"/>
                  </a:cubicBezTo>
                  <a:cubicBezTo>
                    <a:pt x="24" y="7"/>
                    <a:pt x="23" y="8"/>
                    <a:pt x="2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Freeform 220"/>
            <p:cNvSpPr>
              <a:spLocks/>
            </p:cNvSpPr>
            <p:nvPr/>
          </p:nvSpPr>
          <p:spPr bwMode="auto">
            <a:xfrm>
              <a:off x="5910" y="4110"/>
              <a:ext cx="300" cy="129"/>
            </a:xfrm>
            <a:custGeom>
              <a:avLst/>
              <a:gdLst>
                <a:gd name="T0" fmla="*/ 2 w 95"/>
                <a:gd name="T1" fmla="*/ 40 h 40"/>
                <a:gd name="T2" fmla="*/ 80 w 95"/>
                <a:gd name="T3" fmla="*/ 40 h 40"/>
                <a:gd name="T4" fmla="*/ 95 w 95"/>
                <a:gd name="T5" fmla="*/ 25 h 40"/>
                <a:gd name="T6" fmla="*/ 95 w 95"/>
                <a:gd name="T7" fmla="*/ 2 h 40"/>
                <a:gd name="T8" fmla="*/ 94 w 95"/>
                <a:gd name="T9" fmla="*/ 0 h 40"/>
                <a:gd name="T10" fmla="*/ 92 w 95"/>
                <a:gd name="T11" fmla="*/ 2 h 40"/>
                <a:gd name="T12" fmla="*/ 92 w 95"/>
                <a:gd name="T13" fmla="*/ 25 h 40"/>
                <a:gd name="T14" fmla="*/ 89 w 95"/>
                <a:gd name="T15" fmla="*/ 33 h 40"/>
                <a:gd name="T16" fmla="*/ 80 w 95"/>
                <a:gd name="T17" fmla="*/ 37 h 40"/>
                <a:gd name="T18" fmla="*/ 2 w 95"/>
                <a:gd name="T19" fmla="*/ 37 h 40"/>
                <a:gd name="T20" fmla="*/ 0 w 95"/>
                <a:gd name="T21" fmla="*/ 39 h 40"/>
                <a:gd name="T22" fmla="*/ 2 w 95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40">
                  <a:moveTo>
                    <a:pt x="2" y="40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9" y="40"/>
                    <a:pt x="95" y="33"/>
                    <a:pt x="95" y="25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3" y="0"/>
                    <a:pt x="92" y="1"/>
                    <a:pt x="92" y="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8"/>
                    <a:pt x="91" y="31"/>
                    <a:pt x="89" y="33"/>
                  </a:cubicBezTo>
                  <a:cubicBezTo>
                    <a:pt x="87" y="36"/>
                    <a:pt x="84" y="37"/>
                    <a:pt x="80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8"/>
                    <a:pt x="0" y="39"/>
                  </a:cubicBezTo>
                  <a:cubicBezTo>
                    <a:pt x="0" y="39"/>
                    <a:pt x="1" y="40"/>
                    <a:pt x="2" y="4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Freeform 221"/>
            <p:cNvSpPr>
              <a:spLocks/>
            </p:cNvSpPr>
            <p:nvPr/>
          </p:nvSpPr>
          <p:spPr bwMode="auto">
            <a:xfrm>
              <a:off x="6941" y="4000"/>
              <a:ext cx="9" cy="35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10 h 11"/>
                <a:gd name="T4" fmla="*/ 2 w 3"/>
                <a:gd name="T5" fmla="*/ 11 h 11"/>
                <a:gd name="T6" fmla="*/ 3 w 3"/>
                <a:gd name="T7" fmla="*/ 10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Freeform 222"/>
            <p:cNvSpPr>
              <a:spLocks/>
            </p:cNvSpPr>
            <p:nvPr/>
          </p:nvSpPr>
          <p:spPr bwMode="auto">
            <a:xfrm>
              <a:off x="6941" y="4045"/>
              <a:ext cx="9" cy="36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9 h 11"/>
                <a:gd name="T4" fmla="*/ 2 w 3"/>
                <a:gd name="T5" fmla="*/ 11 h 11"/>
                <a:gd name="T6" fmla="*/ 3 w 3"/>
                <a:gd name="T7" fmla="*/ 9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223"/>
            <p:cNvSpPr>
              <a:spLocks/>
            </p:cNvSpPr>
            <p:nvPr/>
          </p:nvSpPr>
          <p:spPr bwMode="auto">
            <a:xfrm>
              <a:off x="6941" y="4097"/>
              <a:ext cx="9" cy="22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2 w 3"/>
                <a:gd name="T5" fmla="*/ 7 h 7"/>
                <a:gd name="T6" fmla="*/ 3 w 3"/>
                <a:gd name="T7" fmla="*/ 5 h 7"/>
                <a:gd name="T8" fmla="*/ 3 w 3"/>
                <a:gd name="T9" fmla="*/ 2 h 7"/>
                <a:gd name="T10" fmla="*/ 2 w 3"/>
                <a:gd name="T11" fmla="*/ 0 h 7"/>
                <a:gd name="T12" fmla="*/ 0 w 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224"/>
            <p:cNvSpPr>
              <a:spLocks/>
            </p:cNvSpPr>
            <p:nvPr/>
          </p:nvSpPr>
          <p:spPr bwMode="auto">
            <a:xfrm>
              <a:off x="4017" y="3935"/>
              <a:ext cx="95" cy="97"/>
            </a:xfrm>
            <a:custGeom>
              <a:avLst/>
              <a:gdLst>
                <a:gd name="T0" fmla="*/ 15 w 30"/>
                <a:gd name="T1" fmla="*/ 10 h 30"/>
                <a:gd name="T2" fmla="*/ 12 w 30"/>
                <a:gd name="T3" fmla="*/ 6 h 30"/>
                <a:gd name="T4" fmla="*/ 8 w 30"/>
                <a:gd name="T5" fmla="*/ 10 h 30"/>
                <a:gd name="T6" fmla="*/ 13 w 30"/>
                <a:gd name="T7" fmla="*/ 14 h 30"/>
                <a:gd name="T8" fmla="*/ 14 w 30"/>
                <a:gd name="T9" fmla="*/ 14 h 30"/>
                <a:gd name="T10" fmla="*/ 24 w 30"/>
                <a:gd name="T11" fmla="*/ 14 h 30"/>
                <a:gd name="T12" fmla="*/ 25 w 30"/>
                <a:gd name="T13" fmla="*/ 15 h 30"/>
                <a:gd name="T14" fmla="*/ 24 w 30"/>
                <a:gd name="T15" fmla="*/ 23 h 30"/>
                <a:gd name="T16" fmla="*/ 20 w 30"/>
                <a:gd name="T17" fmla="*/ 28 h 30"/>
                <a:gd name="T18" fmla="*/ 15 w 30"/>
                <a:gd name="T19" fmla="*/ 25 h 30"/>
                <a:gd name="T20" fmla="*/ 13 w 30"/>
                <a:gd name="T21" fmla="*/ 27 h 30"/>
                <a:gd name="T22" fmla="*/ 15 w 30"/>
                <a:gd name="T23" fmla="*/ 25 h 30"/>
                <a:gd name="T24" fmla="*/ 13 w 30"/>
                <a:gd name="T25" fmla="*/ 19 h 30"/>
                <a:gd name="T26" fmla="*/ 8 w 30"/>
                <a:gd name="T27" fmla="*/ 17 h 30"/>
                <a:gd name="T28" fmla="*/ 3 w 30"/>
                <a:gd name="T29" fmla="*/ 11 h 30"/>
                <a:gd name="T30" fmla="*/ 6 w 30"/>
                <a:gd name="T31" fmla="*/ 5 h 30"/>
                <a:gd name="T32" fmla="*/ 12 w 30"/>
                <a:gd name="T33" fmla="*/ 3 h 30"/>
                <a:gd name="T34" fmla="*/ 17 w 30"/>
                <a:gd name="T35" fmla="*/ 8 h 30"/>
                <a:gd name="T36" fmla="*/ 16 w 30"/>
                <a:gd name="T37" fmla="*/ 11 h 30"/>
                <a:gd name="T38" fmla="*/ 15 w 30"/>
                <a:gd name="T39" fmla="*/ 11 h 30"/>
                <a:gd name="T40" fmla="*/ 15 w 30"/>
                <a:gd name="T41" fmla="*/ 11 h 30"/>
                <a:gd name="T42" fmla="*/ 16 w 30"/>
                <a:gd name="T43" fmla="*/ 11 h 30"/>
                <a:gd name="T44" fmla="*/ 15 w 30"/>
                <a:gd name="T45" fmla="*/ 13 h 30"/>
                <a:gd name="T46" fmla="*/ 19 w 30"/>
                <a:gd name="T47" fmla="*/ 12 h 30"/>
                <a:gd name="T48" fmla="*/ 18 w 30"/>
                <a:gd name="T49" fmla="*/ 3 h 30"/>
                <a:gd name="T50" fmla="*/ 7 w 30"/>
                <a:gd name="T51" fmla="*/ 1 h 30"/>
                <a:gd name="T52" fmla="*/ 2 w 30"/>
                <a:gd name="T53" fmla="*/ 6 h 30"/>
                <a:gd name="T54" fmla="*/ 2 w 30"/>
                <a:gd name="T55" fmla="*/ 16 h 30"/>
                <a:gd name="T56" fmla="*/ 10 w 30"/>
                <a:gd name="T57" fmla="*/ 21 h 30"/>
                <a:gd name="T58" fmla="*/ 12 w 30"/>
                <a:gd name="T59" fmla="*/ 23 h 30"/>
                <a:gd name="T60" fmla="*/ 12 w 30"/>
                <a:gd name="T61" fmla="*/ 26 h 30"/>
                <a:gd name="T62" fmla="*/ 12 w 30"/>
                <a:gd name="T63" fmla="*/ 27 h 30"/>
                <a:gd name="T64" fmla="*/ 13 w 30"/>
                <a:gd name="T65" fmla="*/ 28 h 30"/>
                <a:gd name="T66" fmla="*/ 15 w 30"/>
                <a:gd name="T67" fmla="*/ 28 h 30"/>
                <a:gd name="T68" fmla="*/ 21 w 30"/>
                <a:gd name="T69" fmla="*/ 29 h 30"/>
                <a:gd name="T70" fmla="*/ 30 w 30"/>
                <a:gd name="T71" fmla="*/ 18 h 30"/>
                <a:gd name="T72" fmla="*/ 28 w 30"/>
                <a:gd name="T73" fmla="*/ 13 h 30"/>
                <a:gd name="T74" fmla="*/ 21 w 30"/>
                <a:gd name="T75" fmla="*/ 10 h 30"/>
                <a:gd name="T76" fmla="*/ 14 w 30"/>
                <a:gd name="T77" fmla="*/ 11 h 30"/>
                <a:gd name="T78" fmla="*/ 13 w 30"/>
                <a:gd name="T79" fmla="*/ 11 h 30"/>
                <a:gd name="T80" fmla="*/ 11 w 30"/>
                <a:gd name="T81" fmla="*/ 10 h 30"/>
                <a:gd name="T82" fmla="*/ 12 w 30"/>
                <a:gd name="T83" fmla="*/ 9 h 30"/>
                <a:gd name="T84" fmla="*/ 12 w 30"/>
                <a:gd name="T85" fmla="*/ 9 h 30"/>
                <a:gd name="T86" fmla="*/ 12 w 30"/>
                <a:gd name="T87" fmla="*/ 9 h 30"/>
                <a:gd name="T88" fmla="*/ 12 w 30"/>
                <a:gd name="T89" fmla="*/ 9 h 30"/>
                <a:gd name="T90" fmla="*/ 12 w 30"/>
                <a:gd name="T91" fmla="*/ 10 h 30"/>
                <a:gd name="T92" fmla="*/ 14 w 30"/>
                <a:gd name="T9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30"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8"/>
                    <a:pt x="14" y="7"/>
                  </a:cubicBezTo>
                  <a:cubicBezTo>
                    <a:pt x="14" y="7"/>
                    <a:pt x="13" y="6"/>
                    <a:pt x="12" y="6"/>
                  </a:cubicBezTo>
                  <a:cubicBezTo>
                    <a:pt x="11" y="6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6" y="14"/>
                    <a:pt x="19" y="13"/>
                    <a:pt x="21" y="13"/>
                  </a:cubicBezTo>
                  <a:cubicBezTo>
                    <a:pt x="22" y="13"/>
                    <a:pt x="23" y="13"/>
                    <a:pt x="24" y="14"/>
                  </a:cubicBezTo>
                  <a:cubicBezTo>
                    <a:pt x="24" y="14"/>
                    <a:pt x="25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7" y="17"/>
                    <a:pt x="27" y="18"/>
                  </a:cubicBezTo>
                  <a:cubicBezTo>
                    <a:pt x="27" y="19"/>
                    <a:pt x="25" y="21"/>
                    <a:pt x="24" y="23"/>
                  </a:cubicBezTo>
                  <a:cubicBezTo>
                    <a:pt x="22" y="25"/>
                    <a:pt x="20" y="26"/>
                    <a:pt x="19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9" y="26"/>
                    <a:pt x="16" y="25"/>
                    <a:pt x="15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6"/>
                    <a:pt x="15" y="25"/>
                  </a:cubicBezTo>
                  <a:cubicBezTo>
                    <a:pt x="15" y="24"/>
                    <a:pt x="15" y="23"/>
                    <a:pt x="15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0" y="18"/>
                    <a:pt x="9" y="17"/>
                    <a:pt x="8" y="17"/>
                  </a:cubicBezTo>
                  <a:cubicBezTo>
                    <a:pt x="7" y="17"/>
                    <a:pt x="6" y="16"/>
                    <a:pt x="5" y="14"/>
                  </a:cubicBezTo>
                  <a:cubicBezTo>
                    <a:pt x="3" y="13"/>
                    <a:pt x="3" y="12"/>
                    <a:pt x="3" y="11"/>
                  </a:cubicBezTo>
                  <a:cubicBezTo>
                    <a:pt x="3" y="10"/>
                    <a:pt x="4" y="8"/>
                    <a:pt x="4" y="7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9" y="3"/>
                    <a:pt x="11" y="3"/>
                    <a:pt x="12" y="3"/>
                  </a:cubicBezTo>
                  <a:cubicBezTo>
                    <a:pt x="13" y="3"/>
                    <a:pt x="14" y="3"/>
                    <a:pt x="15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8" y="13"/>
                    <a:pt x="19" y="12"/>
                  </a:cubicBezTo>
                  <a:cubicBezTo>
                    <a:pt x="19" y="11"/>
                    <a:pt x="20" y="10"/>
                    <a:pt x="20" y="8"/>
                  </a:cubicBezTo>
                  <a:cubicBezTo>
                    <a:pt x="20" y="6"/>
                    <a:pt x="19" y="4"/>
                    <a:pt x="18" y="3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3"/>
                    <a:pt x="1" y="14"/>
                    <a:pt x="2" y="16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2"/>
                    <a:pt x="12" y="22"/>
                    <a:pt x="12" y="23"/>
                  </a:cubicBezTo>
                  <a:cubicBezTo>
                    <a:pt x="12" y="23"/>
                    <a:pt x="12" y="24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2" y="28"/>
                    <a:pt x="13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5" y="28"/>
                  </a:cubicBezTo>
                  <a:cubicBezTo>
                    <a:pt x="16" y="28"/>
                    <a:pt x="18" y="29"/>
                    <a:pt x="19" y="29"/>
                  </a:cubicBezTo>
                  <a:cubicBezTo>
                    <a:pt x="20" y="30"/>
                    <a:pt x="21" y="30"/>
                    <a:pt x="21" y="29"/>
                  </a:cubicBezTo>
                  <a:cubicBezTo>
                    <a:pt x="22" y="28"/>
                    <a:pt x="24" y="27"/>
                    <a:pt x="26" y="25"/>
                  </a:cubicBezTo>
                  <a:cubicBezTo>
                    <a:pt x="28" y="23"/>
                    <a:pt x="30" y="21"/>
                    <a:pt x="30" y="18"/>
                  </a:cubicBezTo>
                  <a:cubicBezTo>
                    <a:pt x="30" y="16"/>
                    <a:pt x="29" y="14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23" y="10"/>
                    <a:pt x="22" y="10"/>
                    <a:pt x="21" y="10"/>
                  </a:cubicBezTo>
                  <a:cubicBezTo>
                    <a:pt x="19" y="10"/>
                    <a:pt x="17" y="11"/>
                    <a:pt x="16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3" y="12"/>
                    <a:pt x="14" y="12"/>
                  </a:cubicBezTo>
                  <a:cubicBezTo>
                    <a:pt x="14" y="12"/>
                    <a:pt x="15" y="11"/>
                    <a:pt x="15" y="1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Freeform 225"/>
            <p:cNvSpPr>
              <a:spLocks/>
            </p:cNvSpPr>
            <p:nvPr/>
          </p:nvSpPr>
          <p:spPr bwMode="auto">
            <a:xfrm>
              <a:off x="4099" y="3993"/>
              <a:ext cx="70" cy="65"/>
            </a:xfrm>
            <a:custGeom>
              <a:avLst/>
              <a:gdLst>
                <a:gd name="T0" fmla="*/ 1 w 22"/>
                <a:gd name="T1" fmla="*/ 3 h 20"/>
                <a:gd name="T2" fmla="*/ 19 w 22"/>
                <a:gd name="T3" fmla="*/ 19 h 20"/>
                <a:gd name="T4" fmla="*/ 21 w 22"/>
                <a:gd name="T5" fmla="*/ 19 h 20"/>
                <a:gd name="T6" fmla="*/ 21 w 22"/>
                <a:gd name="T7" fmla="*/ 17 h 20"/>
                <a:gd name="T8" fmla="*/ 3 w 22"/>
                <a:gd name="T9" fmla="*/ 1 h 20"/>
                <a:gd name="T10" fmla="*/ 0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1" y="20"/>
                    <a:pt x="21" y="19"/>
                  </a:cubicBezTo>
                  <a:cubicBezTo>
                    <a:pt x="22" y="18"/>
                    <a:pt x="22" y="17"/>
                    <a:pt x="21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226"/>
            <p:cNvSpPr>
              <a:spLocks/>
            </p:cNvSpPr>
            <p:nvPr/>
          </p:nvSpPr>
          <p:spPr bwMode="auto">
            <a:xfrm>
              <a:off x="4071" y="4019"/>
              <a:ext cx="69" cy="65"/>
            </a:xfrm>
            <a:custGeom>
              <a:avLst/>
              <a:gdLst>
                <a:gd name="T0" fmla="*/ 1 w 22"/>
                <a:gd name="T1" fmla="*/ 3 h 20"/>
                <a:gd name="T2" fmla="*/ 20 w 22"/>
                <a:gd name="T3" fmla="*/ 20 h 20"/>
                <a:gd name="T4" fmla="*/ 22 w 22"/>
                <a:gd name="T5" fmla="*/ 20 h 20"/>
                <a:gd name="T6" fmla="*/ 22 w 22"/>
                <a:gd name="T7" fmla="*/ 18 h 20"/>
                <a:gd name="T8" fmla="*/ 3 w 22"/>
                <a:gd name="T9" fmla="*/ 0 h 20"/>
                <a:gd name="T10" fmla="*/ 1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0"/>
                    <a:pt x="22" y="20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227"/>
            <p:cNvSpPr>
              <a:spLocks/>
            </p:cNvSpPr>
            <p:nvPr/>
          </p:nvSpPr>
          <p:spPr bwMode="auto">
            <a:xfrm>
              <a:off x="4144" y="4009"/>
              <a:ext cx="177" cy="33"/>
            </a:xfrm>
            <a:custGeom>
              <a:avLst/>
              <a:gdLst>
                <a:gd name="T0" fmla="*/ 2 w 56"/>
                <a:gd name="T1" fmla="*/ 10 h 10"/>
                <a:gd name="T2" fmla="*/ 48 w 56"/>
                <a:gd name="T3" fmla="*/ 3 h 10"/>
                <a:gd name="T4" fmla="*/ 48 w 56"/>
                <a:gd name="T5" fmla="*/ 3 h 10"/>
                <a:gd name="T6" fmla="*/ 48 w 56"/>
                <a:gd name="T7" fmla="*/ 3 h 10"/>
                <a:gd name="T8" fmla="*/ 48 w 56"/>
                <a:gd name="T9" fmla="*/ 3 h 10"/>
                <a:gd name="T10" fmla="*/ 51 w 56"/>
                <a:gd name="T11" fmla="*/ 4 h 10"/>
                <a:gd name="T12" fmla="*/ 53 w 56"/>
                <a:gd name="T13" fmla="*/ 8 h 10"/>
                <a:gd name="T14" fmla="*/ 54 w 56"/>
                <a:gd name="T15" fmla="*/ 9 h 10"/>
                <a:gd name="T16" fmla="*/ 56 w 56"/>
                <a:gd name="T17" fmla="*/ 7 h 10"/>
                <a:gd name="T18" fmla="*/ 52 w 56"/>
                <a:gd name="T19" fmla="*/ 1 h 10"/>
                <a:gd name="T20" fmla="*/ 48 w 56"/>
                <a:gd name="T21" fmla="*/ 0 h 10"/>
                <a:gd name="T22" fmla="*/ 47 w 56"/>
                <a:gd name="T23" fmla="*/ 0 h 10"/>
                <a:gd name="T24" fmla="*/ 47 w 56"/>
                <a:gd name="T25" fmla="*/ 2 h 10"/>
                <a:gd name="T26" fmla="*/ 47 w 56"/>
                <a:gd name="T27" fmla="*/ 0 h 10"/>
                <a:gd name="T28" fmla="*/ 1 w 56"/>
                <a:gd name="T29" fmla="*/ 7 h 10"/>
                <a:gd name="T30" fmla="*/ 0 w 56"/>
                <a:gd name="T31" fmla="*/ 9 h 10"/>
                <a:gd name="T32" fmla="*/ 2 w 56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10">
                  <a:moveTo>
                    <a:pt x="2" y="10"/>
                  </a:move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5"/>
                    <a:pt x="52" y="5"/>
                    <a:pt x="53" y="8"/>
                  </a:cubicBezTo>
                  <a:cubicBezTo>
                    <a:pt x="53" y="8"/>
                    <a:pt x="54" y="9"/>
                    <a:pt x="54" y="9"/>
                  </a:cubicBezTo>
                  <a:cubicBezTo>
                    <a:pt x="55" y="9"/>
                    <a:pt x="56" y="8"/>
                    <a:pt x="56" y="7"/>
                  </a:cubicBezTo>
                  <a:cubicBezTo>
                    <a:pt x="55" y="4"/>
                    <a:pt x="54" y="2"/>
                    <a:pt x="52" y="1"/>
                  </a:cubicBezTo>
                  <a:cubicBezTo>
                    <a:pt x="51" y="0"/>
                    <a:pt x="49" y="0"/>
                    <a:pt x="48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228"/>
            <p:cNvSpPr>
              <a:spLocks/>
            </p:cNvSpPr>
            <p:nvPr/>
          </p:nvSpPr>
          <p:spPr bwMode="auto">
            <a:xfrm>
              <a:off x="4235" y="4077"/>
              <a:ext cx="63" cy="65"/>
            </a:xfrm>
            <a:custGeom>
              <a:avLst/>
              <a:gdLst>
                <a:gd name="T0" fmla="*/ 16 w 20"/>
                <a:gd name="T1" fmla="*/ 4 h 20"/>
                <a:gd name="T2" fmla="*/ 15 w 20"/>
                <a:gd name="T3" fmla="*/ 5 h 20"/>
                <a:gd name="T4" fmla="*/ 17 w 20"/>
                <a:gd name="T5" fmla="*/ 10 h 20"/>
                <a:gd name="T6" fmla="*/ 15 w 20"/>
                <a:gd name="T7" fmla="*/ 15 h 20"/>
                <a:gd name="T8" fmla="*/ 10 w 20"/>
                <a:gd name="T9" fmla="*/ 17 h 20"/>
                <a:gd name="T10" fmla="*/ 5 w 20"/>
                <a:gd name="T11" fmla="*/ 15 h 20"/>
                <a:gd name="T12" fmla="*/ 3 w 20"/>
                <a:gd name="T13" fmla="*/ 10 h 20"/>
                <a:gd name="T14" fmla="*/ 5 w 20"/>
                <a:gd name="T15" fmla="*/ 5 h 20"/>
                <a:gd name="T16" fmla="*/ 10 w 20"/>
                <a:gd name="T17" fmla="*/ 3 h 20"/>
                <a:gd name="T18" fmla="*/ 15 w 20"/>
                <a:gd name="T19" fmla="*/ 5 h 20"/>
                <a:gd name="T20" fmla="*/ 16 w 20"/>
                <a:gd name="T21" fmla="*/ 4 h 20"/>
                <a:gd name="T22" fmla="*/ 17 w 20"/>
                <a:gd name="T23" fmla="*/ 3 h 20"/>
                <a:gd name="T24" fmla="*/ 10 w 20"/>
                <a:gd name="T25" fmla="*/ 0 h 20"/>
                <a:gd name="T26" fmla="*/ 3 w 20"/>
                <a:gd name="T27" fmla="*/ 3 h 20"/>
                <a:gd name="T28" fmla="*/ 0 w 20"/>
                <a:gd name="T29" fmla="*/ 10 h 20"/>
                <a:gd name="T30" fmla="*/ 3 w 20"/>
                <a:gd name="T31" fmla="*/ 17 h 20"/>
                <a:gd name="T32" fmla="*/ 10 w 20"/>
                <a:gd name="T33" fmla="*/ 20 h 20"/>
                <a:gd name="T34" fmla="*/ 17 w 20"/>
                <a:gd name="T35" fmla="*/ 17 h 20"/>
                <a:gd name="T36" fmla="*/ 20 w 20"/>
                <a:gd name="T37" fmla="*/ 10 h 20"/>
                <a:gd name="T38" fmla="*/ 17 w 20"/>
                <a:gd name="T39" fmla="*/ 3 h 20"/>
                <a:gd name="T40" fmla="*/ 16 w 20"/>
                <a:gd name="T4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0">
                  <a:moveTo>
                    <a:pt x="16" y="4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8"/>
                    <a:pt x="17" y="10"/>
                  </a:cubicBezTo>
                  <a:cubicBezTo>
                    <a:pt x="17" y="12"/>
                    <a:pt x="16" y="13"/>
                    <a:pt x="15" y="15"/>
                  </a:cubicBezTo>
                  <a:cubicBezTo>
                    <a:pt x="14" y="16"/>
                    <a:pt x="12" y="17"/>
                    <a:pt x="10" y="17"/>
                  </a:cubicBezTo>
                  <a:cubicBezTo>
                    <a:pt x="8" y="17"/>
                    <a:pt x="7" y="16"/>
                    <a:pt x="5" y="15"/>
                  </a:cubicBezTo>
                  <a:cubicBezTo>
                    <a:pt x="4" y="14"/>
                    <a:pt x="3" y="12"/>
                    <a:pt x="3" y="10"/>
                  </a:cubicBezTo>
                  <a:cubicBezTo>
                    <a:pt x="3" y="8"/>
                    <a:pt x="4" y="7"/>
                    <a:pt x="5" y="5"/>
                  </a:cubicBezTo>
                  <a:cubicBezTo>
                    <a:pt x="6" y="4"/>
                    <a:pt x="8" y="3"/>
                    <a:pt x="10" y="3"/>
                  </a:cubicBezTo>
                  <a:cubicBezTo>
                    <a:pt x="12" y="3"/>
                    <a:pt x="13" y="4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1"/>
                    <a:pt x="12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3"/>
                    <a:pt x="1" y="15"/>
                    <a:pt x="3" y="17"/>
                  </a:cubicBezTo>
                  <a:cubicBezTo>
                    <a:pt x="5" y="19"/>
                    <a:pt x="8" y="20"/>
                    <a:pt x="10" y="20"/>
                  </a:cubicBezTo>
                  <a:cubicBezTo>
                    <a:pt x="13" y="20"/>
                    <a:pt x="15" y="19"/>
                    <a:pt x="17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7"/>
                    <a:pt x="19" y="5"/>
                    <a:pt x="17" y="3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229"/>
            <p:cNvSpPr>
              <a:spLocks/>
            </p:cNvSpPr>
            <p:nvPr/>
          </p:nvSpPr>
          <p:spPr bwMode="auto">
            <a:xfrm>
              <a:off x="4251" y="4152"/>
              <a:ext cx="54" cy="55"/>
            </a:xfrm>
            <a:custGeom>
              <a:avLst/>
              <a:gdLst>
                <a:gd name="T0" fmla="*/ 3 w 17"/>
                <a:gd name="T1" fmla="*/ 16 h 17"/>
                <a:gd name="T2" fmla="*/ 17 w 17"/>
                <a:gd name="T3" fmla="*/ 3 h 17"/>
                <a:gd name="T4" fmla="*/ 17 w 17"/>
                <a:gd name="T5" fmla="*/ 1 h 17"/>
                <a:gd name="T6" fmla="*/ 15 w 17"/>
                <a:gd name="T7" fmla="*/ 1 h 17"/>
                <a:gd name="T8" fmla="*/ 1 w 17"/>
                <a:gd name="T9" fmla="*/ 14 h 17"/>
                <a:gd name="T10" fmla="*/ 1 w 17"/>
                <a:gd name="T11" fmla="*/ 16 h 17"/>
                <a:gd name="T12" fmla="*/ 3 w 17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3" y="16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6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230"/>
            <p:cNvSpPr>
              <a:spLocks/>
            </p:cNvSpPr>
            <p:nvPr/>
          </p:nvSpPr>
          <p:spPr bwMode="auto">
            <a:xfrm>
              <a:off x="4295" y="4077"/>
              <a:ext cx="60" cy="120"/>
            </a:xfrm>
            <a:custGeom>
              <a:avLst/>
              <a:gdLst>
                <a:gd name="T0" fmla="*/ 2 w 19"/>
                <a:gd name="T1" fmla="*/ 36 h 37"/>
                <a:gd name="T2" fmla="*/ 8 w 19"/>
                <a:gd name="T3" fmla="*/ 32 h 37"/>
                <a:gd name="T4" fmla="*/ 15 w 19"/>
                <a:gd name="T5" fmla="*/ 22 h 37"/>
                <a:gd name="T6" fmla="*/ 16 w 19"/>
                <a:gd name="T7" fmla="*/ 15 h 37"/>
                <a:gd name="T8" fmla="*/ 16 w 19"/>
                <a:gd name="T9" fmla="*/ 13 h 37"/>
                <a:gd name="T10" fmla="*/ 18 w 19"/>
                <a:gd name="T11" fmla="*/ 3 h 37"/>
                <a:gd name="T12" fmla="*/ 18 w 19"/>
                <a:gd name="T13" fmla="*/ 1 h 37"/>
                <a:gd name="T14" fmla="*/ 16 w 19"/>
                <a:gd name="T15" fmla="*/ 1 h 37"/>
                <a:gd name="T16" fmla="*/ 13 w 19"/>
                <a:gd name="T17" fmla="*/ 13 h 37"/>
                <a:gd name="T18" fmla="*/ 13 w 19"/>
                <a:gd name="T19" fmla="*/ 15 h 37"/>
                <a:gd name="T20" fmla="*/ 12 w 19"/>
                <a:gd name="T21" fmla="*/ 21 h 37"/>
                <a:gd name="T22" fmla="*/ 6 w 19"/>
                <a:gd name="T23" fmla="*/ 30 h 37"/>
                <a:gd name="T24" fmla="*/ 2 w 19"/>
                <a:gd name="T25" fmla="*/ 33 h 37"/>
                <a:gd name="T26" fmla="*/ 1 w 19"/>
                <a:gd name="T27" fmla="*/ 33 h 37"/>
                <a:gd name="T28" fmla="*/ 1 w 19"/>
                <a:gd name="T29" fmla="*/ 34 h 37"/>
                <a:gd name="T30" fmla="*/ 0 w 19"/>
                <a:gd name="T31" fmla="*/ 36 h 37"/>
                <a:gd name="T32" fmla="*/ 2 w 19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7">
                  <a:moveTo>
                    <a:pt x="2" y="36"/>
                  </a:moveTo>
                  <a:cubicBezTo>
                    <a:pt x="2" y="36"/>
                    <a:pt x="5" y="34"/>
                    <a:pt x="8" y="32"/>
                  </a:cubicBezTo>
                  <a:cubicBezTo>
                    <a:pt x="10" y="29"/>
                    <a:pt x="13" y="26"/>
                    <a:pt x="15" y="22"/>
                  </a:cubicBezTo>
                  <a:cubicBezTo>
                    <a:pt x="16" y="20"/>
                    <a:pt x="16" y="18"/>
                    <a:pt x="16" y="15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6" y="9"/>
                    <a:pt x="16" y="6"/>
                    <a:pt x="18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3" y="5"/>
                    <a:pt x="13" y="9"/>
                    <a:pt x="13" y="13"/>
                  </a:cubicBezTo>
                  <a:cubicBezTo>
                    <a:pt x="13" y="14"/>
                    <a:pt x="13" y="15"/>
                    <a:pt x="13" y="15"/>
                  </a:cubicBezTo>
                  <a:cubicBezTo>
                    <a:pt x="13" y="18"/>
                    <a:pt x="13" y="20"/>
                    <a:pt x="12" y="21"/>
                  </a:cubicBezTo>
                  <a:cubicBezTo>
                    <a:pt x="11" y="24"/>
                    <a:pt x="8" y="27"/>
                    <a:pt x="6" y="30"/>
                  </a:cubicBezTo>
                  <a:cubicBezTo>
                    <a:pt x="4" y="31"/>
                    <a:pt x="3" y="32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1" y="36"/>
                    <a:pt x="2" y="37"/>
                    <a:pt x="2" y="36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231"/>
            <p:cNvSpPr>
              <a:spLocks/>
            </p:cNvSpPr>
            <p:nvPr/>
          </p:nvSpPr>
          <p:spPr bwMode="auto">
            <a:xfrm>
              <a:off x="4128" y="4029"/>
              <a:ext cx="259" cy="204"/>
            </a:xfrm>
            <a:custGeom>
              <a:avLst/>
              <a:gdLst>
                <a:gd name="T0" fmla="*/ 18 w 82"/>
                <a:gd name="T1" fmla="*/ 6 h 63"/>
                <a:gd name="T2" fmla="*/ 18 w 82"/>
                <a:gd name="T3" fmla="*/ 8 h 63"/>
                <a:gd name="T4" fmla="*/ 23 w 82"/>
                <a:gd name="T5" fmla="*/ 7 h 63"/>
                <a:gd name="T6" fmla="*/ 42 w 82"/>
                <a:gd name="T7" fmla="*/ 5 h 63"/>
                <a:gd name="T8" fmla="*/ 59 w 82"/>
                <a:gd name="T9" fmla="*/ 3 h 63"/>
                <a:gd name="T10" fmla="*/ 60 w 82"/>
                <a:gd name="T11" fmla="*/ 3 h 63"/>
                <a:gd name="T12" fmla="*/ 65 w 82"/>
                <a:gd name="T13" fmla="*/ 5 h 63"/>
                <a:gd name="T14" fmla="*/ 74 w 82"/>
                <a:gd name="T15" fmla="*/ 13 h 63"/>
                <a:gd name="T16" fmla="*/ 79 w 82"/>
                <a:gd name="T17" fmla="*/ 27 h 63"/>
                <a:gd name="T18" fmla="*/ 75 w 82"/>
                <a:gd name="T19" fmla="*/ 40 h 63"/>
                <a:gd name="T20" fmla="*/ 48 w 82"/>
                <a:gd name="T21" fmla="*/ 60 h 63"/>
                <a:gd name="T22" fmla="*/ 31 w 82"/>
                <a:gd name="T23" fmla="*/ 54 h 63"/>
                <a:gd name="T24" fmla="*/ 20 w 82"/>
                <a:gd name="T25" fmla="*/ 41 h 63"/>
                <a:gd name="T26" fmla="*/ 11 w 82"/>
                <a:gd name="T27" fmla="*/ 28 h 63"/>
                <a:gd name="T28" fmla="*/ 5 w 82"/>
                <a:gd name="T29" fmla="*/ 19 h 63"/>
                <a:gd name="T30" fmla="*/ 5 w 82"/>
                <a:gd name="T31" fmla="*/ 19 h 63"/>
                <a:gd name="T32" fmla="*/ 5 w 82"/>
                <a:gd name="T33" fmla="*/ 19 h 63"/>
                <a:gd name="T34" fmla="*/ 3 w 82"/>
                <a:gd name="T35" fmla="*/ 14 h 63"/>
                <a:gd name="T36" fmla="*/ 5 w 82"/>
                <a:gd name="T37" fmla="*/ 11 h 63"/>
                <a:gd name="T38" fmla="*/ 7 w 82"/>
                <a:gd name="T39" fmla="*/ 10 h 63"/>
                <a:gd name="T40" fmla="*/ 14 w 82"/>
                <a:gd name="T41" fmla="*/ 8 h 63"/>
                <a:gd name="T42" fmla="*/ 17 w 82"/>
                <a:gd name="T43" fmla="*/ 8 h 63"/>
                <a:gd name="T44" fmla="*/ 18 w 82"/>
                <a:gd name="T45" fmla="*/ 8 h 63"/>
                <a:gd name="T46" fmla="*/ 18 w 82"/>
                <a:gd name="T47" fmla="*/ 8 h 63"/>
                <a:gd name="T48" fmla="*/ 18 w 82"/>
                <a:gd name="T49" fmla="*/ 6 h 63"/>
                <a:gd name="T50" fmla="*/ 18 w 82"/>
                <a:gd name="T51" fmla="*/ 5 h 63"/>
                <a:gd name="T52" fmla="*/ 11 w 82"/>
                <a:gd name="T53" fmla="*/ 6 h 63"/>
                <a:gd name="T54" fmla="*/ 6 w 82"/>
                <a:gd name="T55" fmla="*/ 7 h 63"/>
                <a:gd name="T56" fmla="*/ 3 w 82"/>
                <a:gd name="T57" fmla="*/ 9 h 63"/>
                <a:gd name="T58" fmla="*/ 0 w 82"/>
                <a:gd name="T59" fmla="*/ 14 h 63"/>
                <a:gd name="T60" fmla="*/ 3 w 82"/>
                <a:gd name="T61" fmla="*/ 21 h 63"/>
                <a:gd name="T62" fmla="*/ 4 w 82"/>
                <a:gd name="T63" fmla="*/ 20 h 63"/>
                <a:gd name="T64" fmla="*/ 3 w 82"/>
                <a:gd name="T65" fmla="*/ 21 h 63"/>
                <a:gd name="T66" fmla="*/ 17 w 82"/>
                <a:gd name="T67" fmla="*/ 43 h 63"/>
                <a:gd name="T68" fmla="*/ 29 w 82"/>
                <a:gd name="T69" fmla="*/ 56 h 63"/>
                <a:gd name="T70" fmla="*/ 48 w 82"/>
                <a:gd name="T71" fmla="*/ 63 h 63"/>
                <a:gd name="T72" fmla="*/ 78 w 82"/>
                <a:gd name="T73" fmla="*/ 42 h 63"/>
                <a:gd name="T74" fmla="*/ 82 w 82"/>
                <a:gd name="T75" fmla="*/ 27 h 63"/>
                <a:gd name="T76" fmla="*/ 73 w 82"/>
                <a:gd name="T77" fmla="*/ 8 h 63"/>
                <a:gd name="T78" fmla="*/ 66 w 82"/>
                <a:gd name="T79" fmla="*/ 3 h 63"/>
                <a:gd name="T80" fmla="*/ 61 w 82"/>
                <a:gd name="T81" fmla="*/ 0 h 63"/>
                <a:gd name="T82" fmla="*/ 59 w 82"/>
                <a:gd name="T83" fmla="*/ 0 h 63"/>
                <a:gd name="T84" fmla="*/ 35 w 82"/>
                <a:gd name="T85" fmla="*/ 3 h 63"/>
                <a:gd name="T86" fmla="*/ 18 w 82"/>
                <a:gd name="T87" fmla="*/ 5 h 63"/>
                <a:gd name="T88" fmla="*/ 18 w 82"/>
                <a:gd name="T89" fmla="*/ 6 h 63"/>
                <a:gd name="T90" fmla="*/ 18 w 82"/>
                <a:gd name="T91" fmla="*/ 5 h 63"/>
                <a:gd name="T92" fmla="*/ 18 w 82"/>
                <a:gd name="T93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63">
                  <a:moveTo>
                    <a:pt x="18" y="6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20" y="7"/>
                    <a:pt x="23" y="7"/>
                  </a:cubicBezTo>
                  <a:cubicBezTo>
                    <a:pt x="28" y="6"/>
                    <a:pt x="35" y="5"/>
                    <a:pt x="42" y="5"/>
                  </a:cubicBezTo>
                  <a:cubicBezTo>
                    <a:pt x="49" y="4"/>
                    <a:pt x="55" y="3"/>
                    <a:pt x="59" y="3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1" y="3"/>
                    <a:pt x="63" y="4"/>
                    <a:pt x="65" y="5"/>
                  </a:cubicBezTo>
                  <a:cubicBezTo>
                    <a:pt x="68" y="7"/>
                    <a:pt x="71" y="9"/>
                    <a:pt x="74" y="13"/>
                  </a:cubicBezTo>
                  <a:cubicBezTo>
                    <a:pt x="77" y="17"/>
                    <a:pt x="79" y="21"/>
                    <a:pt x="79" y="27"/>
                  </a:cubicBezTo>
                  <a:cubicBezTo>
                    <a:pt x="79" y="31"/>
                    <a:pt x="78" y="35"/>
                    <a:pt x="75" y="40"/>
                  </a:cubicBezTo>
                  <a:cubicBezTo>
                    <a:pt x="67" y="55"/>
                    <a:pt x="57" y="60"/>
                    <a:pt x="48" y="60"/>
                  </a:cubicBezTo>
                  <a:cubicBezTo>
                    <a:pt x="41" y="60"/>
                    <a:pt x="35" y="57"/>
                    <a:pt x="31" y="54"/>
                  </a:cubicBezTo>
                  <a:cubicBezTo>
                    <a:pt x="27" y="51"/>
                    <a:pt x="25" y="48"/>
                    <a:pt x="20" y="41"/>
                  </a:cubicBezTo>
                  <a:cubicBezTo>
                    <a:pt x="18" y="38"/>
                    <a:pt x="14" y="32"/>
                    <a:pt x="11" y="28"/>
                  </a:cubicBezTo>
                  <a:cubicBezTo>
                    <a:pt x="8" y="23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3" y="16"/>
                    <a:pt x="3" y="14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9" y="9"/>
                    <a:pt x="12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5" y="5"/>
                    <a:pt x="11" y="6"/>
                  </a:cubicBezTo>
                  <a:cubicBezTo>
                    <a:pt x="10" y="6"/>
                    <a:pt x="8" y="6"/>
                    <a:pt x="6" y="7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8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3" y="36"/>
                    <a:pt x="17" y="43"/>
                  </a:cubicBezTo>
                  <a:cubicBezTo>
                    <a:pt x="22" y="50"/>
                    <a:pt x="25" y="53"/>
                    <a:pt x="29" y="56"/>
                  </a:cubicBezTo>
                  <a:cubicBezTo>
                    <a:pt x="34" y="60"/>
                    <a:pt x="41" y="63"/>
                    <a:pt x="48" y="63"/>
                  </a:cubicBezTo>
                  <a:cubicBezTo>
                    <a:pt x="58" y="63"/>
                    <a:pt x="70" y="57"/>
                    <a:pt x="78" y="42"/>
                  </a:cubicBezTo>
                  <a:cubicBezTo>
                    <a:pt x="81" y="36"/>
                    <a:pt x="82" y="31"/>
                    <a:pt x="82" y="27"/>
                  </a:cubicBezTo>
                  <a:cubicBezTo>
                    <a:pt x="82" y="18"/>
                    <a:pt x="78" y="12"/>
                    <a:pt x="73" y="8"/>
                  </a:cubicBezTo>
                  <a:cubicBezTo>
                    <a:pt x="71" y="5"/>
                    <a:pt x="68" y="4"/>
                    <a:pt x="66" y="3"/>
                  </a:cubicBezTo>
                  <a:cubicBezTo>
                    <a:pt x="64" y="1"/>
                    <a:pt x="62" y="1"/>
                    <a:pt x="61" y="0"/>
                  </a:cubicBezTo>
                  <a:cubicBezTo>
                    <a:pt x="60" y="0"/>
                    <a:pt x="60" y="0"/>
                    <a:pt x="59" y="0"/>
                  </a:cubicBezTo>
                  <a:cubicBezTo>
                    <a:pt x="54" y="0"/>
                    <a:pt x="44" y="1"/>
                    <a:pt x="35" y="3"/>
                  </a:cubicBezTo>
                  <a:cubicBezTo>
                    <a:pt x="26" y="4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18" y="6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Freeform 232"/>
            <p:cNvSpPr>
              <a:spLocks/>
            </p:cNvSpPr>
            <p:nvPr/>
          </p:nvSpPr>
          <p:spPr bwMode="auto">
            <a:xfrm>
              <a:off x="3834" y="4119"/>
              <a:ext cx="38" cy="43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10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8"/>
                    <a:pt x="9" y="9"/>
                    <a:pt x="7" y="9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Freeform 233"/>
            <p:cNvSpPr>
              <a:spLocks/>
            </p:cNvSpPr>
            <p:nvPr/>
          </p:nvSpPr>
          <p:spPr bwMode="auto">
            <a:xfrm>
              <a:off x="3875" y="4136"/>
              <a:ext cx="41" cy="42"/>
            </a:xfrm>
            <a:custGeom>
              <a:avLst/>
              <a:gdLst>
                <a:gd name="T0" fmla="*/ 11 w 13"/>
                <a:gd name="T1" fmla="*/ 5 h 13"/>
                <a:gd name="T2" fmla="*/ 9 w 13"/>
                <a:gd name="T3" fmla="*/ 5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9 w 13"/>
                <a:gd name="T19" fmla="*/ 5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8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8" name="Freeform 234"/>
            <p:cNvSpPr>
              <a:spLocks/>
            </p:cNvSpPr>
            <p:nvPr/>
          </p:nvSpPr>
          <p:spPr bwMode="auto">
            <a:xfrm>
              <a:off x="3932" y="4136"/>
              <a:ext cx="38" cy="42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0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" name="Freeform 235"/>
            <p:cNvSpPr>
              <a:spLocks/>
            </p:cNvSpPr>
            <p:nvPr/>
          </p:nvSpPr>
          <p:spPr bwMode="auto">
            <a:xfrm>
              <a:off x="3970" y="4149"/>
              <a:ext cx="41" cy="42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9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" name="Freeform 236"/>
            <p:cNvSpPr>
              <a:spLocks/>
            </p:cNvSpPr>
            <p:nvPr/>
          </p:nvSpPr>
          <p:spPr bwMode="auto">
            <a:xfrm>
              <a:off x="4008" y="4113"/>
              <a:ext cx="41" cy="42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5 h 13"/>
                <a:gd name="T4" fmla="*/ 10 w 13"/>
                <a:gd name="T5" fmla="*/ 6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7 h 13"/>
                <a:gd name="T12" fmla="*/ 3 w 13"/>
                <a:gd name="T13" fmla="*/ 6 h 13"/>
                <a:gd name="T14" fmla="*/ 6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1 w 13"/>
                <a:gd name="T21" fmla="*/ 5 h 13"/>
                <a:gd name="T22" fmla="*/ 13 w 13"/>
                <a:gd name="T23" fmla="*/ 4 h 13"/>
                <a:gd name="T24" fmla="*/ 7 w 13"/>
                <a:gd name="T25" fmla="*/ 0 h 13"/>
                <a:gd name="T26" fmla="*/ 5 w 13"/>
                <a:gd name="T27" fmla="*/ 0 h 13"/>
                <a:gd name="T28" fmla="*/ 0 w 13"/>
                <a:gd name="T29" fmla="*/ 6 h 13"/>
                <a:gd name="T30" fmla="*/ 1 w 13"/>
                <a:gd name="T31" fmla="*/ 8 h 13"/>
                <a:gd name="T32" fmla="*/ 7 w 13"/>
                <a:gd name="T33" fmla="*/ 13 h 13"/>
                <a:gd name="T34" fmla="*/ 9 w 13"/>
                <a:gd name="T35" fmla="*/ 12 h 13"/>
                <a:gd name="T36" fmla="*/ 13 w 13"/>
                <a:gd name="T37" fmla="*/ 6 h 13"/>
                <a:gd name="T38" fmla="*/ 13 w 13"/>
                <a:gd name="T39" fmla="*/ 4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" name="Freeform 237"/>
            <p:cNvSpPr>
              <a:spLocks/>
            </p:cNvSpPr>
            <p:nvPr/>
          </p:nvSpPr>
          <p:spPr bwMode="auto">
            <a:xfrm>
              <a:off x="4004" y="4145"/>
              <a:ext cx="38" cy="42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2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0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6" y="13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" name="Freeform 238"/>
            <p:cNvSpPr>
              <a:spLocks/>
            </p:cNvSpPr>
            <p:nvPr/>
          </p:nvSpPr>
          <p:spPr bwMode="auto">
            <a:xfrm>
              <a:off x="3985" y="4178"/>
              <a:ext cx="42" cy="39"/>
            </a:xfrm>
            <a:custGeom>
              <a:avLst/>
              <a:gdLst>
                <a:gd name="T0" fmla="*/ 11 w 13"/>
                <a:gd name="T1" fmla="*/ 5 h 12"/>
                <a:gd name="T2" fmla="*/ 10 w 13"/>
                <a:gd name="T3" fmla="*/ 5 h 12"/>
                <a:gd name="T4" fmla="*/ 10 w 13"/>
                <a:gd name="T5" fmla="*/ 6 h 12"/>
                <a:gd name="T6" fmla="*/ 8 w 13"/>
                <a:gd name="T7" fmla="*/ 9 h 12"/>
                <a:gd name="T8" fmla="*/ 7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6 w 13"/>
                <a:gd name="T15" fmla="*/ 3 h 12"/>
                <a:gd name="T16" fmla="*/ 7 w 13"/>
                <a:gd name="T17" fmla="*/ 3 h 12"/>
                <a:gd name="T18" fmla="*/ 10 w 13"/>
                <a:gd name="T19" fmla="*/ 5 h 12"/>
                <a:gd name="T20" fmla="*/ 11 w 13"/>
                <a:gd name="T21" fmla="*/ 5 h 12"/>
                <a:gd name="T22" fmla="*/ 13 w 13"/>
                <a:gd name="T23" fmla="*/ 4 h 12"/>
                <a:gd name="T24" fmla="*/ 7 w 13"/>
                <a:gd name="T25" fmla="*/ 0 h 12"/>
                <a:gd name="T26" fmla="*/ 5 w 13"/>
                <a:gd name="T27" fmla="*/ 0 h 12"/>
                <a:gd name="T28" fmla="*/ 0 w 13"/>
                <a:gd name="T29" fmla="*/ 6 h 12"/>
                <a:gd name="T30" fmla="*/ 1 w 13"/>
                <a:gd name="T31" fmla="*/ 8 h 12"/>
                <a:gd name="T32" fmla="*/ 7 w 13"/>
                <a:gd name="T33" fmla="*/ 12 h 12"/>
                <a:gd name="T34" fmla="*/ 9 w 13"/>
                <a:gd name="T35" fmla="*/ 12 h 12"/>
                <a:gd name="T36" fmla="*/ 13 w 13"/>
                <a:gd name="T37" fmla="*/ 6 h 12"/>
                <a:gd name="T38" fmla="*/ 13 w 13"/>
                <a:gd name="T39" fmla="*/ 4 h 12"/>
                <a:gd name="T40" fmla="*/ 11 w 13"/>
                <a:gd name="T4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4" y="9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5"/>
                    <a:pt x="4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1"/>
                    <a:pt x="4" y="12"/>
                    <a:pt x="7" y="12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" name="Freeform 239"/>
            <p:cNvSpPr>
              <a:spLocks/>
            </p:cNvSpPr>
            <p:nvPr/>
          </p:nvSpPr>
          <p:spPr bwMode="auto">
            <a:xfrm>
              <a:off x="3957" y="4197"/>
              <a:ext cx="38" cy="4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" name="Freeform 240"/>
            <p:cNvSpPr>
              <a:spLocks/>
            </p:cNvSpPr>
            <p:nvPr/>
          </p:nvSpPr>
          <p:spPr bwMode="auto">
            <a:xfrm>
              <a:off x="3932" y="4217"/>
              <a:ext cx="41" cy="32"/>
            </a:xfrm>
            <a:custGeom>
              <a:avLst/>
              <a:gdLst>
                <a:gd name="T0" fmla="*/ 10 w 13"/>
                <a:gd name="T1" fmla="*/ 4 h 10"/>
                <a:gd name="T2" fmla="*/ 8 w 13"/>
                <a:gd name="T3" fmla="*/ 7 h 10"/>
                <a:gd name="T4" fmla="*/ 7 w 13"/>
                <a:gd name="T5" fmla="*/ 7 h 10"/>
                <a:gd name="T6" fmla="*/ 4 w 13"/>
                <a:gd name="T7" fmla="*/ 5 h 10"/>
                <a:gd name="T8" fmla="*/ 4 w 13"/>
                <a:gd name="T9" fmla="*/ 5 h 10"/>
                <a:gd name="T10" fmla="*/ 3 w 13"/>
                <a:gd name="T11" fmla="*/ 4 h 10"/>
                <a:gd name="T12" fmla="*/ 4 w 13"/>
                <a:gd name="T13" fmla="*/ 3 h 10"/>
                <a:gd name="T14" fmla="*/ 3 w 13"/>
                <a:gd name="T15" fmla="*/ 1 h 10"/>
                <a:gd name="T16" fmla="*/ 1 w 13"/>
                <a:gd name="T17" fmla="*/ 2 h 10"/>
                <a:gd name="T18" fmla="*/ 0 w 13"/>
                <a:gd name="T19" fmla="*/ 4 h 10"/>
                <a:gd name="T20" fmla="*/ 1 w 13"/>
                <a:gd name="T21" fmla="*/ 6 h 10"/>
                <a:gd name="T22" fmla="*/ 1 w 13"/>
                <a:gd name="T23" fmla="*/ 6 h 10"/>
                <a:gd name="T24" fmla="*/ 7 w 13"/>
                <a:gd name="T25" fmla="*/ 10 h 10"/>
                <a:gd name="T26" fmla="*/ 9 w 13"/>
                <a:gd name="T27" fmla="*/ 10 h 10"/>
                <a:gd name="T28" fmla="*/ 13 w 13"/>
                <a:gd name="T29" fmla="*/ 5 h 10"/>
                <a:gd name="T30" fmla="*/ 12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9"/>
                    <a:pt x="4" y="10"/>
                    <a:pt x="7" y="10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1" y="9"/>
                    <a:pt x="13" y="7"/>
                    <a:pt x="13" y="5"/>
                  </a:cubicBezTo>
                  <a:cubicBezTo>
                    <a:pt x="13" y="4"/>
                    <a:pt x="13" y="3"/>
                    <a:pt x="12" y="3"/>
                  </a:cubicBezTo>
                  <a:cubicBezTo>
                    <a:pt x="11" y="3"/>
                    <a:pt x="10" y="4"/>
                    <a:pt x="10" y="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" name="Freeform 241"/>
            <p:cNvSpPr>
              <a:spLocks/>
            </p:cNvSpPr>
            <p:nvPr/>
          </p:nvSpPr>
          <p:spPr bwMode="auto">
            <a:xfrm>
              <a:off x="3884" y="4204"/>
              <a:ext cx="41" cy="32"/>
            </a:xfrm>
            <a:custGeom>
              <a:avLst/>
              <a:gdLst>
                <a:gd name="T0" fmla="*/ 10 w 13"/>
                <a:gd name="T1" fmla="*/ 4 h 10"/>
                <a:gd name="T2" fmla="*/ 7 w 13"/>
                <a:gd name="T3" fmla="*/ 7 h 10"/>
                <a:gd name="T4" fmla="*/ 6 w 13"/>
                <a:gd name="T5" fmla="*/ 7 h 10"/>
                <a:gd name="T6" fmla="*/ 3 w 13"/>
                <a:gd name="T7" fmla="*/ 5 h 10"/>
                <a:gd name="T8" fmla="*/ 3 w 13"/>
                <a:gd name="T9" fmla="*/ 5 h 10"/>
                <a:gd name="T10" fmla="*/ 3 w 13"/>
                <a:gd name="T11" fmla="*/ 4 h 10"/>
                <a:gd name="T12" fmla="*/ 3 w 13"/>
                <a:gd name="T13" fmla="*/ 3 h 10"/>
                <a:gd name="T14" fmla="*/ 2 w 13"/>
                <a:gd name="T15" fmla="*/ 1 h 10"/>
                <a:gd name="T16" fmla="*/ 0 w 13"/>
                <a:gd name="T17" fmla="*/ 2 h 10"/>
                <a:gd name="T18" fmla="*/ 0 w 13"/>
                <a:gd name="T19" fmla="*/ 4 h 10"/>
                <a:gd name="T20" fmla="*/ 0 w 13"/>
                <a:gd name="T21" fmla="*/ 6 h 10"/>
                <a:gd name="T22" fmla="*/ 0 w 13"/>
                <a:gd name="T23" fmla="*/ 6 h 10"/>
                <a:gd name="T24" fmla="*/ 6 w 13"/>
                <a:gd name="T25" fmla="*/ 10 h 10"/>
                <a:gd name="T26" fmla="*/ 8 w 13"/>
                <a:gd name="T27" fmla="*/ 10 h 10"/>
                <a:gd name="T28" fmla="*/ 12 w 13"/>
                <a:gd name="T29" fmla="*/ 4 h 10"/>
                <a:gd name="T30" fmla="*/ 11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9" y="5"/>
                    <a:pt x="9" y="6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4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1" y="9"/>
                    <a:pt x="12" y="7"/>
                    <a:pt x="12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0" y="2"/>
                    <a:pt x="10" y="3"/>
                    <a:pt x="10" y="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" name="Freeform 242"/>
            <p:cNvSpPr>
              <a:spLocks/>
            </p:cNvSpPr>
            <p:nvPr/>
          </p:nvSpPr>
          <p:spPr bwMode="auto">
            <a:xfrm>
              <a:off x="3941" y="4168"/>
              <a:ext cx="38" cy="4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9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Freeform 243"/>
            <p:cNvSpPr>
              <a:spLocks/>
            </p:cNvSpPr>
            <p:nvPr/>
          </p:nvSpPr>
          <p:spPr bwMode="auto">
            <a:xfrm>
              <a:off x="3897" y="4158"/>
              <a:ext cx="41" cy="42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6 w 13"/>
                <a:gd name="T15" fmla="*/ 4 h 13"/>
                <a:gd name="T16" fmla="*/ 7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3 w 13"/>
                <a:gd name="T23" fmla="*/ 5 h 13"/>
                <a:gd name="T24" fmla="*/ 7 w 13"/>
                <a:gd name="T25" fmla="*/ 0 h 13"/>
                <a:gd name="T26" fmla="*/ 5 w 13"/>
                <a:gd name="T27" fmla="*/ 1 h 13"/>
                <a:gd name="T28" fmla="*/ 0 w 13"/>
                <a:gd name="T29" fmla="*/ 7 h 13"/>
                <a:gd name="T30" fmla="*/ 1 w 13"/>
                <a:gd name="T31" fmla="*/ 9 h 13"/>
                <a:gd name="T32" fmla="*/ 7 w 13"/>
                <a:gd name="T33" fmla="*/ 13 h 13"/>
                <a:gd name="T34" fmla="*/ 9 w 13"/>
                <a:gd name="T35" fmla="*/ 13 h 13"/>
                <a:gd name="T36" fmla="*/ 13 w 13"/>
                <a:gd name="T37" fmla="*/ 7 h 13"/>
                <a:gd name="T38" fmla="*/ 13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3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" name="Freeform 244"/>
            <p:cNvSpPr>
              <a:spLocks/>
            </p:cNvSpPr>
            <p:nvPr/>
          </p:nvSpPr>
          <p:spPr bwMode="auto">
            <a:xfrm>
              <a:off x="3913" y="4191"/>
              <a:ext cx="41" cy="39"/>
            </a:xfrm>
            <a:custGeom>
              <a:avLst/>
              <a:gdLst>
                <a:gd name="T0" fmla="*/ 11 w 13"/>
                <a:gd name="T1" fmla="*/ 4 h 12"/>
                <a:gd name="T2" fmla="*/ 10 w 13"/>
                <a:gd name="T3" fmla="*/ 5 h 12"/>
                <a:gd name="T4" fmla="*/ 10 w 13"/>
                <a:gd name="T5" fmla="*/ 6 h 12"/>
                <a:gd name="T6" fmla="*/ 7 w 13"/>
                <a:gd name="T7" fmla="*/ 9 h 12"/>
                <a:gd name="T8" fmla="*/ 6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5 w 13"/>
                <a:gd name="T15" fmla="*/ 3 h 12"/>
                <a:gd name="T16" fmla="*/ 6 w 13"/>
                <a:gd name="T17" fmla="*/ 3 h 12"/>
                <a:gd name="T18" fmla="*/ 10 w 13"/>
                <a:gd name="T19" fmla="*/ 5 h 12"/>
                <a:gd name="T20" fmla="*/ 11 w 13"/>
                <a:gd name="T21" fmla="*/ 4 h 12"/>
                <a:gd name="T22" fmla="*/ 12 w 13"/>
                <a:gd name="T23" fmla="*/ 4 h 12"/>
                <a:gd name="T24" fmla="*/ 6 w 13"/>
                <a:gd name="T25" fmla="*/ 0 h 12"/>
                <a:gd name="T26" fmla="*/ 4 w 13"/>
                <a:gd name="T27" fmla="*/ 0 h 12"/>
                <a:gd name="T28" fmla="*/ 0 w 13"/>
                <a:gd name="T29" fmla="*/ 6 h 12"/>
                <a:gd name="T30" fmla="*/ 0 w 13"/>
                <a:gd name="T31" fmla="*/ 8 h 12"/>
                <a:gd name="T32" fmla="*/ 6 w 13"/>
                <a:gd name="T33" fmla="*/ 12 h 12"/>
                <a:gd name="T34" fmla="*/ 8 w 13"/>
                <a:gd name="T35" fmla="*/ 12 h 12"/>
                <a:gd name="T36" fmla="*/ 13 w 13"/>
                <a:gd name="T37" fmla="*/ 6 h 12"/>
                <a:gd name="T38" fmla="*/ 12 w 13"/>
                <a:gd name="T39" fmla="*/ 4 h 12"/>
                <a:gd name="T40" fmla="*/ 11 w 13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3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2" y="4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" name="Freeform 245"/>
            <p:cNvSpPr>
              <a:spLocks/>
            </p:cNvSpPr>
            <p:nvPr/>
          </p:nvSpPr>
          <p:spPr bwMode="auto">
            <a:xfrm>
              <a:off x="3843" y="4149"/>
              <a:ext cx="38" cy="4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1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" name="Freeform 246"/>
            <p:cNvSpPr>
              <a:spLocks/>
            </p:cNvSpPr>
            <p:nvPr/>
          </p:nvSpPr>
          <p:spPr bwMode="auto">
            <a:xfrm>
              <a:off x="3872" y="4175"/>
              <a:ext cx="38" cy="38"/>
            </a:xfrm>
            <a:custGeom>
              <a:avLst/>
              <a:gdLst>
                <a:gd name="T0" fmla="*/ 10 w 12"/>
                <a:gd name="T1" fmla="*/ 4 h 12"/>
                <a:gd name="T2" fmla="*/ 9 w 12"/>
                <a:gd name="T3" fmla="*/ 5 h 12"/>
                <a:gd name="T4" fmla="*/ 9 w 12"/>
                <a:gd name="T5" fmla="*/ 6 h 12"/>
                <a:gd name="T6" fmla="*/ 7 w 12"/>
                <a:gd name="T7" fmla="*/ 9 h 12"/>
                <a:gd name="T8" fmla="*/ 6 w 12"/>
                <a:gd name="T9" fmla="*/ 9 h 12"/>
                <a:gd name="T10" fmla="*/ 3 w 12"/>
                <a:gd name="T11" fmla="*/ 7 h 12"/>
                <a:gd name="T12" fmla="*/ 2 w 12"/>
                <a:gd name="T13" fmla="*/ 6 h 12"/>
                <a:gd name="T14" fmla="*/ 5 w 12"/>
                <a:gd name="T15" fmla="*/ 3 h 12"/>
                <a:gd name="T16" fmla="*/ 6 w 12"/>
                <a:gd name="T17" fmla="*/ 3 h 12"/>
                <a:gd name="T18" fmla="*/ 9 w 12"/>
                <a:gd name="T19" fmla="*/ 5 h 12"/>
                <a:gd name="T20" fmla="*/ 10 w 12"/>
                <a:gd name="T21" fmla="*/ 4 h 12"/>
                <a:gd name="T22" fmla="*/ 12 w 12"/>
                <a:gd name="T23" fmla="*/ 4 h 12"/>
                <a:gd name="T24" fmla="*/ 6 w 12"/>
                <a:gd name="T25" fmla="*/ 0 h 12"/>
                <a:gd name="T26" fmla="*/ 4 w 12"/>
                <a:gd name="T27" fmla="*/ 0 h 12"/>
                <a:gd name="T28" fmla="*/ 0 w 12"/>
                <a:gd name="T29" fmla="*/ 6 h 12"/>
                <a:gd name="T30" fmla="*/ 0 w 12"/>
                <a:gd name="T31" fmla="*/ 8 h 12"/>
                <a:gd name="T32" fmla="*/ 6 w 12"/>
                <a:gd name="T33" fmla="*/ 12 h 12"/>
                <a:gd name="T34" fmla="*/ 8 w 12"/>
                <a:gd name="T35" fmla="*/ 12 h 12"/>
                <a:gd name="T36" fmla="*/ 12 w 12"/>
                <a:gd name="T37" fmla="*/ 6 h 12"/>
                <a:gd name="T38" fmla="*/ 12 w 12"/>
                <a:gd name="T39" fmla="*/ 4 h 12"/>
                <a:gd name="T40" fmla="*/ 10 w 12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2"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7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3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" name="Freeform 247"/>
            <p:cNvSpPr>
              <a:spLocks/>
            </p:cNvSpPr>
            <p:nvPr/>
          </p:nvSpPr>
          <p:spPr bwMode="auto">
            <a:xfrm>
              <a:off x="3846" y="4181"/>
              <a:ext cx="38" cy="39"/>
            </a:xfrm>
            <a:custGeom>
              <a:avLst/>
              <a:gdLst>
                <a:gd name="T0" fmla="*/ 9 w 12"/>
                <a:gd name="T1" fmla="*/ 7 h 12"/>
                <a:gd name="T2" fmla="*/ 7 w 12"/>
                <a:gd name="T3" fmla="*/ 9 h 12"/>
                <a:gd name="T4" fmla="*/ 6 w 12"/>
                <a:gd name="T5" fmla="*/ 9 h 12"/>
                <a:gd name="T6" fmla="*/ 3 w 12"/>
                <a:gd name="T7" fmla="*/ 7 h 12"/>
                <a:gd name="T8" fmla="*/ 3 w 12"/>
                <a:gd name="T9" fmla="*/ 6 h 12"/>
                <a:gd name="T10" fmla="*/ 5 w 12"/>
                <a:gd name="T11" fmla="*/ 3 h 12"/>
                <a:gd name="T12" fmla="*/ 5 w 12"/>
                <a:gd name="T13" fmla="*/ 1 h 12"/>
                <a:gd name="T14" fmla="*/ 3 w 12"/>
                <a:gd name="T15" fmla="*/ 0 h 12"/>
                <a:gd name="T16" fmla="*/ 0 w 12"/>
                <a:gd name="T17" fmla="*/ 6 h 12"/>
                <a:gd name="T18" fmla="*/ 0 w 12"/>
                <a:gd name="T19" fmla="*/ 8 h 12"/>
                <a:gd name="T20" fmla="*/ 6 w 12"/>
                <a:gd name="T21" fmla="*/ 12 h 12"/>
                <a:gd name="T22" fmla="*/ 8 w 12"/>
                <a:gd name="T23" fmla="*/ 12 h 12"/>
                <a:gd name="T24" fmla="*/ 12 w 12"/>
                <a:gd name="T25" fmla="*/ 8 h 12"/>
                <a:gd name="T26" fmla="*/ 11 w 12"/>
                <a:gd name="T27" fmla="*/ 6 h 12"/>
                <a:gd name="T28" fmla="*/ 9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9" y="7"/>
                  </a:moveTo>
                  <a:cubicBezTo>
                    <a:pt x="9" y="8"/>
                    <a:pt x="8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10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0" y="11"/>
                    <a:pt x="11" y="10"/>
                    <a:pt x="12" y="8"/>
                  </a:cubicBezTo>
                  <a:cubicBezTo>
                    <a:pt x="12" y="7"/>
                    <a:pt x="12" y="7"/>
                    <a:pt x="11" y="6"/>
                  </a:cubicBezTo>
                  <a:cubicBezTo>
                    <a:pt x="11" y="6"/>
                    <a:pt x="10" y="6"/>
                    <a:pt x="9" y="7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" name="Freeform 248"/>
            <p:cNvSpPr>
              <a:spLocks/>
            </p:cNvSpPr>
            <p:nvPr/>
          </p:nvSpPr>
          <p:spPr bwMode="auto">
            <a:xfrm>
              <a:off x="3910" y="4074"/>
              <a:ext cx="72" cy="75"/>
            </a:xfrm>
            <a:custGeom>
              <a:avLst/>
              <a:gdLst>
                <a:gd name="T0" fmla="*/ 2 w 23"/>
                <a:gd name="T1" fmla="*/ 3 h 23"/>
                <a:gd name="T2" fmla="*/ 2 w 23"/>
                <a:gd name="T3" fmla="*/ 3 h 23"/>
                <a:gd name="T4" fmla="*/ 20 w 23"/>
                <a:gd name="T5" fmla="*/ 22 h 23"/>
                <a:gd name="T6" fmla="*/ 22 w 23"/>
                <a:gd name="T7" fmla="*/ 22 h 23"/>
                <a:gd name="T8" fmla="*/ 23 w 23"/>
                <a:gd name="T9" fmla="*/ 21 h 23"/>
                <a:gd name="T10" fmla="*/ 3 w 23"/>
                <a:gd name="T11" fmla="*/ 0 h 23"/>
                <a:gd name="T12" fmla="*/ 1 w 23"/>
                <a:gd name="T13" fmla="*/ 1 h 23"/>
                <a:gd name="T14" fmla="*/ 2 w 23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4" y="9"/>
                    <a:pt x="20" y="22"/>
                  </a:cubicBezTo>
                  <a:cubicBezTo>
                    <a:pt x="20" y="22"/>
                    <a:pt x="21" y="23"/>
                    <a:pt x="22" y="22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16" y="5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Freeform 249"/>
            <p:cNvSpPr>
              <a:spLocks/>
            </p:cNvSpPr>
            <p:nvPr/>
          </p:nvSpPr>
          <p:spPr bwMode="auto">
            <a:xfrm>
              <a:off x="3957" y="4113"/>
              <a:ext cx="41" cy="16"/>
            </a:xfrm>
            <a:custGeom>
              <a:avLst/>
              <a:gdLst>
                <a:gd name="T0" fmla="*/ 3 w 13"/>
                <a:gd name="T1" fmla="*/ 3 h 5"/>
                <a:gd name="T2" fmla="*/ 2 w 13"/>
                <a:gd name="T3" fmla="*/ 2 h 5"/>
                <a:gd name="T4" fmla="*/ 3 w 13"/>
                <a:gd name="T5" fmla="*/ 3 h 5"/>
                <a:gd name="T6" fmla="*/ 3 w 13"/>
                <a:gd name="T7" fmla="*/ 3 h 5"/>
                <a:gd name="T8" fmla="*/ 2 w 13"/>
                <a:gd name="T9" fmla="*/ 2 h 5"/>
                <a:gd name="T10" fmla="*/ 3 w 13"/>
                <a:gd name="T11" fmla="*/ 3 h 5"/>
                <a:gd name="T12" fmla="*/ 3 w 13"/>
                <a:gd name="T13" fmla="*/ 3 h 5"/>
                <a:gd name="T14" fmla="*/ 5 w 13"/>
                <a:gd name="T15" fmla="*/ 3 h 5"/>
                <a:gd name="T16" fmla="*/ 11 w 13"/>
                <a:gd name="T17" fmla="*/ 5 h 5"/>
                <a:gd name="T18" fmla="*/ 13 w 13"/>
                <a:gd name="T19" fmla="*/ 5 h 5"/>
                <a:gd name="T20" fmla="*/ 12 w 13"/>
                <a:gd name="T21" fmla="*/ 2 h 5"/>
                <a:gd name="T22" fmla="*/ 5 w 13"/>
                <a:gd name="T23" fmla="*/ 0 h 5"/>
                <a:gd name="T24" fmla="*/ 1 w 13"/>
                <a:gd name="T25" fmla="*/ 1 h 5"/>
                <a:gd name="T26" fmla="*/ 1 w 13"/>
                <a:gd name="T27" fmla="*/ 2 h 5"/>
                <a:gd name="T28" fmla="*/ 3 w 13"/>
                <a:gd name="T2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5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8" y="3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Freeform 250"/>
            <p:cNvSpPr>
              <a:spLocks/>
            </p:cNvSpPr>
            <p:nvPr/>
          </p:nvSpPr>
          <p:spPr bwMode="auto">
            <a:xfrm>
              <a:off x="3941" y="4097"/>
              <a:ext cx="13" cy="35"/>
            </a:xfrm>
            <a:custGeom>
              <a:avLst/>
              <a:gdLst>
                <a:gd name="T0" fmla="*/ 3 w 4"/>
                <a:gd name="T1" fmla="*/ 9 h 11"/>
                <a:gd name="T2" fmla="*/ 3 w 4"/>
                <a:gd name="T3" fmla="*/ 9 h 11"/>
                <a:gd name="T4" fmla="*/ 3 w 4"/>
                <a:gd name="T5" fmla="*/ 8 h 11"/>
                <a:gd name="T6" fmla="*/ 4 w 4"/>
                <a:gd name="T7" fmla="*/ 2 h 11"/>
                <a:gd name="T8" fmla="*/ 3 w 4"/>
                <a:gd name="T9" fmla="*/ 0 h 11"/>
                <a:gd name="T10" fmla="*/ 1 w 4"/>
                <a:gd name="T11" fmla="*/ 1 h 11"/>
                <a:gd name="T12" fmla="*/ 0 w 4"/>
                <a:gd name="T13" fmla="*/ 8 h 11"/>
                <a:gd name="T14" fmla="*/ 0 w 4"/>
                <a:gd name="T15" fmla="*/ 10 h 11"/>
                <a:gd name="T16" fmla="*/ 2 w 4"/>
                <a:gd name="T17" fmla="*/ 11 h 11"/>
                <a:gd name="T18" fmla="*/ 3 w 4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5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4"/>
                    <a:pt x="0" y="7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" name="Freeform 251"/>
            <p:cNvSpPr>
              <a:spLocks/>
            </p:cNvSpPr>
            <p:nvPr/>
          </p:nvSpPr>
          <p:spPr bwMode="auto">
            <a:xfrm>
              <a:off x="3913" y="3928"/>
              <a:ext cx="54" cy="227"/>
            </a:xfrm>
            <a:custGeom>
              <a:avLst/>
              <a:gdLst>
                <a:gd name="T0" fmla="*/ 5 w 17"/>
                <a:gd name="T1" fmla="*/ 68 h 70"/>
                <a:gd name="T2" fmla="*/ 5 w 17"/>
                <a:gd name="T3" fmla="*/ 68 h 70"/>
                <a:gd name="T4" fmla="*/ 3 w 17"/>
                <a:gd name="T5" fmla="*/ 49 h 70"/>
                <a:gd name="T6" fmla="*/ 17 w 17"/>
                <a:gd name="T7" fmla="*/ 2 h 70"/>
                <a:gd name="T8" fmla="*/ 16 w 17"/>
                <a:gd name="T9" fmla="*/ 0 h 70"/>
                <a:gd name="T10" fmla="*/ 14 w 17"/>
                <a:gd name="T11" fmla="*/ 1 h 70"/>
                <a:gd name="T12" fmla="*/ 0 w 17"/>
                <a:gd name="T13" fmla="*/ 49 h 70"/>
                <a:gd name="T14" fmla="*/ 3 w 17"/>
                <a:gd name="T15" fmla="*/ 69 h 70"/>
                <a:gd name="T16" fmla="*/ 5 w 17"/>
                <a:gd name="T17" fmla="*/ 70 h 70"/>
                <a:gd name="T18" fmla="*/ 5 w 17"/>
                <a:gd name="T19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0">
                  <a:moveTo>
                    <a:pt x="5" y="68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3" y="60"/>
                    <a:pt x="3" y="49"/>
                  </a:cubicBezTo>
                  <a:cubicBezTo>
                    <a:pt x="3" y="37"/>
                    <a:pt x="5" y="21"/>
                    <a:pt x="17" y="2"/>
                  </a:cubicBezTo>
                  <a:cubicBezTo>
                    <a:pt x="17" y="2"/>
                    <a:pt x="17" y="1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3" y="20"/>
                    <a:pt x="0" y="37"/>
                    <a:pt x="0" y="49"/>
                  </a:cubicBezTo>
                  <a:cubicBezTo>
                    <a:pt x="0" y="62"/>
                    <a:pt x="3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5" y="70"/>
                    <a:pt x="6" y="69"/>
                    <a:pt x="5" y="68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" name="Freeform 252"/>
            <p:cNvSpPr>
              <a:spLocks/>
            </p:cNvSpPr>
            <p:nvPr/>
          </p:nvSpPr>
          <p:spPr bwMode="auto">
            <a:xfrm>
              <a:off x="3872" y="4103"/>
              <a:ext cx="50" cy="29"/>
            </a:xfrm>
            <a:custGeom>
              <a:avLst/>
              <a:gdLst>
                <a:gd name="T0" fmla="*/ 3 w 16"/>
                <a:gd name="T1" fmla="*/ 8 h 9"/>
                <a:gd name="T2" fmla="*/ 2 w 16"/>
                <a:gd name="T3" fmla="*/ 8 h 9"/>
                <a:gd name="T4" fmla="*/ 3 w 16"/>
                <a:gd name="T5" fmla="*/ 8 h 9"/>
                <a:gd name="T6" fmla="*/ 3 w 16"/>
                <a:gd name="T7" fmla="*/ 8 h 9"/>
                <a:gd name="T8" fmla="*/ 2 w 16"/>
                <a:gd name="T9" fmla="*/ 8 h 9"/>
                <a:gd name="T10" fmla="*/ 3 w 16"/>
                <a:gd name="T11" fmla="*/ 8 h 9"/>
                <a:gd name="T12" fmla="*/ 14 w 16"/>
                <a:gd name="T13" fmla="*/ 3 h 9"/>
                <a:gd name="T14" fmla="*/ 16 w 16"/>
                <a:gd name="T15" fmla="*/ 2 h 9"/>
                <a:gd name="T16" fmla="*/ 14 w 16"/>
                <a:gd name="T17" fmla="*/ 1 h 9"/>
                <a:gd name="T18" fmla="*/ 0 w 16"/>
                <a:gd name="T19" fmla="*/ 6 h 9"/>
                <a:gd name="T20" fmla="*/ 1 w 16"/>
                <a:gd name="T21" fmla="*/ 8 h 9"/>
                <a:gd name="T22" fmla="*/ 3 w 16"/>
                <a:gd name="T2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9">
                  <a:moveTo>
                    <a:pt x="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6" y="4"/>
                    <a:pt x="14" y="3"/>
                  </a:cubicBezTo>
                  <a:cubicBezTo>
                    <a:pt x="15" y="3"/>
                    <a:pt x="16" y="3"/>
                    <a:pt x="16" y="2"/>
                  </a:cubicBezTo>
                  <a:cubicBezTo>
                    <a:pt x="16" y="1"/>
                    <a:pt x="15" y="0"/>
                    <a:pt x="14" y="1"/>
                  </a:cubicBezTo>
                  <a:cubicBezTo>
                    <a:pt x="5" y="1"/>
                    <a:pt x="1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2" y="9"/>
                    <a:pt x="3" y="8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" name="Freeform 253"/>
            <p:cNvSpPr>
              <a:spLocks/>
            </p:cNvSpPr>
            <p:nvPr/>
          </p:nvSpPr>
          <p:spPr bwMode="auto">
            <a:xfrm>
              <a:off x="3903" y="4119"/>
              <a:ext cx="22" cy="20"/>
            </a:xfrm>
            <a:custGeom>
              <a:avLst/>
              <a:gdLst>
                <a:gd name="T0" fmla="*/ 3 w 7"/>
                <a:gd name="T1" fmla="*/ 5 h 6"/>
                <a:gd name="T2" fmla="*/ 2 w 7"/>
                <a:gd name="T3" fmla="*/ 4 h 6"/>
                <a:gd name="T4" fmla="*/ 3 w 7"/>
                <a:gd name="T5" fmla="*/ 5 h 6"/>
                <a:gd name="T6" fmla="*/ 3 w 7"/>
                <a:gd name="T7" fmla="*/ 5 h 6"/>
                <a:gd name="T8" fmla="*/ 2 w 7"/>
                <a:gd name="T9" fmla="*/ 4 h 6"/>
                <a:gd name="T10" fmla="*/ 3 w 7"/>
                <a:gd name="T11" fmla="*/ 5 h 6"/>
                <a:gd name="T12" fmla="*/ 3 w 7"/>
                <a:gd name="T13" fmla="*/ 4 h 6"/>
                <a:gd name="T14" fmla="*/ 6 w 7"/>
                <a:gd name="T15" fmla="*/ 3 h 6"/>
                <a:gd name="T16" fmla="*/ 6 w 7"/>
                <a:gd name="T17" fmla="*/ 1 h 6"/>
                <a:gd name="T18" fmla="*/ 4 w 7"/>
                <a:gd name="T19" fmla="*/ 0 h 6"/>
                <a:gd name="T20" fmla="*/ 0 w 7"/>
                <a:gd name="T21" fmla="*/ 4 h 6"/>
                <a:gd name="T22" fmla="*/ 1 w 7"/>
                <a:gd name="T23" fmla="*/ 6 h 6"/>
                <a:gd name="T24" fmla="*/ 3 w 7"/>
                <a:gd name="T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" name="Freeform 254"/>
            <p:cNvSpPr>
              <a:spLocks/>
            </p:cNvSpPr>
            <p:nvPr/>
          </p:nvSpPr>
          <p:spPr bwMode="auto">
            <a:xfrm>
              <a:off x="3774" y="3964"/>
              <a:ext cx="174" cy="81"/>
            </a:xfrm>
            <a:custGeom>
              <a:avLst/>
              <a:gdLst>
                <a:gd name="T0" fmla="*/ 3 w 55"/>
                <a:gd name="T1" fmla="*/ 24 h 25"/>
                <a:gd name="T2" fmla="*/ 3 w 55"/>
                <a:gd name="T3" fmla="*/ 24 h 25"/>
                <a:gd name="T4" fmla="*/ 54 w 55"/>
                <a:gd name="T5" fmla="*/ 3 h 25"/>
                <a:gd name="T6" fmla="*/ 55 w 55"/>
                <a:gd name="T7" fmla="*/ 2 h 25"/>
                <a:gd name="T8" fmla="*/ 53 w 55"/>
                <a:gd name="T9" fmla="*/ 0 h 25"/>
                <a:gd name="T10" fmla="*/ 1 w 55"/>
                <a:gd name="T11" fmla="*/ 22 h 25"/>
                <a:gd name="T12" fmla="*/ 0 w 55"/>
                <a:gd name="T13" fmla="*/ 24 h 25"/>
                <a:gd name="T14" fmla="*/ 3 w 55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5"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5" y="22"/>
                    <a:pt x="24" y="7"/>
                    <a:pt x="54" y="3"/>
                  </a:cubicBezTo>
                  <a:cubicBezTo>
                    <a:pt x="54" y="3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ubicBezTo>
                    <a:pt x="20" y="5"/>
                    <a:pt x="1" y="22"/>
                    <a:pt x="1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5"/>
                    <a:pt x="2" y="25"/>
                    <a:pt x="3" y="2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" name="Freeform 255"/>
            <p:cNvSpPr>
              <a:spLocks/>
            </p:cNvSpPr>
            <p:nvPr/>
          </p:nvSpPr>
          <p:spPr bwMode="auto">
            <a:xfrm>
              <a:off x="3802" y="3896"/>
              <a:ext cx="82" cy="78"/>
            </a:xfrm>
            <a:custGeom>
              <a:avLst/>
              <a:gdLst>
                <a:gd name="T0" fmla="*/ 1 w 26"/>
                <a:gd name="T1" fmla="*/ 2 h 24"/>
                <a:gd name="T2" fmla="*/ 1 w 26"/>
                <a:gd name="T3" fmla="*/ 3 h 24"/>
                <a:gd name="T4" fmla="*/ 1 w 26"/>
                <a:gd name="T5" fmla="*/ 3 h 24"/>
                <a:gd name="T6" fmla="*/ 16 w 26"/>
                <a:gd name="T7" fmla="*/ 10 h 24"/>
                <a:gd name="T8" fmla="*/ 22 w 26"/>
                <a:gd name="T9" fmla="*/ 19 h 24"/>
                <a:gd name="T10" fmla="*/ 23 w 26"/>
                <a:gd name="T11" fmla="*/ 22 h 24"/>
                <a:gd name="T12" fmla="*/ 23 w 26"/>
                <a:gd name="T13" fmla="*/ 22 h 24"/>
                <a:gd name="T14" fmla="*/ 23 w 26"/>
                <a:gd name="T15" fmla="*/ 23 h 24"/>
                <a:gd name="T16" fmla="*/ 23 w 26"/>
                <a:gd name="T17" fmla="*/ 23 h 24"/>
                <a:gd name="T18" fmla="*/ 25 w 26"/>
                <a:gd name="T19" fmla="*/ 22 h 24"/>
                <a:gd name="T20" fmla="*/ 25 w 26"/>
                <a:gd name="T21" fmla="*/ 21 h 24"/>
                <a:gd name="T22" fmla="*/ 25 w 26"/>
                <a:gd name="T23" fmla="*/ 21 h 24"/>
                <a:gd name="T24" fmla="*/ 12 w 26"/>
                <a:gd name="T25" fmla="*/ 14 h 24"/>
                <a:gd name="T26" fmla="*/ 3 w 26"/>
                <a:gd name="T27" fmla="*/ 1 h 24"/>
                <a:gd name="T28" fmla="*/ 1 w 26"/>
                <a:gd name="T29" fmla="*/ 2 h 24"/>
                <a:gd name="T30" fmla="*/ 1 w 26"/>
                <a:gd name="T31" fmla="*/ 3 h 24"/>
                <a:gd name="T32" fmla="*/ 1 w 26"/>
                <a:gd name="T33" fmla="*/ 2 h 24"/>
                <a:gd name="T34" fmla="*/ 0 w 26"/>
                <a:gd name="T35" fmla="*/ 2 h 24"/>
                <a:gd name="T36" fmla="*/ 10 w 26"/>
                <a:gd name="T37" fmla="*/ 16 h 24"/>
                <a:gd name="T38" fmla="*/ 25 w 26"/>
                <a:gd name="T39" fmla="*/ 24 h 24"/>
                <a:gd name="T40" fmla="*/ 26 w 26"/>
                <a:gd name="T41" fmla="*/ 24 h 24"/>
                <a:gd name="T42" fmla="*/ 26 w 26"/>
                <a:gd name="T43" fmla="*/ 22 h 24"/>
                <a:gd name="T44" fmla="*/ 18 w 26"/>
                <a:gd name="T45" fmla="*/ 8 h 24"/>
                <a:gd name="T46" fmla="*/ 1 w 26"/>
                <a:gd name="T47" fmla="*/ 0 h 24"/>
                <a:gd name="T48" fmla="*/ 0 w 26"/>
                <a:gd name="T49" fmla="*/ 1 h 24"/>
                <a:gd name="T50" fmla="*/ 0 w 26"/>
                <a:gd name="T51" fmla="*/ 2 h 24"/>
                <a:gd name="T52" fmla="*/ 1 w 26"/>
                <a:gd name="T5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24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9" y="4"/>
                    <a:pt x="16" y="10"/>
                  </a:cubicBezTo>
                  <a:cubicBezTo>
                    <a:pt x="19" y="13"/>
                    <a:pt x="21" y="16"/>
                    <a:pt x="22" y="19"/>
                  </a:cubicBezTo>
                  <a:cubicBezTo>
                    <a:pt x="23" y="20"/>
                    <a:pt x="23" y="21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21"/>
                    <a:pt x="17" y="18"/>
                    <a:pt x="12" y="14"/>
                  </a:cubicBezTo>
                  <a:cubicBezTo>
                    <a:pt x="7" y="10"/>
                    <a:pt x="4" y="4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6"/>
                    <a:pt x="5" y="11"/>
                    <a:pt x="10" y="16"/>
                  </a:cubicBezTo>
                  <a:cubicBezTo>
                    <a:pt x="16" y="22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2"/>
                    <a:pt x="25" y="15"/>
                    <a:pt x="18" y="8"/>
                  </a:cubicBezTo>
                  <a:cubicBezTo>
                    <a:pt x="10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" name="Freeform 256"/>
            <p:cNvSpPr>
              <a:spLocks/>
            </p:cNvSpPr>
            <p:nvPr/>
          </p:nvSpPr>
          <p:spPr bwMode="auto">
            <a:xfrm>
              <a:off x="3755" y="3932"/>
              <a:ext cx="91" cy="58"/>
            </a:xfrm>
            <a:custGeom>
              <a:avLst/>
              <a:gdLst>
                <a:gd name="T0" fmla="*/ 2 w 29"/>
                <a:gd name="T1" fmla="*/ 2 h 18"/>
                <a:gd name="T2" fmla="*/ 2 w 29"/>
                <a:gd name="T3" fmla="*/ 3 h 18"/>
                <a:gd name="T4" fmla="*/ 2 w 29"/>
                <a:gd name="T5" fmla="*/ 3 h 18"/>
                <a:gd name="T6" fmla="*/ 5 w 29"/>
                <a:gd name="T7" fmla="*/ 3 h 18"/>
                <a:gd name="T8" fmla="*/ 17 w 29"/>
                <a:gd name="T9" fmla="*/ 6 h 18"/>
                <a:gd name="T10" fmla="*/ 24 w 29"/>
                <a:gd name="T11" fmla="*/ 13 h 18"/>
                <a:gd name="T12" fmla="*/ 25 w 29"/>
                <a:gd name="T13" fmla="*/ 16 h 18"/>
                <a:gd name="T14" fmla="*/ 26 w 29"/>
                <a:gd name="T15" fmla="*/ 17 h 18"/>
                <a:gd name="T16" fmla="*/ 26 w 29"/>
                <a:gd name="T17" fmla="*/ 17 h 18"/>
                <a:gd name="T18" fmla="*/ 26 w 29"/>
                <a:gd name="T19" fmla="*/ 17 h 18"/>
                <a:gd name="T20" fmla="*/ 26 w 29"/>
                <a:gd name="T21" fmla="*/ 17 h 18"/>
                <a:gd name="T22" fmla="*/ 26 w 29"/>
                <a:gd name="T23" fmla="*/ 17 h 18"/>
                <a:gd name="T24" fmla="*/ 26 w 29"/>
                <a:gd name="T25" fmla="*/ 17 h 18"/>
                <a:gd name="T26" fmla="*/ 26 w 29"/>
                <a:gd name="T27" fmla="*/ 17 h 18"/>
                <a:gd name="T28" fmla="*/ 27 w 29"/>
                <a:gd name="T29" fmla="*/ 17 h 18"/>
                <a:gd name="T30" fmla="*/ 27 w 29"/>
                <a:gd name="T31" fmla="*/ 15 h 18"/>
                <a:gd name="T32" fmla="*/ 27 w 29"/>
                <a:gd name="T33" fmla="*/ 15 h 18"/>
                <a:gd name="T34" fmla="*/ 14 w 29"/>
                <a:gd name="T35" fmla="*/ 11 h 18"/>
                <a:gd name="T36" fmla="*/ 7 w 29"/>
                <a:gd name="T37" fmla="*/ 6 h 18"/>
                <a:gd name="T38" fmla="*/ 3 w 29"/>
                <a:gd name="T39" fmla="*/ 1 h 18"/>
                <a:gd name="T40" fmla="*/ 2 w 29"/>
                <a:gd name="T41" fmla="*/ 2 h 18"/>
                <a:gd name="T42" fmla="*/ 2 w 29"/>
                <a:gd name="T43" fmla="*/ 3 h 18"/>
                <a:gd name="T44" fmla="*/ 2 w 29"/>
                <a:gd name="T45" fmla="*/ 2 h 18"/>
                <a:gd name="T46" fmla="*/ 0 w 29"/>
                <a:gd name="T47" fmla="*/ 2 h 18"/>
                <a:gd name="T48" fmla="*/ 5 w 29"/>
                <a:gd name="T49" fmla="*/ 8 h 18"/>
                <a:gd name="T50" fmla="*/ 12 w 29"/>
                <a:gd name="T51" fmla="*/ 14 h 18"/>
                <a:gd name="T52" fmla="*/ 27 w 29"/>
                <a:gd name="T53" fmla="*/ 18 h 18"/>
                <a:gd name="T54" fmla="*/ 28 w 29"/>
                <a:gd name="T55" fmla="*/ 17 h 18"/>
                <a:gd name="T56" fmla="*/ 29 w 29"/>
                <a:gd name="T57" fmla="*/ 16 h 18"/>
                <a:gd name="T58" fmla="*/ 18 w 29"/>
                <a:gd name="T59" fmla="*/ 4 h 18"/>
                <a:gd name="T60" fmla="*/ 5 w 29"/>
                <a:gd name="T61" fmla="*/ 0 h 18"/>
                <a:gd name="T62" fmla="*/ 2 w 29"/>
                <a:gd name="T63" fmla="*/ 0 h 18"/>
                <a:gd name="T64" fmla="*/ 0 w 29"/>
                <a:gd name="T65" fmla="*/ 1 h 18"/>
                <a:gd name="T66" fmla="*/ 0 w 29"/>
                <a:gd name="T67" fmla="*/ 2 h 18"/>
                <a:gd name="T68" fmla="*/ 2 w 29"/>
                <a:gd name="T6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18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3"/>
                    <a:pt x="12" y="4"/>
                    <a:pt x="17" y="6"/>
                  </a:cubicBezTo>
                  <a:cubicBezTo>
                    <a:pt x="21" y="9"/>
                    <a:pt x="23" y="11"/>
                    <a:pt x="24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5" y="15"/>
                    <a:pt x="19" y="14"/>
                    <a:pt x="14" y="11"/>
                  </a:cubicBezTo>
                  <a:cubicBezTo>
                    <a:pt x="11" y="10"/>
                    <a:pt x="9" y="8"/>
                    <a:pt x="7" y="6"/>
                  </a:cubicBezTo>
                  <a:cubicBezTo>
                    <a:pt x="5" y="4"/>
                    <a:pt x="4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3" y="6"/>
                    <a:pt x="5" y="8"/>
                  </a:cubicBezTo>
                  <a:cubicBezTo>
                    <a:pt x="7" y="10"/>
                    <a:pt x="9" y="12"/>
                    <a:pt x="12" y="14"/>
                  </a:cubicBezTo>
                  <a:cubicBezTo>
                    <a:pt x="19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29" y="16"/>
                    <a:pt x="27" y="9"/>
                    <a:pt x="18" y="4"/>
                  </a:cubicBezTo>
                  <a:cubicBezTo>
                    <a:pt x="13" y="1"/>
                    <a:pt x="8" y="0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" name="Freeform 257"/>
            <p:cNvSpPr>
              <a:spLocks/>
            </p:cNvSpPr>
            <p:nvPr/>
          </p:nvSpPr>
          <p:spPr bwMode="auto">
            <a:xfrm>
              <a:off x="3717" y="3967"/>
              <a:ext cx="88" cy="46"/>
            </a:xfrm>
            <a:custGeom>
              <a:avLst/>
              <a:gdLst>
                <a:gd name="T0" fmla="*/ 1 w 28"/>
                <a:gd name="T1" fmla="*/ 2 h 14"/>
                <a:gd name="T2" fmla="*/ 2 w 28"/>
                <a:gd name="T3" fmla="*/ 3 h 14"/>
                <a:gd name="T4" fmla="*/ 2 w 28"/>
                <a:gd name="T5" fmla="*/ 3 h 14"/>
                <a:gd name="T6" fmla="*/ 5 w 28"/>
                <a:gd name="T7" fmla="*/ 3 h 14"/>
                <a:gd name="T8" fmla="*/ 14 w 28"/>
                <a:gd name="T9" fmla="*/ 4 h 14"/>
                <a:gd name="T10" fmla="*/ 23 w 28"/>
                <a:gd name="T11" fmla="*/ 11 h 14"/>
                <a:gd name="T12" fmla="*/ 24 w 28"/>
                <a:gd name="T13" fmla="*/ 13 h 14"/>
                <a:gd name="T14" fmla="*/ 25 w 28"/>
                <a:gd name="T15" fmla="*/ 14 h 14"/>
                <a:gd name="T16" fmla="*/ 25 w 28"/>
                <a:gd name="T17" fmla="*/ 14 h 14"/>
                <a:gd name="T18" fmla="*/ 25 w 28"/>
                <a:gd name="T19" fmla="*/ 14 h 14"/>
                <a:gd name="T20" fmla="*/ 26 w 28"/>
                <a:gd name="T21" fmla="*/ 13 h 14"/>
                <a:gd name="T22" fmla="*/ 26 w 28"/>
                <a:gd name="T23" fmla="*/ 12 h 14"/>
                <a:gd name="T24" fmla="*/ 26 w 28"/>
                <a:gd name="T25" fmla="*/ 12 h 14"/>
                <a:gd name="T26" fmla="*/ 25 w 28"/>
                <a:gd name="T27" fmla="*/ 12 h 14"/>
                <a:gd name="T28" fmla="*/ 12 w 28"/>
                <a:gd name="T29" fmla="*/ 9 h 14"/>
                <a:gd name="T30" fmla="*/ 3 w 28"/>
                <a:gd name="T31" fmla="*/ 1 h 14"/>
                <a:gd name="T32" fmla="*/ 1 w 28"/>
                <a:gd name="T33" fmla="*/ 2 h 14"/>
                <a:gd name="T34" fmla="*/ 2 w 28"/>
                <a:gd name="T35" fmla="*/ 3 h 14"/>
                <a:gd name="T36" fmla="*/ 1 w 28"/>
                <a:gd name="T37" fmla="*/ 2 h 14"/>
                <a:gd name="T38" fmla="*/ 0 w 28"/>
                <a:gd name="T39" fmla="*/ 2 h 14"/>
                <a:gd name="T40" fmla="*/ 11 w 28"/>
                <a:gd name="T41" fmla="*/ 12 h 14"/>
                <a:gd name="T42" fmla="*/ 25 w 28"/>
                <a:gd name="T43" fmla="*/ 14 h 14"/>
                <a:gd name="T44" fmla="*/ 26 w 28"/>
                <a:gd name="T45" fmla="*/ 14 h 14"/>
                <a:gd name="T46" fmla="*/ 28 w 28"/>
                <a:gd name="T47" fmla="*/ 14 h 14"/>
                <a:gd name="T48" fmla="*/ 28 w 28"/>
                <a:gd name="T49" fmla="*/ 12 h 14"/>
                <a:gd name="T50" fmla="*/ 15 w 28"/>
                <a:gd name="T51" fmla="*/ 2 h 14"/>
                <a:gd name="T52" fmla="*/ 5 w 28"/>
                <a:gd name="T53" fmla="*/ 0 h 14"/>
                <a:gd name="T54" fmla="*/ 1 w 28"/>
                <a:gd name="T55" fmla="*/ 0 h 14"/>
                <a:gd name="T56" fmla="*/ 0 w 28"/>
                <a:gd name="T57" fmla="*/ 1 h 14"/>
                <a:gd name="T58" fmla="*/ 0 w 28"/>
                <a:gd name="T59" fmla="*/ 2 h 14"/>
                <a:gd name="T60" fmla="*/ 1 w 28"/>
                <a:gd name="T6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4">
                  <a:moveTo>
                    <a:pt x="1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8" y="3"/>
                    <a:pt x="11" y="3"/>
                    <a:pt x="14" y="4"/>
                  </a:cubicBezTo>
                  <a:cubicBezTo>
                    <a:pt x="18" y="6"/>
                    <a:pt x="21" y="9"/>
                    <a:pt x="23" y="11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5" y="12"/>
                    <a:pt x="25" y="12"/>
                  </a:cubicBezTo>
                  <a:cubicBezTo>
                    <a:pt x="23" y="12"/>
                    <a:pt x="17" y="11"/>
                    <a:pt x="12" y="9"/>
                  </a:cubicBezTo>
                  <a:cubicBezTo>
                    <a:pt x="7" y="6"/>
                    <a:pt x="4" y="3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5" y="9"/>
                    <a:pt x="11" y="12"/>
                  </a:cubicBezTo>
                  <a:cubicBezTo>
                    <a:pt x="17" y="14"/>
                    <a:pt x="23" y="14"/>
                    <a:pt x="25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4" y="6"/>
                    <a:pt x="15" y="2"/>
                  </a:cubicBezTo>
                  <a:cubicBezTo>
                    <a:pt x="12" y="0"/>
                    <a:pt x="8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" name="Freeform 258"/>
            <p:cNvSpPr>
              <a:spLocks/>
            </p:cNvSpPr>
            <p:nvPr/>
          </p:nvSpPr>
          <p:spPr bwMode="auto">
            <a:xfrm>
              <a:off x="3685" y="4006"/>
              <a:ext cx="89" cy="33"/>
            </a:xfrm>
            <a:custGeom>
              <a:avLst/>
              <a:gdLst>
                <a:gd name="T0" fmla="*/ 1 w 28"/>
                <a:gd name="T1" fmla="*/ 3 h 10"/>
                <a:gd name="T2" fmla="*/ 2 w 28"/>
                <a:gd name="T3" fmla="*/ 4 h 10"/>
                <a:gd name="T4" fmla="*/ 2 w 28"/>
                <a:gd name="T5" fmla="*/ 4 h 10"/>
                <a:gd name="T6" fmla="*/ 10 w 28"/>
                <a:gd name="T7" fmla="*/ 3 h 10"/>
                <a:gd name="T8" fmla="*/ 13 w 28"/>
                <a:gd name="T9" fmla="*/ 3 h 10"/>
                <a:gd name="T10" fmla="*/ 23 w 28"/>
                <a:gd name="T11" fmla="*/ 6 h 10"/>
                <a:gd name="T12" fmla="*/ 25 w 28"/>
                <a:gd name="T13" fmla="*/ 8 h 10"/>
                <a:gd name="T14" fmla="*/ 26 w 28"/>
                <a:gd name="T15" fmla="*/ 8 h 10"/>
                <a:gd name="T16" fmla="*/ 26 w 28"/>
                <a:gd name="T17" fmla="*/ 8 h 10"/>
                <a:gd name="T18" fmla="*/ 26 w 28"/>
                <a:gd name="T19" fmla="*/ 8 h 10"/>
                <a:gd name="T20" fmla="*/ 27 w 28"/>
                <a:gd name="T21" fmla="*/ 7 h 10"/>
                <a:gd name="T22" fmla="*/ 26 w 28"/>
                <a:gd name="T23" fmla="*/ 6 h 10"/>
                <a:gd name="T24" fmla="*/ 26 w 28"/>
                <a:gd name="T25" fmla="*/ 6 h 10"/>
                <a:gd name="T26" fmla="*/ 17 w 28"/>
                <a:gd name="T27" fmla="*/ 7 h 10"/>
                <a:gd name="T28" fmla="*/ 13 w 28"/>
                <a:gd name="T29" fmla="*/ 7 h 10"/>
                <a:gd name="T30" fmla="*/ 2 w 28"/>
                <a:gd name="T31" fmla="*/ 2 h 10"/>
                <a:gd name="T32" fmla="*/ 1 w 28"/>
                <a:gd name="T33" fmla="*/ 3 h 10"/>
                <a:gd name="T34" fmla="*/ 2 w 28"/>
                <a:gd name="T35" fmla="*/ 4 h 10"/>
                <a:gd name="T36" fmla="*/ 1 w 28"/>
                <a:gd name="T37" fmla="*/ 3 h 10"/>
                <a:gd name="T38" fmla="*/ 0 w 28"/>
                <a:gd name="T39" fmla="*/ 4 h 10"/>
                <a:gd name="T40" fmla="*/ 13 w 28"/>
                <a:gd name="T41" fmla="*/ 10 h 10"/>
                <a:gd name="T42" fmla="*/ 17 w 28"/>
                <a:gd name="T43" fmla="*/ 10 h 10"/>
                <a:gd name="T44" fmla="*/ 27 w 28"/>
                <a:gd name="T45" fmla="*/ 9 h 10"/>
                <a:gd name="T46" fmla="*/ 28 w 28"/>
                <a:gd name="T47" fmla="*/ 7 h 10"/>
                <a:gd name="T48" fmla="*/ 28 w 28"/>
                <a:gd name="T49" fmla="*/ 6 h 10"/>
                <a:gd name="T50" fmla="*/ 14 w 28"/>
                <a:gd name="T51" fmla="*/ 0 h 10"/>
                <a:gd name="T52" fmla="*/ 10 w 28"/>
                <a:gd name="T53" fmla="*/ 0 h 10"/>
                <a:gd name="T54" fmla="*/ 1 w 28"/>
                <a:gd name="T55" fmla="*/ 2 h 10"/>
                <a:gd name="T56" fmla="*/ 0 w 28"/>
                <a:gd name="T57" fmla="*/ 3 h 10"/>
                <a:gd name="T58" fmla="*/ 0 w 28"/>
                <a:gd name="T59" fmla="*/ 4 h 10"/>
                <a:gd name="T60" fmla="*/ 1 w 28"/>
                <a:gd name="T6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0">
                  <a:moveTo>
                    <a:pt x="1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6" y="2"/>
                    <a:pt x="10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7" y="3"/>
                    <a:pt x="20" y="5"/>
                    <a:pt x="23" y="6"/>
                  </a:cubicBezTo>
                  <a:cubicBezTo>
                    <a:pt x="24" y="7"/>
                    <a:pt x="24" y="7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1" y="7"/>
                    <a:pt x="17" y="7"/>
                  </a:cubicBezTo>
                  <a:cubicBezTo>
                    <a:pt x="16" y="7"/>
                    <a:pt x="15" y="7"/>
                    <a:pt x="13" y="7"/>
                  </a:cubicBezTo>
                  <a:cubicBezTo>
                    <a:pt x="8" y="6"/>
                    <a:pt x="4" y="4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6"/>
                    <a:pt x="7" y="9"/>
                    <a:pt x="13" y="10"/>
                  </a:cubicBezTo>
                  <a:cubicBezTo>
                    <a:pt x="14" y="10"/>
                    <a:pt x="16" y="10"/>
                    <a:pt x="17" y="10"/>
                  </a:cubicBezTo>
                  <a:cubicBezTo>
                    <a:pt x="23" y="10"/>
                    <a:pt x="27" y="9"/>
                    <a:pt x="27" y="9"/>
                  </a:cubicBezTo>
                  <a:cubicBezTo>
                    <a:pt x="28" y="8"/>
                    <a:pt x="28" y="8"/>
                    <a:pt x="28" y="7"/>
                  </a:cubicBezTo>
                  <a:cubicBezTo>
                    <a:pt x="28" y="7"/>
                    <a:pt x="28" y="6"/>
                    <a:pt x="28" y="6"/>
                  </a:cubicBezTo>
                  <a:cubicBezTo>
                    <a:pt x="28" y="6"/>
                    <a:pt x="23" y="1"/>
                    <a:pt x="14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5" y="0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" name="Freeform 259"/>
            <p:cNvSpPr>
              <a:spLocks/>
            </p:cNvSpPr>
            <p:nvPr/>
          </p:nvSpPr>
          <p:spPr bwMode="auto">
            <a:xfrm>
              <a:off x="3695" y="4042"/>
              <a:ext cx="72" cy="71"/>
            </a:xfrm>
            <a:custGeom>
              <a:avLst/>
              <a:gdLst>
                <a:gd name="T0" fmla="*/ 1 w 23"/>
                <a:gd name="T1" fmla="*/ 20 h 22"/>
                <a:gd name="T2" fmla="*/ 3 w 23"/>
                <a:gd name="T3" fmla="*/ 20 h 22"/>
                <a:gd name="T4" fmla="*/ 3 w 23"/>
                <a:gd name="T5" fmla="*/ 20 h 22"/>
                <a:gd name="T6" fmla="*/ 9 w 23"/>
                <a:gd name="T7" fmla="*/ 10 h 22"/>
                <a:gd name="T8" fmla="*/ 18 w 23"/>
                <a:gd name="T9" fmla="*/ 4 h 22"/>
                <a:gd name="T10" fmla="*/ 21 w 23"/>
                <a:gd name="T11" fmla="*/ 4 h 22"/>
                <a:gd name="T12" fmla="*/ 22 w 23"/>
                <a:gd name="T13" fmla="*/ 3 h 22"/>
                <a:gd name="T14" fmla="*/ 22 w 23"/>
                <a:gd name="T15" fmla="*/ 3 h 22"/>
                <a:gd name="T16" fmla="*/ 22 w 23"/>
                <a:gd name="T17" fmla="*/ 3 h 22"/>
                <a:gd name="T18" fmla="*/ 22 w 23"/>
                <a:gd name="T19" fmla="*/ 2 h 22"/>
                <a:gd name="T20" fmla="*/ 20 w 23"/>
                <a:gd name="T21" fmla="*/ 1 h 22"/>
                <a:gd name="T22" fmla="*/ 20 w 23"/>
                <a:gd name="T23" fmla="*/ 2 h 22"/>
                <a:gd name="T24" fmla="*/ 12 w 23"/>
                <a:gd name="T25" fmla="*/ 13 h 22"/>
                <a:gd name="T26" fmla="*/ 1 w 23"/>
                <a:gd name="T27" fmla="*/ 19 h 22"/>
                <a:gd name="T28" fmla="*/ 1 w 23"/>
                <a:gd name="T29" fmla="*/ 20 h 22"/>
                <a:gd name="T30" fmla="*/ 3 w 23"/>
                <a:gd name="T31" fmla="*/ 20 h 22"/>
                <a:gd name="T32" fmla="*/ 1 w 23"/>
                <a:gd name="T33" fmla="*/ 20 h 22"/>
                <a:gd name="T34" fmla="*/ 2 w 23"/>
                <a:gd name="T35" fmla="*/ 22 h 22"/>
                <a:gd name="T36" fmla="*/ 14 w 23"/>
                <a:gd name="T37" fmla="*/ 15 h 22"/>
                <a:gd name="T38" fmla="*/ 23 w 23"/>
                <a:gd name="T39" fmla="*/ 3 h 22"/>
                <a:gd name="T40" fmla="*/ 23 w 23"/>
                <a:gd name="T41" fmla="*/ 1 h 22"/>
                <a:gd name="T42" fmla="*/ 22 w 23"/>
                <a:gd name="T43" fmla="*/ 1 h 22"/>
                <a:gd name="T44" fmla="*/ 7 w 23"/>
                <a:gd name="T45" fmla="*/ 8 h 22"/>
                <a:gd name="T46" fmla="*/ 0 w 23"/>
                <a:gd name="T47" fmla="*/ 20 h 22"/>
                <a:gd name="T48" fmla="*/ 0 w 23"/>
                <a:gd name="T49" fmla="*/ 21 h 22"/>
                <a:gd name="T50" fmla="*/ 2 w 23"/>
                <a:gd name="T51" fmla="*/ 22 h 22"/>
                <a:gd name="T52" fmla="*/ 1 w 23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4" y="14"/>
                    <a:pt x="9" y="10"/>
                  </a:cubicBezTo>
                  <a:cubicBezTo>
                    <a:pt x="12" y="7"/>
                    <a:pt x="16" y="5"/>
                    <a:pt x="18" y="4"/>
                  </a:cubicBezTo>
                  <a:cubicBezTo>
                    <a:pt x="19" y="4"/>
                    <a:pt x="20" y="4"/>
                    <a:pt x="21" y="4"/>
                  </a:cubicBezTo>
                  <a:cubicBezTo>
                    <a:pt x="21" y="4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17" y="9"/>
                    <a:pt x="12" y="13"/>
                  </a:cubicBezTo>
                  <a:cubicBezTo>
                    <a:pt x="8" y="17"/>
                    <a:pt x="4" y="18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5" y="21"/>
                    <a:pt x="9" y="19"/>
                    <a:pt x="14" y="15"/>
                  </a:cubicBezTo>
                  <a:cubicBezTo>
                    <a:pt x="20" y="10"/>
                    <a:pt x="23" y="3"/>
                    <a:pt x="23" y="3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2" y="0"/>
                    <a:pt x="22" y="1"/>
                  </a:cubicBezTo>
                  <a:cubicBezTo>
                    <a:pt x="22" y="1"/>
                    <a:pt x="14" y="1"/>
                    <a:pt x="7" y="8"/>
                  </a:cubicBezTo>
                  <a:cubicBezTo>
                    <a:pt x="1" y="13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2"/>
                    <a:pt x="1" y="22"/>
                    <a:pt x="2" y="22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" name="Freeform 260"/>
            <p:cNvSpPr>
              <a:spLocks/>
            </p:cNvSpPr>
            <p:nvPr/>
          </p:nvSpPr>
          <p:spPr bwMode="auto">
            <a:xfrm>
              <a:off x="3764" y="4048"/>
              <a:ext cx="32" cy="71"/>
            </a:xfrm>
            <a:custGeom>
              <a:avLst/>
              <a:gdLst>
                <a:gd name="T0" fmla="*/ 2 w 10"/>
                <a:gd name="T1" fmla="*/ 20 h 22"/>
                <a:gd name="T2" fmla="*/ 3 w 10"/>
                <a:gd name="T3" fmla="*/ 20 h 22"/>
                <a:gd name="T4" fmla="*/ 3 w 10"/>
                <a:gd name="T5" fmla="*/ 20 h 22"/>
                <a:gd name="T6" fmla="*/ 3 w 10"/>
                <a:gd name="T7" fmla="*/ 15 h 22"/>
                <a:gd name="T8" fmla="*/ 3 w 10"/>
                <a:gd name="T9" fmla="*/ 10 h 22"/>
                <a:gd name="T10" fmla="*/ 7 w 10"/>
                <a:gd name="T11" fmla="*/ 4 h 22"/>
                <a:gd name="T12" fmla="*/ 9 w 10"/>
                <a:gd name="T13" fmla="*/ 3 h 22"/>
                <a:gd name="T14" fmla="*/ 9 w 10"/>
                <a:gd name="T15" fmla="*/ 3 h 22"/>
                <a:gd name="T16" fmla="*/ 9 w 10"/>
                <a:gd name="T17" fmla="*/ 2 h 22"/>
                <a:gd name="T18" fmla="*/ 9 w 10"/>
                <a:gd name="T19" fmla="*/ 2 h 22"/>
                <a:gd name="T20" fmla="*/ 9 w 10"/>
                <a:gd name="T21" fmla="*/ 2 h 22"/>
                <a:gd name="T22" fmla="*/ 9 w 10"/>
                <a:gd name="T23" fmla="*/ 2 h 22"/>
                <a:gd name="T24" fmla="*/ 9 w 10"/>
                <a:gd name="T25" fmla="*/ 2 h 22"/>
                <a:gd name="T26" fmla="*/ 9 w 10"/>
                <a:gd name="T27" fmla="*/ 2 h 22"/>
                <a:gd name="T28" fmla="*/ 9 w 10"/>
                <a:gd name="T29" fmla="*/ 2 h 22"/>
                <a:gd name="T30" fmla="*/ 9 w 10"/>
                <a:gd name="T31" fmla="*/ 1 h 22"/>
                <a:gd name="T32" fmla="*/ 7 w 10"/>
                <a:gd name="T33" fmla="*/ 1 h 22"/>
                <a:gd name="T34" fmla="*/ 7 w 10"/>
                <a:gd name="T35" fmla="*/ 2 h 22"/>
                <a:gd name="T36" fmla="*/ 7 w 10"/>
                <a:gd name="T37" fmla="*/ 4 h 22"/>
                <a:gd name="T38" fmla="*/ 6 w 10"/>
                <a:gd name="T39" fmla="*/ 12 h 22"/>
                <a:gd name="T40" fmla="*/ 1 w 10"/>
                <a:gd name="T41" fmla="*/ 19 h 22"/>
                <a:gd name="T42" fmla="*/ 2 w 10"/>
                <a:gd name="T43" fmla="*/ 20 h 22"/>
                <a:gd name="T44" fmla="*/ 3 w 10"/>
                <a:gd name="T45" fmla="*/ 20 h 22"/>
                <a:gd name="T46" fmla="*/ 2 w 10"/>
                <a:gd name="T47" fmla="*/ 20 h 22"/>
                <a:gd name="T48" fmla="*/ 3 w 10"/>
                <a:gd name="T49" fmla="*/ 21 h 22"/>
                <a:gd name="T50" fmla="*/ 9 w 10"/>
                <a:gd name="T51" fmla="*/ 13 h 22"/>
                <a:gd name="T52" fmla="*/ 10 w 10"/>
                <a:gd name="T53" fmla="*/ 4 h 22"/>
                <a:gd name="T54" fmla="*/ 10 w 10"/>
                <a:gd name="T55" fmla="*/ 1 h 22"/>
                <a:gd name="T56" fmla="*/ 9 w 10"/>
                <a:gd name="T57" fmla="*/ 0 h 22"/>
                <a:gd name="T58" fmla="*/ 8 w 10"/>
                <a:gd name="T59" fmla="*/ 0 h 22"/>
                <a:gd name="T60" fmla="*/ 1 w 10"/>
                <a:gd name="T61" fmla="*/ 9 h 22"/>
                <a:gd name="T62" fmla="*/ 0 w 10"/>
                <a:gd name="T63" fmla="*/ 15 h 22"/>
                <a:gd name="T64" fmla="*/ 0 w 10"/>
                <a:gd name="T65" fmla="*/ 20 h 22"/>
                <a:gd name="T66" fmla="*/ 1 w 10"/>
                <a:gd name="T67" fmla="*/ 21 h 22"/>
                <a:gd name="T68" fmla="*/ 3 w 10"/>
                <a:gd name="T69" fmla="*/ 21 h 22"/>
                <a:gd name="T70" fmla="*/ 2 w 10"/>
                <a:gd name="T7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2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7"/>
                    <a:pt x="3" y="15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4" y="8"/>
                    <a:pt x="6" y="5"/>
                    <a:pt x="7" y="4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9"/>
                    <a:pt x="6" y="12"/>
                  </a:cubicBezTo>
                  <a:cubicBezTo>
                    <a:pt x="4" y="16"/>
                    <a:pt x="2" y="18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7" y="17"/>
                    <a:pt x="9" y="13"/>
                  </a:cubicBezTo>
                  <a:cubicBezTo>
                    <a:pt x="10" y="10"/>
                    <a:pt x="10" y="7"/>
                    <a:pt x="10" y="4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3" y="3"/>
                    <a:pt x="1" y="9"/>
                  </a:cubicBezTo>
                  <a:cubicBezTo>
                    <a:pt x="0" y="11"/>
                    <a:pt x="0" y="14"/>
                    <a:pt x="0" y="15"/>
                  </a:cubicBezTo>
                  <a:cubicBezTo>
                    <a:pt x="0" y="18"/>
                    <a:pt x="0" y="20"/>
                    <a:pt x="0" y="20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2"/>
                    <a:pt x="2" y="21"/>
                    <a:pt x="3" y="21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" name="Freeform 261"/>
            <p:cNvSpPr>
              <a:spLocks/>
            </p:cNvSpPr>
            <p:nvPr/>
          </p:nvSpPr>
          <p:spPr bwMode="auto">
            <a:xfrm>
              <a:off x="3802" y="4029"/>
              <a:ext cx="32" cy="84"/>
            </a:xfrm>
            <a:custGeom>
              <a:avLst/>
              <a:gdLst>
                <a:gd name="T0" fmla="*/ 3 w 10"/>
                <a:gd name="T1" fmla="*/ 24 h 26"/>
                <a:gd name="T2" fmla="*/ 4 w 10"/>
                <a:gd name="T3" fmla="*/ 23 h 26"/>
                <a:gd name="T4" fmla="*/ 4 w 10"/>
                <a:gd name="T5" fmla="*/ 23 h 26"/>
                <a:gd name="T6" fmla="*/ 3 w 10"/>
                <a:gd name="T7" fmla="*/ 16 h 26"/>
                <a:gd name="T8" fmla="*/ 3 w 10"/>
                <a:gd name="T9" fmla="*/ 13 h 26"/>
                <a:gd name="T10" fmla="*/ 7 w 10"/>
                <a:gd name="T11" fmla="*/ 5 h 26"/>
                <a:gd name="T12" fmla="*/ 8 w 10"/>
                <a:gd name="T13" fmla="*/ 3 h 26"/>
                <a:gd name="T14" fmla="*/ 9 w 10"/>
                <a:gd name="T15" fmla="*/ 3 h 26"/>
                <a:gd name="T16" fmla="*/ 9 w 10"/>
                <a:gd name="T17" fmla="*/ 3 h 26"/>
                <a:gd name="T18" fmla="*/ 9 w 10"/>
                <a:gd name="T19" fmla="*/ 3 h 26"/>
                <a:gd name="T20" fmla="*/ 9 w 10"/>
                <a:gd name="T21" fmla="*/ 2 h 26"/>
                <a:gd name="T22" fmla="*/ 9 w 10"/>
                <a:gd name="T23" fmla="*/ 3 h 26"/>
                <a:gd name="T24" fmla="*/ 9 w 10"/>
                <a:gd name="T25" fmla="*/ 3 h 26"/>
                <a:gd name="T26" fmla="*/ 9 w 10"/>
                <a:gd name="T27" fmla="*/ 2 h 26"/>
                <a:gd name="T28" fmla="*/ 9 w 10"/>
                <a:gd name="T29" fmla="*/ 3 h 26"/>
                <a:gd name="T30" fmla="*/ 8 w 10"/>
                <a:gd name="T31" fmla="*/ 1 h 26"/>
                <a:gd name="T32" fmla="*/ 7 w 10"/>
                <a:gd name="T33" fmla="*/ 2 h 26"/>
                <a:gd name="T34" fmla="*/ 7 w 10"/>
                <a:gd name="T35" fmla="*/ 2 h 26"/>
                <a:gd name="T36" fmla="*/ 8 w 10"/>
                <a:gd name="T37" fmla="*/ 9 h 26"/>
                <a:gd name="T38" fmla="*/ 7 w 10"/>
                <a:gd name="T39" fmla="*/ 14 h 26"/>
                <a:gd name="T40" fmla="*/ 2 w 10"/>
                <a:gd name="T41" fmla="*/ 23 h 26"/>
                <a:gd name="T42" fmla="*/ 3 w 10"/>
                <a:gd name="T43" fmla="*/ 24 h 26"/>
                <a:gd name="T44" fmla="*/ 4 w 10"/>
                <a:gd name="T45" fmla="*/ 23 h 26"/>
                <a:gd name="T46" fmla="*/ 3 w 10"/>
                <a:gd name="T47" fmla="*/ 24 h 26"/>
                <a:gd name="T48" fmla="*/ 4 w 10"/>
                <a:gd name="T49" fmla="*/ 25 h 26"/>
                <a:gd name="T50" fmla="*/ 10 w 10"/>
                <a:gd name="T51" fmla="*/ 15 h 26"/>
                <a:gd name="T52" fmla="*/ 10 w 10"/>
                <a:gd name="T53" fmla="*/ 9 h 26"/>
                <a:gd name="T54" fmla="*/ 9 w 10"/>
                <a:gd name="T55" fmla="*/ 1 h 26"/>
                <a:gd name="T56" fmla="*/ 9 w 10"/>
                <a:gd name="T57" fmla="*/ 0 h 26"/>
                <a:gd name="T58" fmla="*/ 7 w 10"/>
                <a:gd name="T59" fmla="*/ 0 h 26"/>
                <a:gd name="T60" fmla="*/ 0 w 10"/>
                <a:gd name="T61" fmla="*/ 12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5 h 26"/>
                <a:gd name="T68" fmla="*/ 4 w 10"/>
                <a:gd name="T69" fmla="*/ 25 h 26"/>
                <a:gd name="T70" fmla="*/ 3 w 10"/>
                <a:gd name="T7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4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6" y="7"/>
                    <a:pt x="7" y="5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8" y="6"/>
                    <a:pt x="8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9"/>
                    <a:pt x="4" y="21"/>
                    <a:pt x="2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3"/>
                    <a:pt x="8" y="20"/>
                    <a:pt x="10" y="15"/>
                  </a:cubicBezTo>
                  <a:cubicBezTo>
                    <a:pt x="10" y="13"/>
                    <a:pt x="10" y="11"/>
                    <a:pt x="10" y="9"/>
                  </a:cubicBezTo>
                  <a:cubicBezTo>
                    <a:pt x="10" y="5"/>
                    <a:pt x="10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2" y="4"/>
                    <a:pt x="0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21"/>
                    <a:pt x="1" y="24"/>
                    <a:pt x="2" y="25"/>
                  </a:cubicBezTo>
                  <a:cubicBezTo>
                    <a:pt x="2" y="25"/>
                    <a:pt x="2" y="25"/>
                    <a:pt x="3" y="25"/>
                  </a:cubicBezTo>
                  <a:cubicBezTo>
                    <a:pt x="3" y="26"/>
                    <a:pt x="4" y="25"/>
                    <a:pt x="4" y="25"/>
                  </a:cubicBezTo>
                  <a:lnTo>
                    <a:pt x="3" y="2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" name="Freeform 262"/>
            <p:cNvSpPr>
              <a:spLocks/>
            </p:cNvSpPr>
            <p:nvPr/>
          </p:nvSpPr>
          <p:spPr bwMode="auto">
            <a:xfrm>
              <a:off x="3837" y="4016"/>
              <a:ext cx="32" cy="84"/>
            </a:xfrm>
            <a:custGeom>
              <a:avLst/>
              <a:gdLst>
                <a:gd name="T0" fmla="*/ 3 w 10"/>
                <a:gd name="T1" fmla="*/ 25 h 26"/>
                <a:gd name="T2" fmla="*/ 5 w 10"/>
                <a:gd name="T3" fmla="*/ 24 h 26"/>
                <a:gd name="T4" fmla="*/ 5 w 10"/>
                <a:gd name="T5" fmla="*/ 24 h 26"/>
                <a:gd name="T6" fmla="*/ 3 w 10"/>
                <a:gd name="T7" fmla="*/ 16 h 26"/>
                <a:gd name="T8" fmla="*/ 3 w 10"/>
                <a:gd name="T9" fmla="*/ 13 h 26"/>
                <a:gd name="T10" fmla="*/ 6 w 10"/>
                <a:gd name="T11" fmla="*/ 5 h 26"/>
                <a:gd name="T12" fmla="*/ 8 w 10"/>
                <a:gd name="T13" fmla="*/ 3 h 26"/>
                <a:gd name="T14" fmla="*/ 8 w 10"/>
                <a:gd name="T15" fmla="*/ 3 h 26"/>
                <a:gd name="T16" fmla="*/ 8 w 10"/>
                <a:gd name="T17" fmla="*/ 2 h 26"/>
                <a:gd name="T18" fmla="*/ 8 w 10"/>
                <a:gd name="T19" fmla="*/ 2 h 26"/>
                <a:gd name="T20" fmla="*/ 8 w 10"/>
                <a:gd name="T21" fmla="*/ 2 h 26"/>
                <a:gd name="T22" fmla="*/ 8 w 10"/>
                <a:gd name="T23" fmla="*/ 2 h 26"/>
                <a:gd name="T24" fmla="*/ 8 w 10"/>
                <a:gd name="T25" fmla="*/ 2 h 26"/>
                <a:gd name="T26" fmla="*/ 8 w 10"/>
                <a:gd name="T27" fmla="*/ 2 h 26"/>
                <a:gd name="T28" fmla="*/ 8 w 10"/>
                <a:gd name="T29" fmla="*/ 2 h 26"/>
                <a:gd name="T30" fmla="*/ 7 w 10"/>
                <a:gd name="T31" fmla="*/ 1 h 26"/>
                <a:gd name="T32" fmla="*/ 6 w 10"/>
                <a:gd name="T33" fmla="*/ 2 h 26"/>
                <a:gd name="T34" fmla="*/ 6 w 10"/>
                <a:gd name="T35" fmla="*/ 2 h 26"/>
                <a:gd name="T36" fmla="*/ 8 w 10"/>
                <a:gd name="T37" fmla="*/ 11 h 26"/>
                <a:gd name="T38" fmla="*/ 7 w 10"/>
                <a:gd name="T39" fmla="*/ 14 h 26"/>
                <a:gd name="T40" fmla="*/ 2 w 10"/>
                <a:gd name="T41" fmla="*/ 24 h 26"/>
                <a:gd name="T42" fmla="*/ 3 w 10"/>
                <a:gd name="T43" fmla="*/ 25 h 26"/>
                <a:gd name="T44" fmla="*/ 5 w 10"/>
                <a:gd name="T45" fmla="*/ 24 h 26"/>
                <a:gd name="T46" fmla="*/ 3 w 10"/>
                <a:gd name="T47" fmla="*/ 25 h 26"/>
                <a:gd name="T48" fmla="*/ 4 w 10"/>
                <a:gd name="T49" fmla="*/ 26 h 26"/>
                <a:gd name="T50" fmla="*/ 10 w 10"/>
                <a:gd name="T51" fmla="*/ 14 h 26"/>
                <a:gd name="T52" fmla="*/ 10 w 10"/>
                <a:gd name="T53" fmla="*/ 11 h 26"/>
                <a:gd name="T54" fmla="*/ 9 w 10"/>
                <a:gd name="T55" fmla="*/ 1 h 26"/>
                <a:gd name="T56" fmla="*/ 8 w 10"/>
                <a:gd name="T57" fmla="*/ 0 h 26"/>
                <a:gd name="T58" fmla="*/ 6 w 10"/>
                <a:gd name="T59" fmla="*/ 0 h 26"/>
                <a:gd name="T60" fmla="*/ 1 w 10"/>
                <a:gd name="T61" fmla="*/ 13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6 h 26"/>
                <a:gd name="T68" fmla="*/ 4 w 10"/>
                <a:gd name="T69" fmla="*/ 26 h 26"/>
                <a:gd name="T70" fmla="*/ 3 w 10"/>
                <a:gd name="T7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5" y="7"/>
                    <a:pt x="6" y="5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8" y="7"/>
                    <a:pt x="8" y="11"/>
                  </a:cubicBezTo>
                  <a:cubicBezTo>
                    <a:pt x="8" y="12"/>
                    <a:pt x="7" y="13"/>
                    <a:pt x="7" y="14"/>
                  </a:cubicBezTo>
                  <a:cubicBezTo>
                    <a:pt x="7" y="19"/>
                    <a:pt x="4" y="22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4"/>
                    <a:pt x="9" y="20"/>
                    <a:pt x="10" y="14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2" y="4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21"/>
                    <a:pt x="2" y="25"/>
                    <a:pt x="2" y="25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lnTo>
                    <a:pt x="3" y="2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" name="Freeform 263"/>
            <p:cNvSpPr>
              <a:spLocks/>
            </p:cNvSpPr>
            <p:nvPr/>
          </p:nvSpPr>
          <p:spPr bwMode="auto">
            <a:xfrm>
              <a:off x="3875" y="3996"/>
              <a:ext cx="31" cy="94"/>
            </a:xfrm>
            <a:custGeom>
              <a:avLst/>
              <a:gdLst>
                <a:gd name="T0" fmla="*/ 6 w 10"/>
                <a:gd name="T1" fmla="*/ 27 h 29"/>
                <a:gd name="T2" fmla="*/ 7 w 10"/>
                <a:gd name="T3" fmla="*/ 26 h 29"/>
                <a:gd name="T4" fmla="*/ 7 w 10"/>
                <a:gd name="T5" fmla="*/ 26 h 29"/>
                <a:gd name="T6" fmla="*/ 3 w 10"/>
                <a:gd name="T7" fmla="*/ 15 h 29"/>
                <a:gd name="T8" fmla="*/ 3 w 10"/>
                <a:gd name="T9" fmla="*/ 12 h 29"/>
                <a:gd name="T10" fmla="*/ 4 w 10"/>
                <a:gd name="T11" fmla="*/ 5 h 29"/>
                <a:gd name="T12" fmla="*/ 5 w 10"/>
                <a:gd name="T13" fmla="*/ 3 h 29"/>
                <a:gd name="T14" fmla="*/ 5 w 10"/>
                <a:gd name="T15" fmla="*/ 3 h 29"/>
                <a:gd name="T16" fmla="*/ 5 w 10"/>
                <a:gd name="T17" fmla="*/ 3 h 29"/>
                <a:gd name="T18" fmla="*/ 5 w 10"/>
                <a:gd name="T19" fmla="*/ 2 h 29"/>
                <a:gd name="T20" fmla="*/ 4 w 10"/>
                <a:gd name="T21" fmla="*/ 2 h 29"/>
                <a:gd name="T22" fmla="*/ 3 w 10"/>
                <a:gd name="T23" fmla="*/ 3 h 29"/>
                <a:gd name="T24" fmla="*/ 3 w 10"/>
                <a:gd name="T25" fmla="*/ 3 h 29"/>
                <a:gd name="T26" fmla="*/ 7 w 10"/>
                <a:gd name="T27" fmla="*/ 15 h 29"/>
                <a:gd name="T28" fmla="*/ 7 w 10"/>
                <a:gd name="T29" fmla="*/ 16 h 29"/>
                <a:gd name="T30" fmla="*/ 5 w 10"/>
                <a:gd name="T31" fmla="*/ 26 h 29"/>
                <a:gd name="T32" fmla="*/ 6 w 10"/>
                <a:gd name="T33" fmla="*/ 27 h 29"/>
                <a:gd name="T34" fmla="*/ 7 w 10"/>
                <a:gd name="T35" fmla="*/ 26 h 29"/>
                <a:gd name="T36" fmla="*/ 6 w 10"/>
                <a:gd name="T37" fmla="*/ 27 h 29"/>
                <a:gd name="T38" fmla="*/ 7 w 10"/>
                <a:gd name="T39" fmla="*/ 28 h 29"/>
                <a:gd name="T40" fmla="*/ 10 w 10"/>
                <a:gd name="T41" fmla="*/ 16 h 29"/>
                <a:gd name="T42" fmla="*/ 10 w 10"/>
                <a:gd name="T43" fmla="*/ 14 h 29"/>
                <a:gd name="T44" fmla="*/ 5 w 10"/>
                <a:gd name="T45" fmla="*/ 1 h 29"/>
                <a:gd name="T46" fmla="*/ 4 w 10"/>
                <a:gd name="T47" fmla="*/ 0 h 29"/>
                <a:gd name="T48" fmla="*/ 3 w 10"/>
                <a:gd name="T49" fmla="*/ 1 h 29"/>
                <a:gd name="T50" fmla="*/ 0 w 10"/>
                <a:gd name="T51" fmla="*/ 12 h 29"/>
                <a:gd name="T52" fmla="*/ 0 w 10"/>
                <a:gd name="T53" fmla="*/ 16 h 29"/>
                <a:gd name="T54" fmla="*/ 5 w 10"/>
                <a:gd name="T55" fmla="*/ 28 h 29"/>
                <a:gd name="T56" fmla="*/ 6 w 10"/>
                <a:gd name="T57" fmla="*/ 29 h 29"/>
                <a:gd name="T58" fmla="*/ 7 w 10"/>
                <a:gd name="T59" fmla="*/ 28 h 29"/>
                <a:gd name="T60" fmla="*/ 6 w 10"/>
                <a:gd name="T6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29">
                  <a:moveTo>
                    <a:pt x="6" y="27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4" y="21"/>
                    <a:pt x="3" y="15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9"/>
                    <a:pt x="3" y="7"/>
                    <a:pt x="4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7" y="9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21"/>
                    <a:pt x="6" y="24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5"/>
                    <a:pt x="10" y="21"/>
                    <a:pt x="10" y="16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9" y="7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0" y="5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" y="23"/>
                    <a:pt x="5" y="28"/>
                    <a:pt x="5" y="28"/>
                  </a:cubicBezTo>
                  <a:cubicBezTo>
                    <a:pt x="5" y="28"/>
                    <a:pt x="6" y="29"/>
                    <a:pt x="6" y="29"/>
                  </a:cubicBezTo>
                  <a:cubicBezTo>
                    <a:pt x="7" y="29"/>
                    <a:pt x="7" y="28"/>
                    <a:pt x="7" y="28"/>
                  </a:cubicBezTo>
                  <a:lnTo>
                    <a:pt x="6" y="2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" name="Freeform 264"/>
            <p:cNvSpPr>
              <a:spLocks/>
            </p:cNvSpPr>
            <p:nvPr/>
          </p:nvSpPr>
          <p:spPr bwMode="auto">
            <a:xfrm>
              <a:off x="3369" y="4136"/>
              <a:ext cx="32" cy="61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1 w 10"/>
                <a:gd name="T35" fmla="*/ 19 h 19"/>
                <a:gd name="T36" fmla="*/ 2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" name="Freeform 265"/>
            <p:cNvSpPr>
              <a:spLocks/>
            </p:cNvSpPr>
            <p:nvPr/>
          </p:nvSpPr>
          <p:spPr bwMode="auto">
            <a:xfrm>
              <a:off x="3413" y="4136"/>
              <a:ext cx="32" cy="61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" name="Freeform 266"/>
            <p:cNvSpPr>
              <a:spLocks/>
            </p:cNvSpPr>
            <p:nvPr/>
          </p:nvSpPr>
          <p:spPr bwMode="auto">
            <a:xfrm>
              <a:off x="3458" y="4136"/>
              <a:ext cx="31" cy="61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" name="Freeform 267"/>
            <p:cNvSpPr>
              <a:spLocks/>
            </p:cNvSpPr>
            <p:nvPr/>
          </p:nvSpPr>
          <p:spPr bwMode="auto">
            <a:xfrm>
              <a:off x="3334" y="4142"/>
              <a:ext cx="187" cy="104"/>
            </a:xfrm>
            <a:custGeom>
              <a:avLst/>
              <a:gdLst>
                <a:gd name="T0" fmla="*/ 0 w 59"/>
                <a:gd name="T1" fmla="*/ 1 h 32"/>
                <a:gd name="T2" fmla="*/ 0 w 59"/>
                <a:gd name="T3" fmla="*/ 30 h 32"/>
                <a:gd name="T4" fmla="*/ 0 w 59"/>
                <a:gd name="T5" fmla="*/ 32 h 32"/>
                <a:gd name="T6" fmla="*/ 1 w 59"/>
                <a:gd name="T7" fmla="*/ 32 h 32"/>
                <a:gd name="T8" fmla="*/ 58 w 59"/>
                <a:gd name="T9" fmla="*/ 32 h 32"/>
                <a:gd name="T10" fmla="*/ 59 w 59"/>
                <a:gd name="T11" fmla="*/ 32 h 32"/>
                <a:gd name="T12" fmla="*/ 59 w 59"/>
                <a:gd name="T13" fmla="*/ 30 h 32"/>
                <a:gd name="T14" fmla="*/ 59 w 59"/>
                <a:gd name="T15" fmla="*/ 1 h 32"/>
                <a:gd name="T16" fmla="*/ 58 w 59"/>
                <a:gd name="T17" fmla="*/ 0 h 32"/>
                <a:gd name="T18" fmla="*/ 56 w 59"/>
                <a:gd name="T19" fmla="*/ 1 h 32"/>
                <a:gd name="T20" fmla="*/ 56 w 59"/>
                <a:gd name="T21" fmla="*/ 29 h 32"/>
                <a:gd name="T22" fmla="*/ 2 w 59"/>
                <a:gd name="T23" fmla="*/ 29 h 32"/>
                <a:gd name="T24" fmla="*/ 2 w 59"/>
                <a:gd name="T25" fmla="*/ 1 h 32"/>
                <a:gd name="T26" fmla="*/ 1 w 59"/>
                <a:gd name="T27" fmla="*/ 0 h 32"/>
                <a:gd name="T28" fmla="*/ 0 w 59"/>
                <a:gd name="T2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2">
                  <a:moveTo>
                    <a:pt x="0" y="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9" y="32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8" y="0"/>
                    <a:pt x="58" y="0"/>
                  </a:cubicBezTo>
                  <a:cubicBezTo>
                    <a:pt x="57" y="0"/>
                    <a:pt x="56" y="0"/>
                    <a:pt x="56" y="1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" name="Freeform 268"/>
            <p:cNvSpPr>
              <a:spLocks/>
            </p:cNvSpPr>
            <p:nvPr/>
          </p:nvSpPr>
          <p:spPr bwMode="auto">
            <a:xfrm>
              <a:off x="3511" y="4087"/>
              <a:ext cx="76" cy="159"/>
            </a:xfrm>
            <a:custGeom>
              <a:avLst/>
              <a:gdLst>
                <a:gd name="T0" fmla="*/ 2 w 24"/>
                <a:gd name="T1" fmla="*/ 49 h 49"/>
                <a:gd name="T2" fmla="*/ 23 w 24"/>
                <a:gd name="T3" fmla="*/ 49 h 49"/>
                <a:gd name="T4" fmla="*/ 24 w 24"/>
                <a:gd name="T5" fmla="*/ 49 h 49"/>
                <a:gd name="T6" fmla="*/ 24 w 24"/>
                <a:gd name="T7" fmla="*/ 47 h 49"/>
                <a:gd name="T8" fmla="*/ 24 w 24"/>
                <a:gd name="T9" fmla="*/ 1 h 49"/>
                <a:gd name="T10" fmla="*/ 23 w 24"/>
                <a:gd name="T11" fmla="*/ 0 h 49"/>
                <a:gd name="T12" fmla="*/ 21 w 24"/>
                <a:gd name="T13" fmla="*/ 1 h 49"/>
                <a:gd name="T14" fmla="*/ 21 w 24"/>
                <a:gd name="T15" fmla="*/ 46 h 49"/>
                <a:gd name="T16" fmla="*/ 2 w 24"/>
                <a:gd name="T17" fmla="*/ 46 h 49"/>
                <a:gd name="T18" fmla="*/ 0 w 24"/>
                <a:gd name="T19" fmla="*/ 47 h 49"/>
                <a:gd name="T20" fmla="*/ 2 w 24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9">
                  <a:moveTo>
                    <a:pt x="2" y="49"/>
                  </a:move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21" y="0"/>
                    <a:pt x="21" y="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7"/>
                    <a:pt x="0" y="47"/>
                  </a:cubicBezTo>
                  <a:cubicBezTo>
                    <a:pt x="0" y="48"/>
                    <a:pt x="1" y="49"/>
                    <a:pt x="2" y="49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" name="Freeform 269"/>
            <p:cNvSpPr>
              <a:spLocks/>
            </p:cNvSpPr>
            <p:nvPr/>
          </p:nvSpPr>
          <p:spPr bwMode="auto">
            <a:xfrm>
              <a:off x="3540" y="4090"/>
              <a:ext cx="25" cy="78"/>
            </a:xfrm>
            <a:custGeom>
              <a:avLst/>
              <a:gdLst>
                <a:gd name="T0" fmla="*/ 7 w 8"/>
                <a:gd name="T1" fmla="*/ 23 h 24"/>
                <a:gd name="T2" fmla="*/ 7 w 8"/>
                <a:gd name="T3" fmla="*/ 21 h 24"/>
                <a:gd name="T4" fmla="*/ 3 w 8"/>
                <a:gd name="T5" fmla="*/ 21 h 24"/>
                <a:gd name="T6" fmla="*/ 3 w 8"/>
                <a:gd name="T7" fmla="*/ 3 h 24"/>
                <a:gd name="T8" fmla="*/ 3 w 8"/>
                <a:gd name="T9" fmla="*/ 3 h 24"/>
                <a:gd name="T10" fmla="*/ 5 w 8"/>
                <a:gd name="T11" fmla="*/ 3 h 24"/>
                <a:gd name="T12" fmla="*/ 5 w 8"/>
                <a:gd name="T13" fmla="*/ 3 h 24"/>
                <a:gd name="T14" fmla="*/ 5 w 8"/>
                <a:gd name="T15" fmla="*/ 23 h 24"/>
                <a:gd name="T16" fmla="*/ 7 w 8"/>
                <a:gd name="T17" fmla="*/ 23 h 24"/>
                <a:gd name="T18" fmla="*/ 7 w 8"/>
                <a:gd name="T19" fmla="*/ 21 h 24"/>
                <a:gd name="T20" fmla="*/ 7 w 8"/>
                <a:gd name="T21" fmla="*/ 23 h 24"/>
                <a:gd name="T22" fmla="*/ 8 w 8"/>
                <a:gd name="T23" fmla="*/ 23 h 24"/>
                <a:gd name="T24" fmla="*/ 8 w 8"/>
                <a:gd name="T25" fmla="*/ 3 h 24"/>
                <a:gd name="T26" fmla="*/ 5 w 8"/>
                <a:gd name="T27" fmla="*/ 0 h 24"/>
                <a:gd name="T28" fmla="*/ 3 w 8"/>
                <a:gd name="T29" fmla="*/ 0 h 24"/>
                <a:gd name="T30" fmla="*/ 0 w 8"/>
                <a:gd name="T31" fmla="*/ 3 h 24"/>
                <a:gd name="T32" fmla="*/ 0 w 8"/>
                <a:gd name="T33" fmla="*/ 23 h 24"/>
                <a:gd name="T34" fmla="*/ 0 w 8"/>
                <a:gd name="T35" fmla="*/ 24 h 24"/>
                <a:gd name="T36" fmla="*/ 1 w 8"/>
                <a:gd name="T37" fmla="*/ 24 h 24"/>
                <a:gd name="T38" fmla="*/ 7 w 8"/>
                <a:gd name="T39" fmla="*/ 24 h 24"/>
                <a:gd name="T40" fmla="*/ 8 w 8"/>
                <a:gd name="T41" fmla="*/ 24 h 24"/>
                <a:gd name="T42" fmla="*/ 8 w 8"/>
                <a:gd name="T43" fmla="*/ 23 h 24"/>
                <a:gd name="T44" fmla="*/ 7 w 8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24">
                  <a:moveTo>
                    <a:pt x="7" y="23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4"/>
                    <a:pt x="8" y="23"/>
                    <a:pt x="8" y="23"/>
                  </a:cubicBezTo>
                  <a:lnTo>
                    <a:pt x="7" y="2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" name="Freeform 270"/>
            <p:cNvSpPr>
              <a:spLocks/>
            </p:cNvSpPr>
            <p:nvPr/>
          </p:nvSpPr>
          <p:spPr bwMode="auto">
            <a:xfrm>
              <a:off x="3328" y="4026"/>
              <a:ext cx="202" cy="110"/>
            </a:xfrm>
            <a:custGeom>
              <a:avLst/>
              <a:gdLst>
                <a:gd name="T0" fmla="*/ 18 w 64"/>
                <a:gd name="T1" fmla="*/ 28 h 34"/>
                <a:gd name="T2" fmla="*/ 18 w 64"/>
                <a:gd name="T3" fmla="*/ 29 h 34"/>
                <a:gd name="T4" fmla="*/ 24 w 64"/>
                <a:gd name="T5" fmla="*/ 33 h 34"/>
                <a:gd name="T6" fmla="*/ 25 w 64"/>
                <a:gd name="T7" fmla="*/ 33 h 34"/>
                <a:gd name="T8" fmla="*/ 26 w 64"/>
                <a:gd name="T9" fmla="*/ 33 h 34"/>
                <a:gd name="T10" fmla="*/ 32 w 64"/>
                <a:gd name="T11" fmla="*/ 29 h 34"/>
                <a:gd name="T12" fmla="*/ 38 w 64"/>
                <a:gd name="T13" fmla="*/ 33 h 34"/>
                <a:gd name="T14" fmla="*/ 39 w 64"/>
                <a:gd name="T15" fmla="*/ 33 h 34"/>
                <a:gd name="T16" fmla="*/ 40 w 64"/>
                <a:gd name="T17" fmla="*/ 33 h 34"/>
                <a:gd name="T18" fmla="*/ 46 w 64"/>
                <a:gd name="T19" fmla="*/ 29 h 34"/>
                <a:gd name="T20" fmla="*/ 52 w 64"/>
                <a:gd name="T21" fmla="*/ 33 h 34"/>
                <a:gd name="T22" fmla="*/ 53 w 64"/>
                <a:gd name="T23" fmla="*/ 34 h 34"/>
                <a:gd name="T24" fmla="*/ 63 w 64"/>
                <a:gd name="T25" fmla="*/ 34 h 34"/>
                <a:gd name="T26" fmla="*/ 64 w 64"/>
                <a:gd name="T27" fmla="*/ 33 h 34"/>
                <a:gd name="T28" fmla="*/ 64 w 64"/>
                <a:gd name="T29" fmla="*/ 32 h 34"/>
                <a:gd name="T30" fmla="*/ 32 w 64"/>
                <a:gd name="T31" fmla="*/ 0 h 34"/>
                <a:gd name="T32" fmla="*/ 0 w 64"/>
                <a:gd name="T33" fmla="*/ 32 h 34"/>
                <a:gd name="T34" fmla="*/ 0 w 64"/>
                <a:gd name="T35" fmla="*/ 33 h 34"/>
                <a:gd name="T36" fmla="*/ 1 w 64"/>
                <a:gd name="T37" fmla="*/ 34 h 34"/>
                <a:gd name="T38" fmla="*/ 11 w 64"/>
                <a:gd name="T39" fmla="*/ 34 h 34"/>
                <a:gd name="T40" fmla="*/ 12 w 64"/>
                <a:gd name="T41" fmla="*/ 33 h 34"/>
                <a:gd name="T42" fmla="*/ 18 w 64"/>
                <a:gd name="T43" fmla="*/ 29 h 34"/>
                <a:gd name="T44" fmla="*/ 18 w 64"/>
                <a:gd name="T45" fmla="*/ 28 h 34"/>
                <a:gd name="T46" fmla="*/ 18 w 64"/>
                <a:gd name="T47" fmla="*/ 26 h 34"/>
                <a:gd name="T48" fmla="*/ 9 w 64"/>
                <a:gd name="T49" fmla="*/ 32 h 34"/>
                <a:gd name="T50" fmla="*/ 11 w 64"/>
                <a:gd name="T51" fmla="*/ 32 h 34"/>
                <a:gd name="T52" fmla="*/ 11 w 64"/>
                <a:gd name="T53" fmla="*/ 31 h 34"/>
                <a:gd name="T54" fmla="*/ 1 w 64"/>
                <a:gd name="T55" fmla="*/ 31 h 34"/>
                <a:gd name="T56" fmla="*/ 1 w 64"/>
                <a:gd name="T57" fmla="*/ 32 h 34"/>
                <a:gd name="T58" fmla="*/ 2 w 64"/>
                <a:gd name="T59" fmla="*/ 32 h 34"/>
                <a:gd name="T60" fmla="*/ 32 w 64"/>
                <a:gd name="T61" fmla="*/ 3 h 34"/>
                <a:gd name="T62" fmla="*/ 61 w 64"/>
                <a:gd name="T63" fmla="*/ 32 h 34"/>
                <a:gd name="T64" fmla="*/ 63 w 64"/>
                <a:gd name="T65" fmla="*/ 32 h 34"/>
                <a:gd name="T66" fmla="*/ 63 w 64"/>
                <a:gd name="T67" fmla="*/ 31 h 34"/>
                <a:gd name="T68" fmla="*/ 53 w 64"/>
                <a:gd name="T69" fmla="*/ 31 h 34"/>
                <a:gd name="T70" fmla="*/ 53 w 64"/>
                <a:gd name="T71" fmla="*/ 32 h 34"/>
                <a:gd name="T72" fmla="*/ 54 w 64"/>
                <a:gd name="T73" fmla="*/ 32 h 34"/>
                <a:gd name="T74" fmla="*/ 46 w 64"/>
                <a:gd name="T75" fmla="*/ 26 h 34"/>
                <a:gd name="T76" fmla="*/ 38 w 64"/>
                <a:gd name="T77" fmla="*/ 31 h 34"/>
                <a:gd name="T78" fmla="*/ 39 w 64"/>
                <a:gd name="T79" fmla="*/ 32 h 34"/>
                <a:gd name="T80" fmla="*/ 40 w 64"/>
                <a:gd name="T81" fmla="*/ 31 h 34"/>
                <a:gd name="T82" fmla="*/ 32 w 64"/>
                <a:gd name="T83" fmla="*/ 26 h 34"/>
                <a:gd name="T84" fmla="*/ 24 w 64"/>
                <a:gd name="T85" fmla="*/ 31 h 34"/>
                <a:gd name="T86" fmla="*/ 25 w 64"/>
                <a:gd name="T87" fmla="*/ 32 h 34"/>
                <a:gd name="T88" fmla="*/ 26 w 64"/>
                <a:gd name="T89" fmla="*/ 31 h 34"/>
                <a:gd name="T90" fmla="*/ 18 w 64"/>
                <a:gd name="T91" fmla="*/ 26 h 34"/>
                <a:gd name="T92" fmla="*/ 18 w 64"/>
                <a:gd name="T93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34">
                  <a:moveTo>
                    <a:pt x="18" y="28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3" y="31"/>
                    <a:pt x="24" y="33"/>
                  </a:cubicBezTo>
                  <a:cubicBezTo>
                    <a:pt x="24" y="33"/>
                    <a:pt x="24" y="33"/>
                    <a:pt x="25" y="33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1"/>
                    <a:pt x="29" y="29"/>
                    <a:pt x="32" y="29"/>
                  </a:cubicBezTo>
                  <a:cubicBezTo>
                    <a:pt x="34" y="29"/>
                    <a:pt x="36" y="31"/>
                    <a:pt x="38" y="33"/>
                  </a:cubicBezTo>
                  <a:cubicBezTo>
                    <a:pt x="38" y="33"/>
                    <a:pt x="38" y="33"/>
                    <a:pt x="39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1" y="31"/>
                    <a:pt x="43" y="29"/>
                    <a:pt x="46" y="29"/>
                  </a:cubicBezTo>
                  <a:cubicBezTo>
                    <a:pt x="48" y="29"/>
                    <a:pt x="51" y="31"/>
                    <a:pt x="52" y="33"/>
                  </a:cubicBezTo>
                  <a:cubicBezTo>
                    <a:pt x="52" y="33"/>
                    <a:pt x="52" y="34"/>
                    <a:pt x="5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4" y="34"/>
                    <a:pt x="64" y="33"/>
                  </a:cubicBezTo>
                  <a:cubicBezTo>
                    <a:pt x="64" y="33"/>
                    <a:pt x="64" y="33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4"/>
                    <a:pt x="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2" y="33"/>
                    <a:pt x="12" y="33"/>
                  </a:cubicBezTo>
                  <a:cubicBezTo>
                    <a:pt x="13" y="31"/>
                    <a:pt x="15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6"/>
                    <a:pt x="11" y="28"/>
                    <a:pt x="9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16"/>
                    <a:pt x="16" y="3"/>
                    <a:pt x="32" y="3"/>
                  </a:cubicBezTo>
                  <a:cubicBezTo>
                    <a:pt x="48" y="3"/>
                    <a:pt x="61" y="16"/>
                    <a:pt x="61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3" y="28"/>
                    <a:pt x="50" y="26"/>
                    <a:pt x="46" y="26"/>
                  </a:cubicBezTo>
                  <a:cubicBezTo>
                    <a:pt x="42" y="26"/>
                    <a:pt x="39" y="28"/>
                    <a:pt x="38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28"/>
                    <a:pt x="35" y="26"/>
                    <a:pt x="32" y="26"/>
                  </a:cubicBezTo>
                  <a:cubicBezTo>
                    <a:pt x="28" y="26"/>
                    <a:pt x="25" y="28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28"/>
                    <a:pt x="22" y="26"/>
                    <a:pt x="18" y="26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" name="Freeform 271"/>
            <p:cNvSpPr>
              <a:spLocks/>
            </p:cNvSpPr>
            <p:nvPr/>
          </p:nvSpPr>
          <p:spPr bwMode="auto">
            <a:xfrm>
              <a:off x="3407" y="3899"/>
              <a:ext cx="41" cy="10"/>
            </a:xfrm>
            <a:custGeom>
              <a:avLst/>
              <a:gdLst>
                <a:gd name="T0" fmla="*/ 2 w 13"/>
                <a:gd name="T1" fmla="*/ 3 h 3"/>
                <a:gd name="T2" fmla="*/ 12 w 13"/>
                <a:gd name="T3" fmla="*/ 3 h 3"/>
                <a:gd name="T4" fmla="*/ 13 w 13"/>
                <a:gd name="T5" fmla="*/ 1 h 3"/>
                <a:gd name="T6" fmla="*/ 12 w 13"/>
                <a:gd name="T7" fmla="*/ 0 h 3"/>
                <a:gd name="T8" fmla="*/ 2 w 13"/>
                <a:gd name="T9" fmla="*/ 0 h 3"/>
                <a:gd name="T10" fmla="*/ 0 w 13"/>
                <a:gd name="T11" fmla="*/ 1 h 3"/>
                <a:gd name="T12" fmla="*/ 2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" name="Freeform 272"/>
            <p:cNvSpPr>
              <a:spLocks/>
            </p:cNvSpPr>
            <p:nvPr/>
          </p:nvSpPr>
          <p:spPr bwMode="auto">
            <a:xfrm>
              <a:off x="3524" y="3915"/>
              <a:ext cx="29" cy="52"/>
            </a:xfrm>
            <a:custGeom>
              <a:avLst/>
              <a:gdLst>
                <a:gd name="T0" fmla="*/ 6 w 9"/>
                <a:gd name="T1" fmla="*/ 1 h 16"/>
                <a:gd name="T2" fmla="*/ 7 w 9"/>
                <a:gd name="T3" fmla="*/ 1 h 16"/>
                <a:gd name="T4" fmla="*/ 6 w 9"/>
                <a:gd name="T5" fmla="*/ 1 h 16"/>
                <a:gd name="T6" fmla="*/ 6 w 9"/>
                <a:gd name="T7" fmla="*/ 1 h 16"/>
                <a:gd name="T8" fmla="*/ 7 w 9"/>
                <a:gd name="T9" fmla="*/ 1 h 16"/>
                <a:gd name="T10" fmla="*/ 6 w 9"/>
                <a:gd name="T11" fmla="*/ 1 h 16"/>
                <a:gd name="T12" fmla="*/ 7 w 9"/>
                <a:gd name="T13" fmla="*/ 1 h 16"/>
                <a:gd name="T14" fmla="*/ 6 w 9"/>
                <a:gd name="T15" fmla="*/ 1 h 16"/>
                <a:gd name="T16" fmla="*/ 6 w 9"/>
                <a:gd name="T17" fmla="*/ 1 h 16"/>
                <a:gd name="T18" fmla="*/ 7 w 9"/>
                <a:gd name="T19" fmla="*/ 1 h 16"/>
                <a:gd name="T20" fmla="*/ 6 w 9"/>
                <a:gd name="T21" fmla="*/ 1 h 16"/>
                <a:gd name="T22" fmla="*/ 6 w 9"/>
                <a:gd name="T23" fmla="*/ 1 h 16"/>
                <a:gd name="T24" fmla="*/ 5 w 9"/>
                <a:gd name="T25" fmla="*/ 2 h 16"/>
                <a:gd name="T26" fmla="*/ 2 w 9"/>
                <a:gd name="T27" fmla="*/ 5 h 16"/>
                <a:gd name="T28" fmla="*/ 0 w 9"/>
                <a:gd name="T29" fmla="*/ 9 h 16"/>
                <a:gd name="T30" fmla="*/ 1 w 9"/>
                <a:gd name="T31" fmla="*/ 13 h 16"/>
                <a:gd name="T32" fmla="*/ 4 w 9"/>
                <a:gd name="T33" fmla="*/ 15 h 16"/>
                <a:gd name="T34" fmla="*/ 8 w 9"/>
                <a:gd name="T35" fmla="*/ 16 h 16"/>
                <a:gd name="T36" fmla="*/ 9 w 9"/>
                <a:gd name="T37" fmla="*/ 14 h 16"/>
                <a:gd name="T38" fmla="*/ 8 w 9"/>
                <a:gd name="T39" fmla="*/ 13 h 16"/>
                <a:gd name="T40" fmla="*/ 5 w 9"/>
                <a:gd name="T41" fmla="*/ 12 h 16"/>
                <a:gd name="T42" fmla="*/ 4 w 9"/>
                <a:gd name="T43" fmla="*/ 11 h 16"/>
                <a:gd name="T44" fmla="*/ 3 w 9"/>
                <a:gd name="T45" fmla="*/ 9 h 16"/>
                <a:gd name="T46" fmla="*/ 4 w 9"/>
                <a:gd name="T47" fmla="*/ 7 h 16"/>
                <a:gd name="T48" fmla="*/ 7 w 9"/>
                <a:gd name="T49" fmla="*/ 5 h 16"/>
                <a:gd name="T50" fmla="*/ 8 w 9"/>
                <a:gd name="T51" fmla="*/ 3 h 16"/>
                <a:gd name="T52" fmla="*/ 9 w 9"/>
                <a:gd name="T53" fmla="*/ 3 h 16"/>
                <a:gd name="T54" fmla="*/ 9 w 9"/>
                <a:gd name="T55" fmla="*/ 1 h 16"/>
                <a:gd name="T56" fmla="*/ 8 w 9"/>
                <a:gd name="T57" fmla="*/ 0 h 16"/>
                <a:gd name="T58" fmla="*/ 6 w 9"/>
                <a:gd name="T5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6">
                  <a:moveTo>
                    <a:pt x="6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8" y="16"/>
                    <a:pt x="9" y="15"/>
                    <a:pt x="9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8"/>
                    <a:pt x="4" y="7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7" name="Freeform 273"/>
            <p:cNvSpPr>
              <a:spLocks/>
            </p:cNvSpPr>
            <p:nvPr/>
          </p:nvSpPr>
          <p:spPr bwMode="auto">
            <a:xfrm>
              <a:off x="3530" y="3899"/>
              <a:ext cx="35" cy="10"/>
            </a:xfrm>
            <a:custGeom>
              <a:avLst/>
              <a:gdLst>
                <a:gd name="T0" fmla="*/ 1 w 11"/>
                <a:gd name="T1" fmla="*/ 3 h 3"/>
                <a:gd name="T2" fmla="*/ 10 w 11"/>
                <a:gd name="T3" fmla="*/ 3 h 3"/>
                <a:gd name="T4" fmla="*/ 11 w 11"/>
                <a:gd name="T5" fmla="*/ 1 h 3"/>
                <a:gd name="T6" fmla="*/ 10 w 11"/>
                <a:gd name="T7" fmla="*/ 0 h 3"/>
                <a:gd name="T8" fmla="*/ 1 w 11"/>
                <a:gd name="T9" fmla="*/ 0 h 3"/>
                <a:gd name="T10" fmla="*/ 0 w 11"/>
                <a:gd name="T11" fmla="*/ 1 h 3"/>
                <a:gd name="T12" fmla="*/ 1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8" name="Freeform 274"/>
            <p:cNvSpPr>
              <a:spLocks/>
            </p:cNvSpPr>
            <p:nvPr/>
          </p:nvSpPr>
          <p:spPr bwMode="auto">
            <a:xfrm>
              <a:off x="3388" y="3919"/>
              <a:ext cx="44" cy="87"/>
            </a:xfrm>
            <a:custGeom>
              <a:avLst/>
              <a:gdLst>
                <a:gd name="T0" fmla="*/ 13 w 14"/>
                <a:gd name="T1" fmla="*/ 24 h 27"/>
                <a:gd name="T2" fmla="*/ 13 w 14"/>
                <a:gd name="T3" fmla="*/ 24 h 27"/>
                <a:gd name="T4" fmla="*/ 7 w 14"/>
                <a:gd name="T5" fmla="*/ 23 h 27"/>
                <a:gd name="T6" fmla="*/ 4 w 14"/>
                <a:gd name="T7" fmla="*/ 21 h 27"/>
                <a:gd name="T8" fmla="*/ 3 w 14"/>
                <a:gd name="T9" fmla="*/ 16 h 27"/>
                <a:gd name="T10" fmla="*/ 4 w 14"/>
                <a:gd name="T11" fmla="*/ 13 h 27"/>
                <a:gd name="T12" fmla="*/ 9 w 14"/>
                <a:gd name="T13" fmla="*/ 8 h 27"/>
                <a:gd name="T14" fmla="*/ 14 w 14"/>
                <a:gd name="T15" fmla="*/ 2 h 27"/>
                <a:gd name="T16" fmla="*/ 13 w 14"/>
                <a:gd name="T17" fmla="*/ 0 h 27"/>
                <a:gd name="T18" fmla="*/ 11 w 14"/>
                <a:gd name="T19" fmla="*/ 1 h 27"/>
                <a:gd name="T20" fmla="*/ 9 w 14"/>
                <a:gd name="T21" fmla="*/ 5 h 27"/>
                <a:gd name="T22" fmla="*/ 4 w 14"/>
                <a:gd name="T23" fmla="*/ 9 h 27"/>
                <a:gd name="T24" fmla="*/ 1 w 14"/>
                <a:gd name="T25" fmla="*/ 12 h 27"/>
                <a:gd name="T26" fmla="*/ 0 w 14"/>
                <a:gd name="T27" fmla="*/ 16 h 27"/>
                <a:gd name="T28" fmla="*/ 2 w 14"/>
                <a:gd name="T29" fmla="*/ 23 h 27"/>
                <a:gd name="T30" fmla="*/ 9 w 14"/>
                <a:gd name="T31" fmla="*/ 27 h 27"/>
                <a:gd name="T32" fmla="*/ 13 w 14"/>
                <a:gd name="T33" fmla="*/ 27 h 27"/>
                <a:gd name="T34" fmla="*/ 14 w 14"/>
                <a:gd name="T35" fmla="*/ 26 h 27"/>
                <a:gd name="T36" fmla="*/ 13 w 14"/>
                <a:gd name="T3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7"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0" y="24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3" y="18"/>
                    <a:pt x="3" y="16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5" y="11"/>
                    <a:pt x="7" y="10"/>
                    <a:pt x="9" y="8"/>
                  </a:cubicBezTo>
                  <a:cubicBezTo>
                    <a:pt x="11" y="7"/>
                    <a:pt x="13" y="5"/>
                    <a:pt x="14" y="2"/>
                  </a:cubicBezTo>
                  <a:cubicBezTo>
                    <a:pt x="14" y="1"/>
                    <a:pt x="14" y="1"/>
                    <a:pt x="13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11" y="3"/>
                    <a:pt x="10" y="4"/>
                    <a:pt x="9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4" y="25"/>
                    <a:pt x="7" y="26"/>
                    <a:pt x="9" y="27"/>
                  </a:cubicBezTo>
                  <a:cubicBezTo>
                    <a:pt x="11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5"/>
                    <a:pt x="14" y="24"/>
                    <a:pt x="13" y="2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9" name="Freeform 275"/>
            <p:cNvSpPr>
              <a:spLocks/>
            </p:cNvSpPr>
            <p:nvPr/>
          </p:nvSpPr>
          <p:spPr bwMode="auto">
            <a:xfrm>
              <a:off x="3423" y="3919"/>
              <a:ext cx="47" cy="87"/>
            </a:xfrm>
            <a:custGeom>
              <a:avLst/>
              <a:gdLst>
                <a:gd name="T0" fmla="*/ 2 w 15"/>
                <a:gd name="T1" fmla="*/ 27 h 27"/>
                <a:gd name="T2" fmla="*/ 8 w 15"/>
                <a:gd name="T3" fmla="*/ 26 h 27"/>
                <a:gd name="T4" fmla="*/ 12 w 15"/>
                <a:gd name="T5" fmla="*/ 23 h 27"/>
                <a:gd name="T6" fmla="*/ 15 w 15"/>
                <a:gd name="T7" fmla="*/ 16 h 27"/>
                <a:gd name="T8" fmla="*/ 13 w 15"/>
                <a:gd name="T9" fmla="*/ 11 h 27"/>
                <a:gd name="T10" fmla="*/ 7 w 15"/>
                <a:gd name="T11" fmla="*/ 6 h 27"/>
                <a:gd name="T12" fmla="*/ 3 w 15"/>
                <a:gd name="T13" fmla="*/ 1 h 27"/>
                <a:gd name="T14" fmla="*/ 1 w 15"/>
                <a:gd name="T15" fmla="*/ 0 h 27"/>
                <a:gd name="T16" fmla="*/ 0 w 15"/>
                <a:gd name="T17" fmla="*/ 2 h 27"/>
                <a:gd name="T18" fmla="*/ 3 w 15"/>
                <a:gd name="T19" fmla="*/ 7 h 27"/>
                <a:gd name="T20" fmla="*/ 9 w 15"/>
                <a:gd name="T21" fmla="*/ 11 h 27"/>
                <a:gd name="T22" fmla="*/ 11 w 15"/>
                <a:gd name="T23" fmla="*/ 13 h 27"/>
                <a:gd name="T24" fmla="*/ 12 w 15"/>
                <a:gd name="T25" fmla="*/ 16 h 27"/>
                <a:gd name="T26" fmla="*/ 10 w 15"/>
                <a:gd name="T27" fmla="*/ 21 h 27"/>
                <a:gd name="T28" fmla="*/ 5 w 15"/>
                <a:gd name="T29" fmla="*/ 24 h 27"/>
                <a:gd name="T30" fmla="*/ 3 w 15"/>
                <a:gd name="T31" fmla="*/ 24 h 27"/>
                <a:gd name="T32" fmla="*/ 2 w 15"/>
                <a:gd name="T33" fmla="*/ 24 h 27"/>
                <a:gd name="T34" fmla="*/ 2 w 15"/>
                <a:gd name="T35" fmla="*/ 24 h 27"/>
                <a:gd name="T36" fmla="*/ 2 w 15"/>
                <a:gd name="T37" fmla="*/ 24 h 27"/>
                <a:gd name="T38" fmla="*/ 0 w 15"/>
                <a:gd name="T39" fmla="*/ 26 h 27"/>
                <a:gd name="T40" fmla="*/ 2 w 15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7">
                  <a:moveTo>
                    <a:pt x="2" y="27"/>
                  </a:moveTo>
                  <a:cubicBezTo>
                    <a:pt x="2" y="27"/>
                    <a:pt x="5" y="27"/>
                    <a:pt x="8" y="26"/>
                  </a:cubicBezTo>
                  <a:cubicBezTo>
                    <a:pt x="10" y="25"/>
                    <a:pt x="11" y="24"/>
                    <a:pt x="12" y="23"/>
                  </a:cubicBezTo>
                  <a:cubicBezTo>
                    <a:pt x="14" y="21"/>
                    <a:pt x="15" y="19"/>
                    <a:pt x="15" y="16"/>
                  </a:cubicBezTo>
                  <a:cubicBezTo>
                    <a:pt x="15" y="14"/>
                    <a:pt x="14" y="12"/>
                    <a:pt x="13" y="11"/>
                  </a:cubicBezTo>
                  <a:cubicBezTo>
                    <a:pt x="11" y="9"/>
                    <a:pt x="9" y="7"/>
                    <a:pt x="7" y="6"/>
                  </a:cubicBezTo>
                  <a:cubicBezTo>
                    <a:pt x="5" y="5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5" y="9"/>
                    <a:pt x="7" y="10"/>
                    <a:pt x="9" y="11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2" y="18"/>
                    <a:pt x="11" y="20"/>
                    <a:pt x="10" y="21"/>
                  </a:cubicBezTo>
                  <a:cubicBezTo>
                    <a:pt x="9" y="22"/>
                    <a:pt x="7" y="23"/>
                    <a:pt x="5" y="24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7"/>
                    <a:pt x="1" y="27"/>
                    <a:pt x="2" y="27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0" name="Freeform 276"/>
            <p:cNvSpPr>
              <a:spLocks/>
            </p:cNvSpPr>
            <p:nvPr/>
          </p:nvSpPr>
          <p:spPr bwMode="auto">
            <a:xfrm>
              <a:off x="3423" y="3883"/>
              <a:ext cx="9" cy="49"/>
            </a:xfrm>
            <a:custGeom>
              <a:avLst/>
              <a:gdLst>
                <a:gd name="T0" fmla="*/ 0 w 3"/>
                <a:gd name="T1" fmla="*/ 1 h 15"/>
                <a:gd name="T2" fmla="*/ 0 w 3"/>
                <a:gd name="T3" fmla="*/ 13 h 15"/>
                <a:gd name="T4" fmla="*/ 2 w 3"/>
                <a:gd name="T5" fmla="*/ 15 h 15"/>
                <a:gd name="T6" fmla="*/ 3 w 3"/>
                <a:gd name="T7" fmla="*/ 13 h 15"/>
                <a:gd name="T8" fmla="*/ 3 w 3"/>
                <a:gd name="T9" fmla="*/ 1 h 15"/>
                <a:gd name="T10" fmla="*/ 2 w 3"/>
                <a:gd name="T11" fmla="*/ 0 h 15"/>
                <a:gd name="T12" fmla="*/ 0 w 3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5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1" name="Freeform 277"/>
            <p:cNvSpPr>
              <a:spLocks/>
            </p:cNvSpPr>
            <p:nvPr/>
          </p:nvSpPr>
          <p:spPr bwMode="auto">
            <a:xfrm>
              <a:off x="3407" y="3993"/>
              <a:ext cx="10" cy="46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2" name="Freeform 278"/>
            <p:cNvSpPr>
              <a:spLocks/>
            </p:cNvSpPr>
            <p:nvPr/>
          </p:nvSpPr>
          <p:spPr bwMode="auto">
            <a:xfrm>
              <a:off x="3439" y="3993"/>
              <a:ext cx="9" cy="46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3" name="Freeform 279"/>
            <p:cNvSpPr>
              <a:spLocks/>
            </p:cNvSpPr>
            <p:nvPr/>
          </p:nvSpPr>
          <p:spPr bwMode="auto">
            <a:xfrm>
              <a:off x="3543" y="3886"/>
              <a:ext cx="28" cy="81"/>
            </a:xfrm>
            <a:custGeom>
              <a:avLst/>
              <a:gdLst>
                <a:gd name="T0" fmla="*/ 0 w 9"/>
                <a:gd name="T1" fmla="*/ 2 h 25"/>
                <a:gd name="T2" fmla="*/ 0 w 9"/>
                <a:gd name="T3" fmla="*/ 10 h 25"/>
                <a:gd name="T4" fmla="*/ 1 w 9"/>
                <a:gd name="T5" fmla="*/ 12 h 25"/>
                <a:gd name="T6" fmla="*/ 2 w 9"/>
                <a:gd name="T7" fmla="*/ 13 h 25"/>
                <a:gd name="T8" fmla="*/ 5 w 9"/>
                <a:gd name="T9" fmla="*/ 16 h 25"/>
                <a:gd name="T10" fmla="*/ 6 w 9"/>
                <a:gd name="T11" fmla="*/ 18 h 25"/>
                <a:gd name="T12" fmla="*/ 6 w 9"/>
                <a:gd name="T13" fmla="*/ 20 h 25"/>
                <a:gd name="T14" fmla="*/ 4 w 9"/>
                <a:gd name="T15" fmla="*/ 21 h 25"/>
                <a:gd name="T16" fmla="*/ 2 w 9"/>
                <a:gd name="T17" fmla="*/ 22 h 25"/>
                <a:gd name="T18" fmla="*/ 0 w 9"/>
                <a:gd name="T19" fmla="*/ 23 h 25"/>
                <a:gd name="T20" fmla="*/ 2 w 9"/>
                <a:gd name="T21" fmla="*/ 25 h 25"/>
                <a:gd name="T22" fmla="*/ 6 w 9"/>
                <a:gd name="T23" fmla="*/ 24 h 25"/>
                <a:gd name="T24" fmla="*/ 8 w 9"/>
                <a:gd name="T25" fmla="*/ 22 h 25"/>
                <a:gd name="T26" fmla="*/ 9 w 9"/>
                <a:gd name="T27" fmla="*/ 18 h 25"/>
                <a:gd name="T28" fmla="*/ 8 w 9"/>
                <a:gd name="T29" fmla="*/ 15 h 25"/>
                <a:gd name="T30" fmla="*/ 4 w 9"/>
                <a:gd name="T31" fmla="*/ 11 h 25"/>
                <a:gd name="T32" fmla="*/ 3 w 9"/>
                <a:gd name="T33" fmla="*/ 10 h 25"/>
                <a:gd name="T34" fmla="*/ 3 w 9"/>
                <a:gd name="T35" fmla="*/ 10 h 25"/>
                <a:gd name="T36" fmla="*/ 2 w 9"/>
                <a:gd name="T37" fmla="*/ 10 h 25"/>
                <a:gd name="T38" fmla="*/ 3 w 9"/>
                <a:gd name="T39" fmla="*/ 10 h 25"/>
                <a:gd name="T40" fmla="*/ 3 w 9"/>
                <a:gd name="T41" fmla="*/ 10 h 25"/>
                <a:gd name="T42" fmla="*/ 2 w 9"/>
                <a:gd name="T43" fmla="*/ 10 h 25"/>
                <a:gd name="T44" fmla="*/ 3 w 9"/>
                <a:gd name="T45" fmla="*/ 10 h 25"/>
                <a:gd name="T46" fmla="*/ 3 w 9"/>
                <a:gd name="T47" fmla="*/ 2 h 25"/>
                <a:gd name="T48" fmla="*/ 2 w 9"/>
                <a:gd name="T49" fmla="*/ 0 h 25"/>
                <a:gd name="T50" fmla="*/ 0 w 9"/>
                <a:gd name="T5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25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6" y="16"/>
                    <a:pt x="6" y="17"/>
                    <a:pt x="6" y="18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3" y="22"/>
                    <a:pt x="2" y="22"/>
                    <a:pt x="2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5" y="25"/>
                    <a:pt x="6" y="24"/>
                  </a:cubicBezTo>
                  <a:cubicBezTo>
                    <a:pt x="7" y="23"/>
                    <a:pt x="8" y="23"/>
                    <a:pt x="8" y="22"/>
                  </a:cubicBezTo>
                  <a:cubicBezTo>
                    <a:pt x="9" y="21"/>
                    <a:pt x="9" y="20"/>
                    <a:pt x="9" y="18"/>
                  </a:cubicBezTo>
                  <a:cubicBezTo>
                    <a:pt x="9" y="17"/>
                    <a:pt x="8" y="16"/>
                    <a:pt x="8" y="15"/>
                  </a:cubicBezTo>
                  <a:cubicBezTo>
                    <a:pt x="7" y="13"/>
                    <a:pt x="5" y="12"/>
                    <a:pt x="4" y="11"/>
                  </a:cubicBezTo>
                  <a:cubicBezTo>
                    <a:pt x="4" y="11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4" name="Freeform 280"/>
            <p:cNvSpPr>
              <a:spLocks/>
            </p:cNvSpPr>
            <p:nvPr/>
          </p:nvSpPr>
          <p:spPr bwMode="auto">
            <a:xfrm>
              <a:off x="3534" y="3954"/>
              <a:ext cx="28" cy="49"/>
            </a:xfrm>
            <a:custGeom>
              <a:avLst/>
              <a:gdLst>
                <a:gd name="T0" fmla="*/ 0 w 9"/>
                <a:gd name="T1" fmla="*/ 2 h 15"/>
                <a:gd name="T2" fmla="*/ 0 w 9"/>
                <a:gd name="T3" fmla="*/ 14 h 15"/>
                <a:gd name="T4" fmla="*/ 0 w 9"/>
                <a:gd name="T5" fmla="*/ 15 h 15"/>
                <a:gd name="T6" fmla="*/ 1 w 9"/>
                <a:gd name="T7" fmla="*/ 15 h 15"/>
                <a:gd name="T8" fmla="*/ 8 w 9"/>
                <a:gd name="T9" fmla="*/ 15 h 15"/>
                <a:gd name="T10" fmla="*/ 9 w 9"/>
                <a:gd name="T11" fmla="*/ 15 h 15"/>
                <a:gd name="T12" fmla="*/ 9 w 9"/>
                <a:gd name="T13" fmla="*/ 14 h 15"/>
                <a:gd name="T14" fmla="*/ 9 w 9"/>
                <a:gd name="T15" fmla="*/ 2 h 15"/>
                <a:gd name="T16" fmla="*/ 8 w 9"/>
                <a:gd name="T17" fmla="*/ 0 h 15"/>
                <a:gd name="T18" fmla="*/ 6 w 9"/>
                <a:gd name="T19" fmla="*/ 2 h 15"/>
                <a:gd name="T20" fmla="*/ 6 w 9"/>
                <a:gd name="T21" fmla="*/ 12 h 15"/>
                <a:gd name="T22" fmla="*/ 3 w 9"/>
                <a:gd name="T23" fmla="*/ 12 h 15"/>
                <a:gd name="T24" fmla="*/ 3 w 9"/>
                <a:gd name="T25" fmla="*/ 2 h 15"/>
                <a:gd name="T26" fmla="*/ 1 w 9"/>
                <a:gd name="T27" fmla="*/ 0 h 15"/>
                <a:gd name="T28" fmla="*/ 0 w 9"/>
                <a:gd name="T2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5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5" name="Freeform 281"/>
            <p:cNvSpPr>
              <a:spLocks/>
            </p:cNvSpPr>
            <p:nvPr/>
          </p:nvSpPr>
          <p:spPr bwMode="auto">
            <a:xfrm>
              <a:off x="3499" y="3993"/>
              <a:ext cx="44" cy="81"/>
            </a:xfrm>
            <a:custGeom>
              <a:avLst/>
              <a:gdLst>
                <a:gd name="T0" fmla="*/ 12 w 14"/>
                <a:gd name="T1" fmla="*/ 0 h 25"/>
                <a:gd name="T2" fmla="*/ 7 w 14"/>
                <a:gd name="T3" fmla="*/ 4 h 25"/>
                <a:gd name="T4" fmla="*/ 1 w 14"/>
                <a:gd name="T5" fmla="*/ 13 h 25"/>
                <a:gd name="T6" fmla="*/ 1 w 14"/>
                <a:gd name="T7" fmla="*/ 13 h 25"/>
                <a:gd name="T8" fmla="*/ 1 w 14"/>
                <a:gd name="T9" fmla="*/ 14 h 25"/>
                <a:gd name="T10" fmla="*/ 2 w 14"/>
                <a:gd name="T11" fmla="*/ 18 h 25"/>
                <a:gd name="T12" fmla="*/ 4 w 14"/>
                <a:gd name="T13" fmla="*/ 20 h 25"/>
                <a:gd name="T14" fmla="*/ 5 w 14"/>
                <a:gd name="T15" fmla="*/ 19 h 25"/>
                <a:gd name="T16" fmla="*/ 3 w 14"/>
                <a:gd name="T17" fmla="*/ 18 h 25"/>
                <a:gd name="T18" fmla="*/ 1 w 14"/>
                <a:gd name="T19" fmla="*/ 22 h 25"/>
                <a:gd name="T20" fmla="*/ 1 w 14"/>
                <a:gd name="T21" fmla="*/ 24 h 25"/>
                <a:gd name="T22" fmla="*/ 3 w 14"/>
                <a:gd name="T23" fmla="*/ 24 h 25"/>
                <a:gd name="T24" fmla="*/ 6 w 14"/>
                <a:gd name="T25" fmla="*/ 20 h 25"/>
                <a:gd name="T26" fmla="*/ 6 w 14"/>
                <a:gd name="T27" fmla="*/ 18 h 25"/>
                <a:gd name="T28" fmla="*/ 6 w 14"/>
                <a:gd name="T29" fmla="*/ 18 h 25"/>
                <a:gd name="T30" fmla="*/ 4 w 14"/>
                <a:gd name="T31" fmla="*/ 17 h 25"/>
                <a:gd name="T32" fmla="*/ 3 w 14"/>
                <a:gd name="T33" fmla="*/ 14 h 25"/>
                <a:gd name="T34" fmla="*/ 4 w 14"/>
                <a:gd name="T35" fmla="*/ 14 h 25"/>
                <a:gd name="T36" fmla="*/ 2 w 14"/>
                <a:gd name="T37" fmla="*/ 13 h 25"/>
                <a:gd name="T38" fmla="*/ 4 w 14"/>
                <a:gd name="T39" fmla="*/ 14 h 25"/>
                <a:gd name="T40" fmla="*/ 9 w 14"/>
                <a:gd name="T41" fmla="*/ 6 h 25"/>
                <a:gd name="T42" fmla="*/ 12 w 14"/>
                <a:gd name="T43" fmla="*/ 4 h 25"/>
                <a:gd name="T44" fmla="*/ 13 w 14"/>
                <a:gd name="T45" fmla="*/ 3 h 25"/>
                <a:gd name="T46" fmla="*/ 13 w 14"/>
                <a:gd name="T47" fmla="*/ 3 h 25"/>
                <a:gd name="T48" fmla="*/ 13 w 14"/>
                <a:gd name="T49" fmla="*/ 3 h 25"/>
                <a:gd name="T50" fmla="*/ 14 w 14"/>
                <a:gd name="T51" fmla="*/ 1 h 25"/>
                <a:gd name="T52" fmla="*/ 12 w 14"/>
                <a:gd name="T5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25">
                  <a:moveTo>
                    <a:pt x="12" y="0"/>
                  </a:moveTo>
                  <a:cubicBezTo>
                    <a:pt x="12" y="0"/>
                    <a:pt x="9" y="2"/>
                    <a:pt x="7" y="4"/>
                  </a:cubicBezTo>
                  <a:cubicBezTo>
                    <a:pt x="4" y="6"/>
                    <a:pt x="1" y="9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7"/>
                    <a:pt x="4" y="17"/>
                  </a:cubicBezTo>
                  <a:cubicBezTo>
                    <a:pt x="4" y="16"/>
                    <a:pt x="3" y="15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1"/>
                    <a:pt x="6" y="8"/>
                    <a:pt x="9" y="6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6" name="Freeform 282"/>
            <p:cNvSpPr>
              <a:spLocks/>
            </p:cNvSpPr>
            <p:nvPr/>
          </p:nvSpPr>
          <p:spPr bwMode="auto">
            <a:xfrm>
              <a:off x="3505" y="3993"/>
              <a:ext cx="92" cy="88"/>
            </a:xfrm>
            <a:custGeom>
              <a:avLst/>
              <a:gdLst>
                <a:gd name="T0" fmla="*/ 16 w 29"/>
                <a:gd name="T1" fmla="*/ 3 h 27"/>
                <a:gd name="T2" fmla="*/ 16 w 29"/>
                <a:gd name="T3" fmla="*/ 3 h 27"/>
                <a:gd name="T4" fmla="*/ 21 w 29"/>
                <a:gd name="T5" fmla="*/ 7 h 27"/>
                <a:gd name="T6" fmla="*/ 26 w 29"/>
                <a:gd name="T7" fmla="*/ 14 h 27"/>
                <a:gd name="T8" fmla="*/ 27 w 29"/>
                <a:gd name="T9" fmla="*/ 13 h 27"/>
                <a:gd name="T10" fmla="*/ 26 w 29"/>
                <a:gd name="T11" fmla="*/ 14 h 27"/>
                <a:gd name="T12" fmla="*/ 26 w 29"/>
                <a:gd name="T13" fmla="*/ 14 h 27"/>
                <a:gd name="T14" fmla="*/ 25 w 29"/>
                <a:gd name="T15" fmla="*/ 17 h 27"/>
                <a:gd name="T16" fmla="*/ 24 w 29"/>
                <a:gd name="T17" fmla="*/ 18 h 27"/>
                <a:gd name="T18" fmla="*/ 24 w 29"/>
                <a:gd name="T19" fmla="*/ 18 h 27"/>
                <a:gd name="T20" fmla="*/ 24 w 29"/>
                <a:gd name="T21" fmla="*/ 18 h 27"/>
                <a:gd name="T22" fmla="*/ 24 w 29"/>
                <a:gd name="T23" fmla="*/ 18 h 27"/>
                <a:gd name="T24" fmla="*/ 23 w 29"/>
                <a:gd name="T25" fmla="*/ 20 h 27"/>
                <a:gd name="T26" fmla="*/ 25 w 29"/>
                <a:gd name="T27" fmla="*/ 24 h 27"/>
                <a:gd name="T28" fmla="*/ 1 w 29"/>
                <a:gd name="T29" fmla="*/ 24 h 27"/>
                <a:gd name="T30" fmla="*/ 0 w 29"/>
                <a:gd name="T31" fmla="*/ 25 h 27"/>
                <a:gd name="T32" fmla="*/ 1 w 29"/>
                <a:gd name="T33" fmla="*/ 27 h 27"/>
                <a:gd name="T34" fmla="*/ 28 w 29"/>
                <a:gd name="T35" fmla="*/ 27 h 27"/>
                <a:gd name="T36" fmla="*/ 29 w 29"/>
                <a:gd name="T37" fmla="*/ 26 h 27"/>
                <a:gd name="T38" fmla="*/ 29 w 29"/>
                <a:gd name="T39" fmla="*/ 25 h 27"/>
                <a:gd name="T40" fmla="*/ 26 w 29"/>
                <a:gd name="T41" fmla="*/ 18 h 27"/>
                <a:gd name="T42" fmla="*/ 25 w 29"/>
                <a:gd name="T43" fmla="*/ 19 h 27"/>
                <a:gd name="T44" fmla="*/ 26 w 29"/>
                <a:gd name="T45" fmla="*/ 20 h 27"/>
                <a:gd name="T46" fmla="*/ 27 w 29"/>
                <a:gd name="T47" fmla="*/ 18 h 27"/>
                <a:gd name="T48" fmla="*/ 29 w 29"/>
                <a:gd name="T49" fmla="*/ 14 h 27"/>
                <a:gd name="T50" fmla="*/ 29 w 29"/>
                <a:gd name="T51" fmla="*/ 13 h 27"/>
                <a:gd name="T52" fmla="*/ 29 w 29"/>
                <a:gd name="T53" fmla="*/ 13 h 27"/>
                <a:gd name="T54" fmla="*/ 23 w 29"/>
                <a:gd name="T55" fmla="*/ 4 h 27"/>
                <a:gd name="T56" fmla="*/ 17 w 29"/>
                <a:gd name="T57" fmla="*/ 0 h 27"/>
                <a:gd name="T58" fmla="*/ 15 w 29"/>
                <a:gd name="T59" fmla="*/ 1 h 27"/>
                <a:gd name="T60" fmla="*/ 16 w 29"/>
                <a:gd name="T6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27"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9" y="5"/>
                    <a:pt x="21" y="7"/>
                  </a:cubicBezTo>
                  <a:cubicBezTo>
                    <a:pt x="23" y="9"/>
                    <a:pt x="25" y="11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5" y="16"/>
                    <a:pt x="25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5"/>
                    <a:pt x="0" y="25"/>
                  </a:cubicBezTo>
                  <a:cubicBezTo>
                    <a:pt x="0" y="26"/>
                    <a:pt x="1" y="27"/>
                    <a:pt x="1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6"/>
                  </a:cubicBezTo>
                  <a:cubicBezTo>
                    <a:pt x="29" y="26"/>
                    <a:pt x="29" y="25"/>
                    <a:pt x="29" y="2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19"/>
                    <a:pt x="27" y="18"/>
                  </a:cubicBezTo>
                  <a:cubicBezTo>
                    <a:pt x="28" y="17"/>
                    <a:pt x="29" y="16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9"/>
                    <a:pt x="25" y="6"/>
                    <a:pt x="23" y="4"/>
                  </a:cubicBezTo>
                  <a:cubicBezTo>
                    <a:pt x="20" y="2"/>
                    <a:pt x="18" y="0"/>
                    <a:pt x="17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5" y="2"/>
                    <a:pt x="15" y="3"/>
                    <a:pt x="16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7" name="Freeform 283"/>
            <p:cNvSpPr>
              <a:spLocks/>
            </p:cNvSpPr>
            <p:nvPr/>
          </p:nvSpPr>
          <p:spPr bwMode="auto">
            <a:xfrm>
              <a:off x="2339" y="4026"/>
              <a:ext cx="50" cy="16"/>
            </a:xfrm>
            <a:custGeom>
              <a:avLst/>
              <a:gdLst>
                <a:gd name="T0" fmla="*/ 3 w 16"/>
                <a:gd name="T1" fmla="*/ 5 h 5"/>
                <a:gd name="T2" fmla="*/ 2 w 16"/>
                <a:gd name="T3" fmla="*/ 4 h 5"/>
                <a:gd name="T4" fmla="*/ 3 w 16"/>
                <a:gd name="T5" fmla="*/ 5 h 5"/>
                <a:gd name="T6" fmla="*/ 3 w 16"/>
                <a:gd name="T7" fmla="*/ 5 h 5"/>
                <a:gd name="T8" fmla="*/ 2 w 16"/>
                <a:gd name="T9" fmla="*/ 4 h 5"/>
                <a:gd name="T10" fmla="*/ 3 w 16"/>
                <a:gd name="T11" fmla="*/ 5 h 5"/>
                <a:gd name="T12" fmla="*/ 3 w 16"/>
                <a:gd name="T13" fmla="*/ 4 h 5"/>
                <a:gd name="T14" fmla="*/ 9 w 16"/>
                <a:gd name="T15" fmla="*/ 3 h 5"/>
                <a:gd name="T16" fmla="*/ 14 w 16"/>
                <a:gd name="T17" fmla="*/ 3 h 5"/>
                <a:gd name="T18" fmla="*/ 15 w 16"/>
                <a:gd name="T19" fmla="*/ 2 h 5"/>
                <a:gd name="T20" fmla="*/ 14 w 16"/>
                <a:gd name="T21" fmla="*/ 0 h 5"/>
                <a:gd name="T22" fmla="*/ 9 w 16"/>
                <a:gd name="T23" fmla="*/ 0 h 5"/>
                <a:gd name="T24" fmla="*/ 1 w 16"/>
                <a:gd name="T25" fmla="*/ 3 h 5"/>
                <a:gd name="T26" fmla="*/ 1 w 16"/>
                <a:gd name="T27" fmla="*/ 5 h 5"/>
                <a:gd name="T28" fmla="*/ 3 w 1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5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6" y="3"/>
                    <a:pt x="9" y="3"/>
                  </a:cubicBezTo>
                  <a:cubicBezTo>
                    <a:pt x="10" y="3"/>
                    <a:pt x="12" y="3"/>
                    <a:pt x="14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3" y="0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3" y="5"/>
                    <a:pt x="3" y="5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8" name="Freeform 284"/>
            <p:cNvSpPr>
              <a:spLocks/>
            </p:cNvSpPr>
            <p:nvPr/>
          </p:nvSpPr>
          <p:spPr bwMode="auto">
            <a:xfrm>
              <a:off x="2405" y="4026"/>
              <a:ext cx="48" cy="13"/>
            </a:xfrm>
            <a:custGeom>
              <a:avLst/>
              <a:gdLst>
                <a:gd name="T0" fmla="*/ 3 w 15"/>
                <a:gd name="T1" fmla="*/ 4 h 4"/>
                <a:gd name="T2" fmla="*/ 3 w 15"/>
                <a:gd name="T3" fmla="*/ 4 h 4"/>
                <a:gd name="T4" fmla="*/ 3 w 15"/>
                <a:gd name="T5" fmla="*/ 4 h 4"/>
                <a:gd name="T6" fmla="*/ 3 w 15"/>
                <a:gd name="T7" fmla="*/ 4 h 4"/>
                <a:gd name="T8" fmla="*/ 3 w 15"/>
                <a:gd name="T9" fmla="*/ 4 h 4"/>
                <a:gd name="T10" fmla="*/ 8 w 15"/>
                <a:gd name="T11" fmla="*/ 3 h 4"/>
                <a:gd name="T12" fmla="*/ 13 w 15"/>
                <a:gd name="T13" fmla="*/ 3 h 4"/>
                <a:gd name="T14" fmla="*/ 15 w 15"/>
                <a:gd name="T15" fmla="*/ 2 h 4"/>
                <a:gd name="T16" fmla="*/ 14 w 15"/>
                <a:gd name="T17" fmla="*/ 0 h 4"/>
                <a:gd name="T18" fmla="*/ 8 w 15"/>
                <a:gd name="T19" fmla="*/ 0 h 4"/>
                <a:gd name="T20" fmla="*/ 1 w 15"/>
                <a:gd name="T21" fmla="*/ 1 h 4"/>
                <a:gd name="T22" fmla="*/ 1 w 15"/>
                <a:gd name="T23" fmla="*/ 4 h 4"/>
                <a:gd name="T24" fmla="*/ 3 w 15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3"/>
                    <a:pt x="8" y="3"/>
                  </a:cubicBezTo>
                  <a:cubicBezTo>
                    <a:pt x="9" y="3"/>
                    <a:pt x="11" y="3"/>
                    <a:pt x="13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9" name="Freeform 285"/>
            <p:cNvSpPr>
              <a:spLocks/>
            </p:cNvSpPr>
            <p:nvPr/>
          </p:nvSpPr>
          <p:spPr bwMode="auto">
            <a:xfrm>
              <a:off x="2282" y="3896"/>
              <a:ext cx="186" cy="165"/>
            </a:xfrm>
            <a:custGeom>
              <a:avLst/>
              <a:gdLst>
                <a:gd name="T0" fmla="*/ 5 w 59"/>
                <a:gd name="T1" fmla="*/ 38 h 51"/>
                <a:gd name="T2" fmla="*/ 9 w 59"/>
                <a:gd name="T3" fmla="*/ 45 h 51"/>
                <a:gd name="T4" fmla="*/ 11 w 59"/>
                <a:gd name="T5" fmla="*/ 43 h 51"/>
                <a:gd name="T6" fmla="*/ 12 w 59"/>
                <a:gd name="T7" fmla="*/ 39 h 51"/>
                <a:gd name="T8" fmla="*/ 12 w 59"/>
                <a:gd name="T9" fmla="*/ 39 h 51"/>
                <a:gd name="T10" fmla="*/ 12 w 59"/>
                <a:gd name="T11" fmla="*/ 38 h 51"/>
                <a:gd name="T12" fmla="*/ 15 w 59"/>
                <a:gd name="T13" fmla="*/ 22 h 51"/>
                <a:gd name="T14" fmla="*/ 21 w 59"/>
                <a:gd name="T15" fmla="*/ 8 h 51"/>
                <a:gd name="T16" fmla="*/ 48 w 59"/>
                <a:gd name="T17" fmla="*/ 12 h 51"/>
                <a:gd name="T18" fmla="*/ 55 w 59"/>
                <a:gd name="T19" fmla="*/ 31 h 51"/>
                <a:gd name="T20" fmla="*/ 54 w 59"/>
                <a:gd name="T21" fmla="*/ 38 h 51"/>
                <a:gd name="T22" fmla="*/ 55 w 59"/>
                <a:gd name="T23" fmla="*/ 49 h 51"/>
                <a:gd name="T24" fmla="*/ 57 w 59"/>
                <a:gd name="T25" fmla="*/ 50 h 51"/>
                <a:gd name="T26" fmla="*/ 59 w 59"/>
                <a:gd name="T27" fmla="*/ 34 h 51"/>
                <a:gd name="T28" fmla="*/ 53 w 59"/>
                <a:gd name="T29" fmla="*/ 9 h 51"/>
                <a:gd name="T30" fmla="*/ 30 w 59"/>
                <a:gd name="T31" fmla="*/ 0 h 51"/>
                <a:gd name="T32" fmla="*/ 7 w 59"/>
                <a:gd name="T33" fmla="*/ 10 h 51"/>
                <a:gd name="T34" fmla="*/ 0 w 59"/>
                <a:gd name="T35" fmla="*/ 33 h 51"/>
                <a:gd name="T36" fmla="*/ 2 w 59"/>
                <a:gd name="T37" fmla="*/ 34 h 51"/>
                <a:gd name="T38" fmla="*/ 2 w 59"/>
                <a:gd name="T39" fmla="*/ 34 h 51"/>
                <a:gd name="T40" fmla="*/ 5 w 59"/>
                <a:gd name="T41" fmla="*/ 38 h 51"/>
                <a:gd name="T42" fmla="*/ 8 w 59"/>
                <a:gd name="T43" fmla="*/ 38 h 51"/>
                <a:gd name="T44" fmla="*/ 2 w 59"/>
                <a:gd name="T45" fmla="*/ 31 h 51"/>
                <a:gd name="T46" fmla="*/ 1 w 59"/>
                <a:gd name="T47" fmla="*/ 31 h 51"/>
                <a:gd name="T48" fmla="*/ 3 w 59"/>
                <a:gd name="T49" fmla="*/ 32 h 51"/>
                <a:gd name="T50" fmla="*/ 18 w 59"/>
                <a:gd name="T51" fmla="*/ 5 h 51"/>
                <a:gd name="T52" fmla="*/ 38 w 59"/>
                <a:gd name="T53" fmla="*/ 4 h 51"/>
                <a:gd name="T54" fmla="*/ 56 w 59"/>
                <a:gd name="T55" fmla="*/ 24 h 51"/>
                <a:gd name="T56" fmla="*/ 56 w 59"/>
                <a:gd name="T57" fmla="*/ 43 h 51"/>
                <a:gd name="T58" fmla="*/ 56 w 59"/>
                <a:gd name="T59" fmla="*/ 50 h 51"/>
                <a:gd name="T60" fmla="*/ 58 w 59"/>
                <a:gd name="T61" fmla="*/ 46 h 51"/>
                <a:gd name="T62" fmla="*/ 57 w 59"/>
                <a:gd name="T63" fmla="*/ 37 h 51"/>
                <a:gd name="T64" fmla="*/ 56 w 59"/>
                <a:gd name="T65" fmla="*/ 21 h 51"/>
                <a:gd name="T66" fmla="*/ 30 w 59"/>
                <a:gd name="T67" fmla="*/ 2 h 51"/>
                <a:gd name="T68" fmla="*/ 15 w 59"/>
                <a:gd name="T69" fmla="*/ 14 h 51"/>
                <a:gd name="T70" fmla="*/ 9 w 59"/>
                <a:gd name="T71" fmla="*/ 32 h 51"/>
                <a:gd name="T72" fmla="*/ 11 w 59"/>
                <a:gd name="T73" fmla="*/ 38 h 51"/>
                <a:gd name="T74" fmla="*/ 8 w 59"/>
                <a:gd name="T75" fmla="*/ 43 h 51"/>
                <a:gd name="T76" fmla="*/ 9 w 59"/>
                <a:gd name="T77" fmla="*/ 42 h 51"/>
                <a:gd name="T78" fmla="*/ 9 w 59"/>
                <a:gd name="T79" fmla="*/ 42 h 51"/>
                <a:gd name="T80" fmla="*/ 9 w 59"/>
                <a:gd name="T81" fmla="*/ 42 h 51"/>
                <a:gd name="T82" fmla="*/ 9 w 59"/>
                <a:gd name="T83" fmla="*/ 42 h 51"/>
                <a:gd name="T84" fmla="*/ 9 w 59"/>
                <a:gd name="T85" fmla="*/ 42 h 51"/>
                <a:gd name="T86" fmla="*/ 8 w 59"/>
                <a:gd name="T8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1">
                  <a:moveTo>
                    <a:pt x="6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5" y="42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5"/>
                    <a:pt x="10" y="44"/>
                    <a:pt x="10" y="44"/>
                  </a:cubicBezTo>
                  <a:cubicBezTo>
                    <a:pt x="11" y="44"/>
                    <a:pt x="11" y="44"/>
                    <a:pt x="11" y="43"/>
                  </a:cubicBezTo>
                  <a:cubicBezTo>
                    <a:pt x="11" y="42"/>
                    <a:pt x="11" y="41"/>
                    <a:pt x="12" y="40"/>
                  </a:cubicBezTo>
                  <a:cubicBezTo>
                    <a:pt x="12" y="40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3" y="38"/>
                    <a:pt x="12" y="38"/>
                  </a:cubicBezTo>
                  <a:cubicBezTo>
                    <a:pt x="12" y="36"/>
                    <a:pt x="11" y="34"/>
                    <a:pt x="11" y="32"/>
                  </a:cubicBezTo>
                  <a:cubicBezTo>
                    <a:pt x="11" y="28"/>
                    <a:pt x="13" y="25"/>
                    <a:pt x="15" y="22"/>
                  </a:cubicBezTo>
                  <a:cubicBezTo>
                    <a:pt x="15" y="20"/>
                    <a:pt x="16" y="18"/>
                    <a:pt x="17" y="15"/>
                  </a:cubicBezTo>
                  <a:cubicBezTo>
                    <a:pt x="18" y="12"/>
                    <a:pt x="20" y="10"/>
                    <a:pt x="21" y="8"/>
                  </a:cubicBezTo>
                  <a:cubicBezTo>
                    <a:pt x="23" y="6"/>
                    <a:pt x="26" y="5"/>
                    <a:pt x="30" y="5"/>
                  </a:cubicBezTo>
                  <a:cubicBezTo>
                    <a:pt x="36" y="5"/>
                    <a:pt x="44" y="8"/>
                    <a:pt x="48" y="12"/>
                  </a:cubicBezTo>
                  <a:cubicBezTo>
                    <a:pt x="51" y="16"/>
                    <a:pt x="53" y="18"/>
                    <a:pt x="53" y="21"/>
                  </a:cubicBezTo>
                  <a:cubicBezTo>
                    <a:pt x="54" y="24"/>
                    <a:pt x="55" y="28"/>
                    <a:pt x="55" y="31"/>
                  </a:cubicBezTo>
                  <a:cubicBezTo>
                    <a:pt x="55" y="33"/>
                    <a:pt x="54" y="35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42"/>
                    <a:pt x="55" y="44"/>
                    <a:pt x="55" y="46"/>
                  </a:cubicBezTo>
                  <a:cubicBezTo>
                    <a:pt x="55" y="47"/>
                    <a:pt x="55" y="48"/>
                    <a:pt x="55" y="49"/>
                  </a:cubicBezTo>
                  <a:cubicBezTo>
                    <a:pt x="54" y="50"/>
                    <a:pt x="55" y="51"/>
                    <a:pt x="56" y="51"/>
                  </a:cubicBezTo>
                  <a:cubicBezTo>
                    <a:pt x="56" y="51"/>
                    <a:pt x="57" y="51"/>
                    <a:pt x="57" y="50"/>
                  </a:cubicBezTo>
                  <a:cubicBezTo>
                    <a:pt x="58" y="49"/>
                    <a:pt x="59" y="46"/>
                    <a:pt x="59" y="43"/>
                  </a:cubicBezTo>
                  <a:cubicBezTo>
                    <a:pt x="59" y="41"/>
                    <a:pt x="59" y="37"/>
                    <a:pt x="59" y="34"/>
                  </a:cubicBezTo>
                  <a:cubicBezTo>
                    <a:pt x="59" y="31"/>
                    <a:pt x="59" y="27"/>
                    <a:pt x="59" y="24"/>
                  </a:cubicBezTo>
                  <a:cubicBezTo>
                    <a:pt x="59" y="18"/>
                    <a:pt x="57" y="13"/>
                    <a:pt x="53" y="9"/>
                  </a:cubicBezTo>
                  <a:cubicBezTo>
                    <a:pt x="50" y="5"/>
                    <a:pt x="45" y="2"/>
                    <a:pt x="38" y="1"/>
                  </a:cubicBezTo>
                  <a:cubicBezTo>
                    <a:pt x="35" y="0"/>
                    <a:pt x="32" y="0"/>
                    <a:pt x="30" y="0"/>
                  </a:cubicBezTo>
                  <a:cubicBezTo>
                    <a:pt x="25" y="0"/>
                    <a:pt x="21" y="1"/>
                    <a:pt x="17" y="2"/>
                  </a:cubicBezTo>
                  <a:cubicBezTo>
                    <a:pt x="13" y="4"/>
                    <a:pt x="10" y="6"/>
                    <a:pt x="7" y="10"/>
                  </a:cubicBezTo>
                  <a:cubicBezTo>
                    <a:pt x="1" y="17"/>
                    <a:pt x="0" y="28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4" y="35"/>
                    <a:pt x="4" y="36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5"/>
                    <a:pt x="6" y="33"/>
                    <a:pt x="5" y="32"/>
                  </a:cubicBezTo>
                  <a:cubicBezTo>
                    <a:pt x="4" y="31"/>
                    <a:pt x="2" y="31"/>
                    <a:pt x="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29"/>
                    <a:pt x="4" y="18"/>
                    <a:pt x="9" y="12"/>
                  </a:cubicBezTo>
                  <a:cubicBezTo>
                    <a:pt x="12" y="9"/>
                    <a:pt x="15" y="6"/>
                    <a:pt x="18" y="5"/>
                  </a:cubicBezTo>
                  <a:cubicBezTo>
                    <a:pt x="22" y="4"/>
                    <a:pt x="25" y="3"/>
                    <a:pt x="30" y="3"/>
                  </a:cubicBezTo>
                  <a:cubicBezTo>
                    <a:pt x="32" y="3"/>
                    <a:pt x="35" y="3"/>
                    <a:pt x="38" y="4"/>
                  </a:cubicBezTo>
                  <a:cubicBezTo>
                    <a:pt x="44" y="4"/>
                    <a:pt x="48" y="7"/>
                    <a:pt x="51" y="11"/>
                  </a:cubicBezTo>
                  <a:cubicBezTo>
                    <a:pt x="54" y="14"/>
                    <a:pt x="56" y="19"/>
                    <a:pt x="56" y="24"/>
                  </a:cubicBezTo>
                  <a:cubicBezTo>
                    <a:pt x="56" y="27"/>
                    <a:pt x="56" y="31"/>
                    <a:pt x="56" y="34"/>
                  </a:cubicBezTo>
                  <a:cubicBezTo>
                    <a:pt x="56" y="37"/>
                    <a:pt x="56" y="40"/>
                    <a:pt x="56" y="43"/>
                  </a:cubicBezTo>
                  <a:cubicBezTo>
                    <a:pt x="56" y="46"/>
                    <a:pt x="55" y="48"/>
                    <a:pt x="55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8" y="49"/>
                    <a:pt x="58" y="47"/>
                    <a:pt x="58" y="46"/>
                  </a:cubicBezTo>
                  <a:cubicBezTo>
                    <a:pt x="58" y="44"/>
                    <a:pt x="57" y="42"/>
                    <a:pt x="57" y="38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5"/>
                    <a:pt x="57" y="33"/>
                    <a:pt x="57" y="31"/>
                  </a:cubicBezTo>
                  <a:cubicBezTo>
                    <a:pt x="57" y="27"/>
                    <a:pt x="57" y="24"/>
                    <a:pt x="56" y="21"/>
                  </a:cubicBezTo>
                  <a:cubicBezTo>
                    <a:pt x="55" y="17"/>
                    <a:pt x="53" y="14"/>
                    <a:pt x="50" y="10"/>
                  </a:cubicBezTo>
                  <a:cubicBezTo>
                    <a:pt x="45" y="5"/>
                    <a:pt x="37" y="2"/>
                    <a:pt x="30" y="2"/>
                  </a:cubicBezTo>
                  <a:cubicBezTo>
                    <a:pt x="26" y="2"/>
                    <a:pt x="22" y="3"/>
                    <a:pt x="19" y="6"/>
                  </a:cubicBezTo>
                  <a:cubicBezTo>
                    <a:pt x="17" y="8"/>
                    <a:pt x="16" y="11"/>
                    <a:pt x="15" y="14"/>
                  </a:cubicBezTo>
                  <a:cubicBezTo>
                    <a:pt x="13" y="16"/>
                    <a:pt x="12" y="19"/>
                    <a:pt x="12" y="21"/>
                  </a:cubicBezTo>
                  <a:cubicBezTo>
                    <a:pt x="11" y="24"/>
                    <a:pt x="9" y="27"/>
                    <a:pt x="9" y="32"/>
                  </a:cubicBezTo>
                  <a:cubicBezTo>
                    <a:pt x="9" y="34"/>
                    <a:pt x="9" y="36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8" y="40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1"/>
                  </a:cubicBezTo>
                  <a:cubicBezTo>
                    <a:pt x="8" y="41"/>
                    <a:pt x="8" y="40"/>
                    <a:pt x="8" y="38"/>
                  </a:cubicBezTo>
                  <a:lnTo>
                    <a:pt x="6" y="3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0" name="Freeform 286"/>
            <p:cNvSpPr>
              <a:spLocks/>
            </p:cNvSpPr>
            <p:nvPr/>
          </p:nvSpPr>
          <p:spPr bwMode="auto">
            <a:xfrm>
              <a:off x="2279" y="3903"/>
              <a:ext cx="186" cy="252"/>
            </a:xfrm>
            <a:custGeom>
              <a:avLst/>
              <a:gdLst>
                <a:gd name="T0" fmla="*/ 58 w 59"/>
                <a:gd name="T1" fmla="*/ 29 h 78"/>
                <a:gd name="T2" fmla="*/ 31 w 59"/>
                <a:gd name="T3" fmla="*/ 0 h 78"/>
                <a:gd name="T4" fmla="*/ 13 w 59"/>
                <a:gd name="T5" fmla="*/ 19 h 78"/>
                <a:gd name="T6" fmla="*/ 12 w 59"/>
                <a:gd name="T7" fmla="*/ 36 h 78"/>
                <a:gd name="T8" fmla="*/ 10 w 59"/>
                <a:gd name="T9" fmla="*/ 41 h 78"/>
                <a:gd name="T10" fmla="*/ 10 w 59"/>
                <a:gd name="T11" fmla="*/ 40 h 78"/>
                <a:gd name="T12" fmla="*/ 10 w 59"/>
                <a:gd name="T13" fmla="*/ 40 h 78"/>
                <a:gd name="T14" fmla="*/ 9 w 59"/>
                <a:gd name="T15" fmla="*/ 36 h 78"/>
                <a:gd name="T16" fmla="*/ 2 w 59"/>
                <a:gd name="T17" fmla="*/ 29 h 78"/>
                <a:gd name="T18" fmla="*/ 0 w 59"/>
                <a:gd name="T19" fmla="*/ 30 h 78"/>
                <a:gd name="T20" fmla="*/ 3 w 59"/>
                <a:gd name="T21" fmla="*/ 45 h 78"/>
                <a:gd name="T22" fmla="*/ 4 w 59"/>
                <a:gd name="T23" fmla="*/ 51 h 78"/>
                <a:gd name="T24" fmla="*/ 8 w 59"/>
                <a:gd name="T25" fmla="*/ 53 h 78"/>
                <a:gd name="T26" fmla="*/ 7 w 59"/>
                <a:gd name="T27" fmla="*/ 53 h 78"/>
                <a:gd name="T28" fmla="*/ 26 w 59"/>
                <a:gd name="T29" fmla="*/ 77 h 78"/>
                <a:gd name="T30" fmla="*/ 24 w 59"/>
                <a:gd name="T31" fmla="*/ 70 h 78"/>
                <a:gd name="T32" fmla="*/ 34 w 59"/>
                <a:gd name="T33" fmla="*/ 61 h 78"/>
                <a:gd name="T34" fmla="*/ 40 w 59"/>
                <a:gd name="T35" fmla="*/ 62 h 78"/>
                <a:gd name="T36" fmla="*/ 46 w 59"/>
                <a:gd name="T37" fmla="*/ 60 h 78"/>
                <a:gd name="T38" fmla="*/ 51 w 59"/>
                <a:gd name="T39" fmla="*/ 64 h 78"/>
                <a:gd name="T40" fmla="*/ 56 w 59"/>
                <a:gd name="T41" fmla="*/ 58 h 78"/>
                <a:gd name="T42" fmla="*/ 58 w 59"/>
                <a:gd name="T43" fmla="*/ 36 h 78"/>
                <a:gd name="T44" fmla="*/ 55 w 59"/>
                <a:gd name="T45" fmla="*/ 35 h 78"/>
                <a:gd name="T46" fmla="*/ 56 w 59"/>
                <a:gd name="T47" fmla="*/ 47 h 78"/>
                <a:gd name="T48" fmla="*/ 52 w 59"/>
                <a:gd name="T49" fmla="*/ 63 h 78"/>
                <a:gd name="T50" fmla="*/ 46 w 59"/>
                <a:gd name="T51" fmla="*/ 57 h 78"/>
                <a:gd name="T52" fmla="*/ 40 w 59"/>
                <a:gd name="T53" fmla="*/ 59 h 78"/>
                <a:gd name="T54" fmla="*/ 40 w 59"/>
                <a:gd name="T55" fmla="*/ 59 h 78"/>
                <a:gd name="T56" fmla="*/ 40 w 59"/>
                <a:gd name="T57" fmla="*/ 59 h 78"/>
                <a:gd name="T58" fmla="*/ 34 w 59"/>
                <a:gd name="T59" fmla="*/ 58 h 78"/>
                <a:gd name="T60" fmla="*/ 21 w 59"/>
                <a:gd name="T61" fmla="*/ 70 h 78"/>
                <a:gd name="T62" fmla="*/ 25 w 59"/>
                <a:gd name="T63" fmla="*/ 76 h 78"/>
                <a:gd name="T64" fmla="*/ 10 w 59"/>
                <a:gd name="T65" fmla="*/ 54 h 78"/>
                <a:gd name="T66" fmla="*/ 8 w 59"/>
                <a:gd name="T67" fmla="*/ 50 h 78"/>
                <a:gd name="T68" fmla="*/ 6 w 59"/>
                <a:gd name="T69" fmla="*/ 50 h 78"/>
                <a:gd name="T70" fmla="*/ 6 w 59"/>
                <a:gd name="T71" fmla="*/ 50 h 78"/>
                <a:gd name="T72" fmla="*/ 6 w 59"/>
                <a:gd name="T73" fmla="*/ 48 h 78"/>
                <a:gd name="T74" fmla="*/ 3 w 59"/>
                <a:gd name="T75" fmla="*/ 33 h 78"/>
                <a:gd name="T76" fmla="*/ 3 w 59"/>
                <a:gd name="T77" fmla="*/ 31 h 78"/>
                <a:gd name="T78" fmla="*/ 3 w 59"/>
                <a:gd name="T79" fmla="*/ 31 h 78"/>
                <a:gd name="T80" fmla="*/ 2 w 59"/>
                <a:gd name="T81" fmla="*/ 32 h 78"/>
                <a:gd name="T82" fmla="*/ 3 w 59"/>
                <a:gd name="T83" fmla="*/ 32 h 78"/>
                <a:gd name="T84" fmla="*/ 7 w 59"/>
                <a:gd name="T85" fmla="*/ 41 h 78"/>
                <a:gd name="T86" fmla="*/ 12 w 59"/>
                <a:gd name="T87" fmla="*/ 41 h 78"/>
                <a:gd name="T88" fmla="*/ 13 w 59"/>
                <a:gd name="T89" fmla="*/ 37 h 78"/>
                <a:gd name="T90" fmla="*/ 13 w 59"/>
                <a:gd name="T91" fmla="*/ 36 h 78"/>
                <a:gd name="T92" fmla="*/ 18 w 59"/>
                <a:gd name="T93" fmla="*/ 13 h 78"/>
                <a:gd name="T94" fmla="*/ 49 w 59"/>
                <a:gd name="T95" fmla="*/ 10 h 78"/>
                <a:gd name="T96" fmla="*/ 55 w 59"/>
                <a:gd name="T97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78">
                  <a:moveTo>
                    <a:pt x="57" y="35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58" y="33"/>
                    <a:pt x="58" y="31"/>
                    <a:pt x="58" y="29"/>
                  </a:cubicBezTo>
                  <a:cubicBezTo>
                    <a:pt x="58" y="25"/>
                    <a:pt x="58" y="22"/>
                    <a:pt x="57" y="19"/>
                  </a:cubicBezTo>
                  <a:cubicBezTo>
                    <a:pt x="56" y="15"/>
                    <a:pt x="54" y="12"/>
                    <a:pt x="51" y="8"/>
                  </a:cubicBezTo>
                  <a:cubicBezTo>
                    <a:pt x="46" y="3"/>
                    <a:pt x="38" y="0"/>
                    <a:pt x="31" y="0"/>
                  </a:cubicBezTo>
                  <a:cubicBezTo>
                    <a:pt x="27" y="0"/>
                    <a:pt x="23" y="1"/>
                    <a:pt x="20" y="4"/>
                  </a:cubicBezTo>
                  <a:cubicBezTo>
                    <a:pt x="18" y="6"/>
                    <a:pt x="17" y="9"/>
                    <a:pt x="16" y="12"/>
                  </a:cubicBezTo>
                  <a:cubicBezTo>
                    <a:pt x="14" y="14"/>
                    <a:pt x="13" y="17"/>
                    <a:pt x="13" y="19"/>
                  </a:cubicBezTo>
                  <a:cubicBezTo>
                    <a:pt x="12" y="22"/>
                    <a:pt x="10" y="25"/>
                    <a:pt x="10" y="30"/>
                  </a:cubicBezTo>
                  <a:cubicBezTo>
                    <a:pt x="10" y="32"/>
                    <a:pt x="10" y="34"/>
                    <a:pt x="11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9" y="38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9" y="39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8" y="33"/>
                    <a:pt x="7" y="31"/>
                    <a:pt x="6" y="30"/>
                  </a:cubicBezTo>
                  <a:cubicBezTo>
                    <a:pt x="5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4"/>
                    <a:pt x="0" y="36"/>
                    <a:pt x="1" y="38"/>
                  </a:cubicBezTo>
                  <a:cubicBezTo>
                    <a:pt x="2" y="39"/>
                    <a:pt x="2" y="42"/>
                    <a:pt x="3" y="45"/>
                  </a:cubicBezTo>
                  <a:cubicBezTo>
                    <a:pt x="3" y="46"/>
                    <a:pt x="3" y="47"/>
                    <a:pt x="3" y="48"/>
                  </a:cubicBezTo>
                  <a:cubicBezTo>
                    <a:pt x="3" y="49"/>
                    <a:pt x="3" y="49"/>
                    <a:pt x="3" y="50"/>
                  </a:cubicBezTo>
                  <a:cubicBezTo>
                    <a:pt x="3" y="50"/>
                    <a:pt x="3" y="50"/>
                    <a:pt x="4" y="51"/>
                  </a:cubicBezTo>
                  <a:cubicBezTo>
                    <a:pt x="4" y="52"/>
                    <a:pt x="5" y="52"/>
                    <a:pt x="5" y="53"/>
                  </a:cubicBezTo>
                  <a:cubicBezTo>
                    <a:pt x="6" y="53"/>
                    <a:pt x="7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3"/>
                  </a:cubicBezTo>
                  <a:cubicBezTo>
                    <a:pt x="7" y="55"/>
                    <a:pt x="9" y="59"/>
                    <a:pt x="11" y="64"/>
                  </a:cubicBezTo>
                  <a:cubicBezTo>
                    <a:pt x="14" y="69"/>
                    <a:pt x="18" y="74"/>
                    <a:pt x="24" y="78"/>
                  </a:cubicBezTo>
                  <a:cubicBezTo>
                    <a:pt x="25" y="78"/>
                    <a:pt x="26" y="78"/>
                    <a:pt x="26" y="77"/>
                  </a:cubicBezTo>
                  <a:cubicBezTo>
                    <a:pt x="27" y="77"/>
                    <a:pt x="27" y="76"/>
                    <a:pt x="26" y="75"/>
                  </a:cubicBezTo>
                  <a:cubicBezTo>
                    <a:pt x="25" y="74"/>
                    <a:pt x="24" y="72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68"/>
                    <a:pt x="25" y="66"/>
                    <a:pt x="27" y="64"/>
                  </a:cubicBezTo>
                  <a:cubicBezTo>
                    <a:pt x="29" y="62"/>
                    <a:pt x="31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5" y="61"/>
                    <a:pt x="36" y="61"/>
                    <a:pt x="37" y="61"/>
                  </a:cubicBezTo>
                  <a:cubicBezTo>
                    <a:pt x="38" y="61"/>
                    <a:pt x="38" y="62"/>
                    <a:pt x="39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1" y="62"/>
                    <a:pt x="41" y="61"/>
                  </a:cubicBezTo>
                  <a:cubicBezTo>
                    <a:pt x="42" y="61"/>
                    <a:pt x="43" y="61"/>
                    <a:pt x="44" y="60"/>
                  </a:cubicBezTo>
                  <a:cubicBezTo>
                    <a:pt x="45" y="60"/>
                    <a:pt x="45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7" y="60"/>
                    <a:pt x="48" y="61"/>
                  </a:cubicBezTo>
                  <a:cubicBezTo>
                    <a:pt x="49" y="61"/>
                    <a:pt x="50" y="62"/>
                    <a:pt x="51" y="64"/>
                  </a:cubicBezTo>
                  <a:cubicBezTo>
                    <a:pt x="51" y="64"/>
                    <a:pt x="52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5" y="62"/>
                    <a:pt x="55" y="60"/>
                    <a:pt x="56" y="58"/>
                  </a:cubicBezTo>
                  <a:cubicBezTo>
                    <a:pt x="57" y="53"/>
                    <a:pt x="58" y="50"/>
                    <a:pt x="58" y="48"/>
                  </a:cubicBezTo>
                  <a:cubicBezTo>
                    <a:pt x="59" y="47"/>
                    <a:pt x="59" y="45"/>
                    <a:pt x="59" y="44"/>
                  </a:cubicBezTo>
                  <a:cubicBezTo>
                    <a:pt x="59" y="42"/>
                    <a:pt x="58" y="40"/>
                    <a:pt x="58" y="36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0"/>
                    <a:pt x="56" y="42"/>
                    <a:pt x="56" y="44"/>
                  </a:cubicBezTo>
                  <a:cubicBezTo>
                    <a:pt x="56" y="45"/>
                    <a:pt x="56" y="46"/>
                    <a:pt x="56" y="47"/>
                  </a:cubicBezTo>
                  <a:cubicBezTo>
                    <a:pt x="55" y="50"/>
                    <a:pt x="54" y="52"/>
                    <a:pt x="53" y="57"/>
                  </a:cubicBezTo>
                  <a:cubicBezTo>
                    <a:pt x="52" y="59"/>
                    <a:pt x="52" y="61"/>
                    <a:pt x="51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3" y="60"/>
                    <a:pt x="51" y="59"/>
                    <a:pt x="50" y="58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7"/>
                    <a:pt x="43" y="58"/>
                    <a:pt x="42" y="58"/>
                  </a:cubicBezTo>
                  <a:cubicBezTo>
                    <a:pt x="41" y="58"/>
                    <a:pt x="41" y="58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9"/>
                    <a:pt x="38" y="58"/>
                    <a:pt x="37" y="58"/>
                  </a:cubicBezTo>
                  <a:cubicBezTo>
                    <a:pt x="37" y="58"/>
                    <a:pt x="36" y="58"/>
                    <a:pt x="34" y="58"/>
                  </a:cubicBezTo>
                  <a:cubicBezTo>
                    <a:pt x="33" y="58"/>
                    <a:pt x="33" y="58"/>
                    <a:pt x="32" y="58"/>
                  </a:cubicBezTo>
                  <a:cubicBezTo>
                    <a:pt x="29" y="58"/>
                    <a:pt x="27" y="60"/>
                    <a:pt x="25" y="62"/>
                  </a:cubicBezTo>
                  <a:cubicBezTo>
                    <a:pt x="23" y="64"/>
                    <a:pt x="21" y="67"/>
                    <a:pt x="21" y="70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73"/>
                    <a:pt x="23" y="76"/>
                    <a:pt x="24" y="77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19" y="71"/>
                    <a:pt x="15" y="66"/>
                    <a:pt x="13" y="61"/>
                  </a:cubicBezTo>
                  <a:cubicBezTo>
                    <a:pt x="12" y="58"/>
                    <a:pt x="11" y="56"/>
                    <a:pt x="10" y="54"/>
                  </a:cubicBezTo>
                  <a:cubicBezTo>
                    <a:pt x="10" y="54"/>
                    <a:pt x="10" y="53"/>
                    <a:pt x="10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6" y="49"/>
                    <a:pt x="6" y="48"/>
                  </a:cubicBezTo>
                  <a:cubicBezTo>
                    <a:pt x="6" y="46"/>
                    <a:pt x="5" y="44"/>
                    <a:pt x="5" y="42"/>
                  </a:cubicBezTo>
                  <a:cubicBezTo>
                    <a:pt x="5" y="40"/>
                    <a:pt x="4" y="38"/>
                    <a:pt x="3" y="36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5" y="33"/>
                    <a:pt x="5" y="34"/>
                    <a:pt x="6" y="36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8" y="42"/>
                    <a:pt x="9" y="43"/>
                    <a:pt x="10" y="43"/>
                  </a:cubicBezTo>
                  <a:cubicBezTo>
                    <a:pt x="11" y="43"/>
                    <a:pt x="11" y="42"/>
                    <a:pt x="11" y="42"/>
                  </a:cubicBezTo>
                  <a:cubicBezTo>
                    <a:pt x="12" y="42"/>
                    <a:pt x="12" y="42"/>
                    <a:pt x="12" y="41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6"/>
                    <a:pt x="13" y="36"/>
                  </a:cubicBezTo>
                  <a:cubicBezTo>
                    <a:pt x="13" y="34"/>
                    <a:pt x="12" y="32"/>
                    <a:pt x="12" y="30"/>
                  </a:cubicBezTo>
                  <a:cubicBezTo>
                    <a:pt x="12" y="26"/>
                    <a:pt x="14" y="23"/>
                    <a:pt x="16" y="20"/>
                  </a:cubicBezTo>
                  <a:cubicBezTo>
                    <a:pt x="16" y="18"/>
                    <a:pt x="17" y="16"/>
                    <a:pt x="18" y="13"/>
                  </a:cubicBezTo>
                  <a:cubicBezTo>
                    <a:pt x="19" y="10"/>
                    <a:pt x="21" y="8"/>
                    <a:pt x="22" y="6"/>
                  </a:cubicBezTo>
                  <a:cubicBezTo>
                    <a:pt x="24" y="4"/>
                    <a:pt x="27" y="3"/>
                    <a:pt x="31" y="3"/>
                  </a:cubicBezTo>
                  <a:cubicBezTo>
                    <a:pt x="37" y="3"/>
                    <a:pt x="45" y="6"/>
                    <a:pt x="49" y="10"/>
                  </a:cubicBezTo>
                  <a:cubicBezTo>
                    <a:pt x="52" y="14"/>
                    <a:pt x="54" y="16"/>
                    <a:pt x="54" y="19"/>
                  </a:cubicBezTo>
                  <a:cubicBezTo>
                    <a:pt x="55" y="22"/>
                    <a:pt x="56" y="26"/>
                    <a:pt x="56" y="29"/>
                  </a:cubicBezTo>
                  <a:cubicBezTo>
                    <a:pt x="56" y="31"/>
                    <a:pt x="55" y="33"/>
                    <a:pt x="55" y="35"/>
                  </a:cubicBezTo>
                  <a:lnTo>
                    <a:pt x="57" y="3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1" name="Freeform 287"/>
            <p:cNvSpPr>
              <a:spLocks/>
            </p:cNvSpPr>
            <p:nvPr/>
          </p:nvSpPr>
          <p:spPr bwMode="auto">
            <a:xfrm>
              <a:off x="2361" y="4116"/>
              <a:ext cx="73" cy="49"/>
            </a:xfrm>
            <a:custGeom>
              <a:avLst/>
              <a:gdLst>
                <a:gd name="T0" fmla="*/ 21 w 23"/>
                <a:gd name="T1" fmla="*/ 7 h 15"/>
                <a:gd name="T2" fmla="*/ 17 w 23"/>
                <a:gd name="T3" fmla="*/ 0 h 15"/>
                <a:gd name="T4" fmla="*/ 11 w 23"/>
                <a:gd name="T5" fmla="*/ 3 h 15"/>
                <a:gd name="T6" fmla="*/ 11 w 23"/>
                <a:gd name="T7" fmla="*/ 6 h 15"/>
                <a:gd name="T8" fmla="*/ 10 w 23"/>
                <a:gd name="T9" fmla="*/ 4 h 15"/>
                <a:gd name="T10" fmla="*/ 5 w 23"/>
                <a:gd name="T11" fmla="*/ 5 h 15"/>
                <a:gd name="T12" fmla="*/ 4 w 23"/>
                <a:gd name="T13" fmla="*/ 11 h 15"/>
                <a:gd name="T14" fmla="*/ 6 w 23"/>
                <a:gd name="T15" fmla="*/ 9 h 15"/>
                <a:gd name="T16" fmla="*/ 1 w 23"/>
                <a:gd name="T17" fmla="*/ 8 h 15"/>
                <a:gd name="T18" fmla="*/ 0 w 23"/>
                <a:gd name="T19" fmla="*/ 11 h 15"/>
                <a:gd name="T20" fmla="*/ 13 w 23"/>
                <a:gd name="T21" fmla="*/ 15 h 15"/>
                <a:gd name="T22" fmla="*/ 18 w 23"/>
                <a:gd name="T23" fmla="*/ 13 h 15"/>
                <a:gd name="T24" fmla="*/ 23 w 23"/>
                <a:gd name="T25" fmla="*/ 7 h 15"/>
                <a:gd name="T26" fmla="*/ 22 w 23"/>
                <a:gd name="T27" fmla="*/ 4 h 15"/>
                <a:gd name="T28" fmla="*/ 20 w 23"/>
                <a:gd name="T29" fmla="*/ 5 h 15"/>
                <a:gd name="T30" fmla="*/ 19 w 23"/>
                <a:gd name="T31" fmla="*/ 7 h 15"/>
                <a:gd name="T32" fmla="*/ 19 w 23"/>
                <a:gd name="T33" fmla="*/ 7 h 15"/>
                <a:gd name="T34" fmla="*/ 22 w 23"/>
                <a:gd name="T35" fmla="*/ 7 h 15"/>
                <a:gd name="T36" fmla="*/ 22 w 23"/>
                <a:gd name="T37" fmla="*/ 5 h 15"/>
                <a:gd name="T38" fmla="*/ 20 w 23"/>
                <a:gd name="T39" fmla="*/ 7 h 15"/>
                <a:gd name="T40" fmla="*/ 20 w 23"/>
                <a:gd name="T41" fmla="*/ 6 h 15"/>
                <a:gd name="T42" fmla="*/ 13 w 23"/>
                <a:gd name="T43" fmla="*/ 12 h 15"/>
                <a:gd name="T44" fmla="*/ 13 w 23"/>
                <a:gd name="T45" fmla="*/ 12 h 15"/>
                <a:gd name="T46" fmla="*/ 1 w 23"/>
                <a:gd name="T47" fmla="*/ 11 h 15"/>
                <a:gd name="T48" fmla="*/ 3 w 23"/>
                <a:gd name="T49" fmla="*/ 11 h 15"/>
                <a:gd name="T50" fmla="*/ 6 w 23"/>
                <a:gd name="T51" fmla="*/ 12 h 15"/>
                <a:gd name="T52" fmla="*/ 7 w 23"/>
                <a:gd name="T53" fmla="*/ 11 h 15"/>
                <a:gd name="T54" fmla="*/ 7 w 23"/>
                <a:gd name="T55" fmla="*/ 7 h 15"/>
                <a:gd name="T56" fmla="*/ 7 w 23"/>
                <a:gd name="T57" fmla="*/ 7 h 15"/>
                <a:gd name="T58" fmla="*/ 9 w 23"/>
                <a:gd name="T59" fmla="*/ 7 h 15"/>
                <a:gd name="T60" fmla="*/ 10 w 23"/>
                <a:gd name="T61" fmla="*/ 7 h 15"/>
                <a:gd name="T62" fmla="*/ 12 w 23"/>
                <a:gd name="T63" fmla="*/ 7 h 15"/>
                <a:gd name="T64" fmla="*/ 14 w 23"/>
                <a:gd name="T65" fmla="*/ 5 h 15"/>
                <a:gd name="T66" fmla="*/ 16 w 23"/>
                <a:gd name="T67" fmla="*/ 1 h 15"/>
                <a:gd name="T68" fmla="*/ 17 w 23"/>
                <a:gd name="T69" fmla="*/ 5 h 15"/>
                <a:gd name="T70" fmla="*/ 19 w 23"/>
                <a:gd name="T71" fmla="*/ 8 h 15"/>
                <a:gd name="T72" fmla="*/ 19 w 23"/>
                <a:gd name="T7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15">
                  <a:moveTo>
                    <a:pt x="19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4"/>
                    <a:pt x="19" y="3"/>
                  </a:cubicBezTo>
                  <a:cubicBezTo>
                    <a:pt x="19" y="2"/>
                    <a:pt x="18" y="2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"/>
                    <a:pt x="12" y="2"/>
                    <a:pt x="11" y="3"/>
                  </a:cubicBezTo>
                  <a:cubicBezTo>
                    <a:pt x="10" y="4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4" y="14"/>
                    <a:pt x="8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6" y="14"/>
                    <a:pt x="18" y="13"/>
                  </a:cubicBezTo>
                  <a:cubicBezTo>
                    <a:pt x="20" y="12"/>
                    <a:pt x="21" y="10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8"/>
                    <a:pt x="18" y="10"/>
                    <a:pt x="16" y="11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5" y="11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2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3" y="6"/>
                    <a:pt x="14" y="5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6" y="4"/>
                    <a:pt x="17" y="5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20" y="8"/>
                    <a:pt x="20" y="8"/>
                  </a:cubicBezTo>
                  <a:lnTo>
                    <a:pt x="19" y="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2" name="Freeform 288"/>
            <p:cNvSpPr>
              <a:spLocks/>
            </p:cNvSpPr>
            <p:nvPr/>
          </p:nvSpPr>
          <p:spPr bwMode="auto">
            <a:xfrm>
              <a:off x="2345" y="4087"/>
              <a:ext cx="111" cy="75"/>
            </a:xfrm>
            <a:custGeom>
              <a:avLst/>
              <a:gdLst>
                <a:gd name="T0" fmla="*/ 33 w 35"/>
                <a:gd name="T1" fmla="*/ 5 h 23"/>
                <a:gd name="T2" fmla="*/ 24 w 35"/>
                <a:gd name="T3" fmla="*/ 0 h 23"/>
                <a:gd name="T4" fmla="*/ 19 w 35"/>
                <a:gd name="T5" fmla="*/ 2 h 23"/>
                <a:gd name="T6" fmla="*/ 19 w 35"/>
                <a:gd name="T7" fmla="*/ 2 h 23"/>
                <a:gd name="T8" fmla="*/ 19 w 35"/>
                <a:gd name="T9" fmla="*/ 2 h 23"/>
                <a:gd name="T10" fmla="*/ 19 w 35"/>
                <a:gd name="T11" fmla="*/ 2 h 23"/>
                <a:gd name="T12" fmla="*/ 11 w 35"/>
                <a:gd name="T13" fmla="*/ 1 h 23"/>
                <a:gd name="T14" fmla="*/ 0 w 35"/>
                <a:gd name="T15" fmla="*/ 14 h 23"/>
                <a:gd name="T16" fmla="*/ 5 w 35"/>
                <a:gd name="T17" fmla="*/ 22 h 23"/>
                <a:gd name="T18" fmla="*/ 8 w 35"/>
                <a:gd name="T19" fmla="*/ 20 h 23"/>
                <a:gd name="T20" fmla="*/ 11 w 35"/>
                <a:gd name="T21" fmla="*/ 21 h 23"/>
                <a:gd name="T22" fmla="*/ 12 w 35"/>
                <a:gd name="T23" fmla="*/ 18 h 23"/>
                <a:gd name="T24" fmla="*/ 12 w 35"/>
                <a:gd name="T25" fmla="*/ 16 h 23"/>
                <a:gd name="T26" fmla="*/ 15 w 35"/>
                <a:gd name="T27" fmla="*/ 16 h 23"/>
                <a:gd name="T28" fmla="*/ 17 w 35"/>
                <a:gd name="T29" fmla="*/ 16 h 23"/>
                <a:gd name="T30" fmla="*/ 21 w 35"/>
                <a:gd name="T31" fmla="*/ 12 h 23"/>
                <a:gd name="T32" fmla="*/ 22 w 35"/>
                <a:gd name="T33" fmla="*/ 14 h 23"/>
                <a:gd name="T34" fmla="*/ 25 w 35"/>
                <a:gd name="T35" fmla="*/ 17 h 23"/>
                <a:gd name="T36" fmla="*/ 27 w 35"/>
                <a:gd name="T37" fmla="*/ 14 h 23"/>
                <a:gd name="T38" fmla="*/ 25 w 35"/>
                <a:gd name="T39" fmla="*/ 17 h 23"/>
                <a:gd name="T40" fmla="*/ 30 w 35"/>
                <a:gd name="T41" fmla="*/ 17 h 23"/>
                <a:gd name="T42" fmla="*/ 28 w 35"/>
                <a:gd name="T43" fmla="*/ 16 h 23"/>
                <a:gd name="T44" fmla="*/ 28 w 35"/>
                <a:gd name="T45" fmla="*/ 16 h 23"/>
                <a:gd name="T46" fmla="*/ 27 w 35"/>
                <a:gd name="T47" fmla="*/ 17 h 23"/>
                <a:gd name="T48" fmla="*/ 30 w 35"/>
                <a:gd name="T49" fmla="*/ 20 h 23"/>
                <a:gd name="T50" fmla="*/ 35 w 35"/>
                <a:gd name="T51" fmla="*/ 11 h 23"/>
                <a:gd name="T52" fmla="*/ 32 w 35"/>
                <a:gd name="T53" fmla="*/ 14 h 23"/>
                <a:gd name="T54" fmla="*/ 29 w 35"/>
                <a:gd name="T55" fmla="*/ 17 h 23"/>
                <a:gd name="T56" fmla="*/ 30 w 35"/>
                <a:gd name="T57" fmla="*/ 16 h 23"/>
                <a:gd name="T58" fmla="*/ 28 w 35"/>
                <a:gd name="T59" fmla="*/ 14 h 23"/>
                <a:gd name="T60" fmla="*/ 28 w 35"/>
                <a:gd name="T61" fmla="*/ 17 h 23"/>
                <a:gd name="T62" fmla="*/ 27 w 35"/>
                <a:gd name="T63" fmla="*/ 13 h 23"/>
                <a:gd name="T64" fmla="*/ 23 w 35"/>
                <a:gd name="T65" fmla="*/ 15 h 23"/>
                <a:gd name="T66" fmla="*/ 24 w 35"/>
                <a:gd name="T67" fmla="*/ 12 h 23"/>
                <a:gd name="T68" fmla="*/ 16 w 35"/>
                <a:gd name="T69" fmla="*/ 12 h 23"/>
                <a:gd name="T70" fmla="*/ 16 w 35"/>
                <a:gd name="T71" fmla="*/ 14 h 23"/>
                <a:gd name="T72" fmla="*/ 10 w 35"/>
                <a:gd name="T73" fmla="*/ 14 h 23"/>
                <a:gd name="T74" fmla="*/ 10 w 35"/>
                <a:gd name="T75" fmla="*/ 20 h 23"/>
                <a:gd name="T76" fmla="*/ 6 w 35"/>
                <a:gd name="T77" fmla="*/ 17 h 23"/>
                <a:gd name="T78" fmla="*/ 4 w 35"/>
                <a:gd name="T79" fmla="*/ 21 h 23"/>
                <a:gd name="T80" fmla="*/ 7 w 35"/>
                <a:gd name="T81" fmla="*/ 20 h 23"/>
                <a:gd name="T82" fmla="*/ 7 w 35"/>
                <a:gd name="T83" fmla="*/ 20 h 23"/>
                <a:gd name="T84" fmla="*/ 3 w 35"/>
                <a:gd name="T85" fmla="*/ 13 h 23"/>
                <a:gd name="T86" fmla="*/ 11 w 35"/>
                <a:gd name="T87" fmla="*/ 4 h 23"/>
                <a:gd name="T88" fmla="*/ 18 w 35"/>
                <a:gd name="T89" fmla="*/ 5 h 23"/>
                <a:gd name="T90" fmla="*/ 20 w 35"/>
                <a:gd name="T91" fmla="*/ 4 h 23"/>
                <a:gd name="T92" fmla="*/ 25 w 35"/>
                <a:gd name="T93" fmla="*/ 3 h 23"/>
                <a:gd name="T94" fmla="*/ 27 w 35"/>
                <a:gd name="T95" fmla="*/ 4 h 23"/>
                <a:gd name="T96" fmla="*/ 33 w 35"/>
                <a:gd name="T9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" h="23">
                  <a:moveTo>
                    <a:pt x="33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4" y="9"/>
                    <a:pt x="34" y="7"/>
                    <a:pt x="33" y="5"/>
                  </a:cubicBezTo>
                  <a:cubicBezTo>
                    <a:pt x="32" y="3"/>
                    <a:pt x="30" y="2"/>
                    <a:pt x="29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1"/>
                    <a:pt x="21" y="1"/>
                  </a:cubicBezTo>
                  <a:cubicBezTo>
                    <a:pt x="20" y="1"/>
                    <a:pt x="20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1"/>
                    <a:pt x="16" y="1"/>
                  </a:cubicBezTo>
                  <a:cubicBezTo>
                    <a:pt x="16" y="1"/>
                    <a:pt x="15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8" y="1"/>
                    <a:pt x="6" y="3"/>
                    <a:pt x="4" y="5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2" y="19"/>
                    <a:pt x="3" y="20"/>
                  </a:cubicBezTo>
                  <a:cubicBezTo>
                    <a:pt x="4" y="22"/>
                    <a:pt x="5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7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3"/>
                    <a:pt x="22" y="14"/>
                  </a:cubicBezTo>
                  <a:cubicBezTo>
                    <a:pt x="22" y="15"/>
                    <a:pt x="23" y="15"/>
                    <a:pt x="23" y="16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5" y="17"/>
                    <a:pt x="26" y="16"/>
                    <a:pt x="27" y="16"/>
                  </a:cubicBezTo>
                  <a:cubicBezTo>
                    <a:pt x="27" y="16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6" y="19"/>
                    <a:pt x="27" y="19"/>
                    <a:pt x="28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7"/>
                    <a:pt x="27" y="17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9"/>
                    <a:pt x="27" y="19"/>
                    <a:pt x="28" y="20"/>
                  </a:cubicBezTo>
                  <a:cubicBezTo>
                    <a:pt x="28" y="20"/>
                    <a:pt x="29" y="20"/>
                    <a:pt x="30" y="20"/>
                  </a:cubicBezTo>
                  <a:cubicBezTo>
                    <a:pt x="31" y="20"/>
                    <a:pt x="32" y="20"/>
                    <a:pt x="33" y="19"/>
                  </a:cubicBezTo>
                  <a:cubicBezTo>
                    <a:pt x="34" y="18"/>
                    <a:pt x="35" y="16"/>
                    <a:pt x="35" y="14"/>
                  </a:cubicBezTo>
                  <a:cubicBezTo>
                    <a:pt x="35" y="13"/>
                    <a:pt x="35" y="12"/>
                    <a:pt x="35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2"/>
                    <a:pt x="32" y="13"/>
                    <a:pt x="32" y="14"/>
                  </a:cubicBezTo>
                  <a:cubicBezTo>
                    <a:pt x="32" y="16"/>
                    <a:pt x="32" y="16"/>
                    <a:pt x="31" y="17"/>
                  </a:cubicBezTo>
                  <a:cubicBezTo>
                    <a:pt x="31" y="17"/>
                    <a:pt x="31" y="17"/>
                    <a:pt x="30" y="17"/>
                  </a:cubicBezTo>
                  <a:cubicBezTo>
                    <a:pt x="30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5"/>
                    <a:pt x="30" y="14"/>
                    <a:pt x="29" y="14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3"/>
                    <a:pt x="27" y="13"/>
                  </a:cubicBezTo>
                  <a:cubicBezTo>
                    <a:pt x="27" y="13"/>
                    <a:pt x="26" y="13"/>
                    <a:pt x="26" y="13"/>
                  </a:cubicBezTo>
                  <a:cubicBezTo>
                    <a:pt x="26" y="13"/>
                    <a:pt x="25" y="13"/>
                    <a:pt x="25" y="14"/>
                  </a:cubicBezTo>
                  <a:cubicBezTo>
                    <a:pt x="24" y="14"/>
                    <a:pt x="24" y="14"/>
                    <a:pt x="23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4" y="11"/>
                    <a:pt x="23" y="11"/>
                    <a:pt x="22" y="9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5" y="13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19"/>
                    <a:pt x="5" y="18"/>
                  </a:cubicBezTo>
                  <a:cubicBezTo>
                    <a:pt x="4" y="17"/>
                    <a:pt x="3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1"/>
                    <a:pt x="4" y="9"/>
                    <a:pt x="6" y="7"/>
                  </a:cubicBezTo>
                  <a:cubicBezTo>
                    <a:pt x="8" y="5"/>
                    <a:pt x="10" y="4"/>
                    <a:pt x="11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7" y="4"/>
                    <a:pt x="17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5"/>
                    <a:pt x="20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8" y="4"/>
                    <a:pt x="29" y="5"/>
                    <a:pt x="30" y="7"/>
                  </a:cubicBezTo>
                  <a:cubicBezTo>
                    <a:pt x="31" y="8"/>
                    <a:pt x="31" y="9"/>
                    <a:pt x="32" y="11"/>
                  </a:cubicBezTo>
                  <a:lnTo>
                    <a:pt x="33" y="1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3" name="Freeform 289"/>
            <p:cNvSpPr>
              <a:spLocks/>
            </p:cNvSpPr>
            <p:nvPr/>
          </p:nvSpPr>
          <p:spPr bwMode="auto">
            <a:xfrm>
              <a:off x="2443" y="4116"/>
              <a:ext cx="82" cy="130"/>
            </a:xfrm>
            <a:custGeom>
              <a:avLst/>
              <a:gdLst>
                <a:gd name="T0" fmla="*/ 1 w 26"/>
                <a:gd name="T1" fmla="*/ 3 h 40"/>
                <a:gd name="T2" fmla="*/ 1 w 26"/>
                <a:gd name="T3" fmla="*/ 3 h 40"/>
                <a:gd name="T4" fmla="*/ 23 w 26"/>
                <a:gd name="T5" fmla="*/ 38 h 40"/>
                <a:gd name="T6" fmla="*/ 25 w 26"/>
                <a:gd name="T7" fmla="*/ 39 h 40"/>
                <a:gd name="T8" fmla="*/ 26 w 26"/>
                <a:gd name="T9" fmla="*/ 38 h 40"/>
                <a:gd name="T10" fmla="*/ 3 w 26"/>
                <a:gd name="T11" fmla="*/ 0 h 40"/>
                <a:gd name="T12" fmla="*/ 1 w 26"/>
                <a:gd name="T13" fmla="*/ 1 h 40"/>
                <a:gd name="T14" fmla="*/ 1 w 26"/>
                <a:gd name="T15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4"/>
                    <a:pt x="19" y="16"/>
                    <a:pt x="23" y="38"/>
                  </a:cubicBezTo>
                  <a:cubicBezTo>
                    <a:pt x="23" y="39"/>
                    <a:pt x="24" y="40"/>
                    <a:pt x="25" y="39"/>
                  </a:cubicBezTo>
                  <a:cubicBezTo>
                    <a:pt x="25" y="39"/>
                    <a:pt x="26" y="38"/>
                    <a:pt x="26" y="38"/>
                  </a:cubicBezTo>
                  <a:cubicBezTo>
                    <a:pt x="21" y="13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4" name="Freeform 290"/>
            <p:cNvSpPr>
              <a:spLocks/>
            </p:cNvSpPr>
            <p:nvPr/>
          </p:nvSpPr>
          <p:spPr bwMode="auto">
            <a:xfrm>
              <a:off x="2440" y="4142"/>
              <a:ext cx="70" cy="104"/>
            </a:xfrm>
            <a:custGeom>
              <a:avLst/>
              <a:gdLst>
                <a:gd name="T0" fmla="*/ 0 w 22"/>
                <a:gd name="T1" fmla="*/ 2 h 32"/>
                <a:gd name="T2" fmla="*/ 3 w 22"/>
                <a:gd name="T3" fmla="*/ 6 h 32"/>
                <a:gd name="T4" fmla="*/ 12 w 22"/>
                <a:gd name="T5" fmla="*/ 19 h 32"/>
                <a:gd name="T6" fmla="*/ 16 w 22"/>
                <a:gd name="T7" fmla="*/ 26 h 32"/>
                <a:gd name="T8" fmla="*/ 19 w 22"/>
                <a:gd name="T9" fmla="*/ 30 h 32"/>
                <a:gd name="T10" fmla="*/ 20 w 22"/>
                <a:gd name="T11" fmla="*/ 31 h 32"/>
                <a:gd name="T12" fmla="*/ 21 w 22"/>
                <a:gd name="T13" fmla="*/ 29 h 32"/>
                <a:gd name="T14" fmla="*/ 17 w 22"/>
                <a:gd name="T15" fmla="*/ 22 h 32"/>
                <a:gd name="T16" fmla="*/ 3 w 22"/>
                <a:gd name="T17" fmla="*/ 0 h 32"/>
                <a:gd name="T18" fmla="*/ 1 w 22"/>
                <a:gd name="T19" fmla="*/ 0 h 32"/>
                <a:gd name="T20" fmla="*/ 0 w 22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2">
                  <a:moveTo>
                    <a:pt x="0" y="2"/>
                  </a:moveTo>
                  <a:cubicBezTo>
                    <a:pt x="0" y="2"/>
                    <a:pt x="1" y="3"/>
                    <a:pt x="3" y="6"/>
                  </a:cubicBezTo>
                  <a:cubicBezTo>
                    <a:pt x="5" y="9"/>
                    <a:pt x="9" y="14"/>
                    <a:pt x="12" y="19"/>
                  </a:cubicBezTo>
                  <a:cubicBezTo>
                    <a:pt x="14" y="21"/>
                    <a:pt x="15" y="23"/>
                    <a:pt x="16" y="26"/>
                  </a:cubicBezTo>
                  <a:cubicBezTo>
                    <a:pt x="17" y="28"/>
                    <a:pt x="18" y="29"/>
                    <a:pt x="19" y="30"/>
                  </a:cubicBezTo>
                  <a:cubicBezTo>
                    <a:pt x="19" y="31"/>
                    <a:pt x="20" y="32"/>
                    <a:pt x="20" y="31"/>
                  </a:cubicBezTo>
                  <a:cubicBezTo>
                    <a:pt x="21" y="31"/>
                    <a:pt x="22" y="30"/>
                    <a:pt x="21" y="29"/>
                  </a:cubicBezTo>
                  <a:cubicBezTo>
                    <a:pt x="21" y="28"/>
                    <a:pt x="19" y="25"/>
                    <a:pt x="17" y="22"/>
                  </a:cubicBezTo>
                  <a:cubicBezTo>
                    <a:pt x="12" y="13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5" name="Freeform 291"/>
            <p:cNvSpPr>
              <a:spLocks/>
            </p:cNvSpPr>
            <p:nvPr/>
          </p:nvSpPr>
          <p:spPr bwMode="auto">
            <a:xfrm>
              <a:off x="2371" y="4145"/>
              <a:ext cx="97" cy="85"/>
            </a:xfrm>
            <a:custGeom>
              <a:avLst/>
              <a:gdLst>
                <a:gd name="T0" fmla="*/ 14 w 31"/>
                <a:gd name="T1" fmla="*/ 3 h 26"/>
                <a:gd name="T2" fmla="*/ 16 w 31"/>
                <a:gd name="T3" fmla="*/ 6 h 26"/>
                <a:gd name="T4" fmla="*/ 24 w 31"/>
                <a:gd name="T5" fmla="*/ 14 h 26"/>
                <a:gd name="T6" fmla="*/ 27 w 31"/>
                <a:gd name="T7" fmla="*/ 19 h 26"/>
                <a:gd name="T8" fmla="*/ 29 w 31"/>
                <a:gd name="T9" fmla="*/ 21 h 26"/>
                <a:gd name="T10" fmla="*/ 29 w 31"/>
                <a:gd name="T11" fmla="*/ 21 h 26"/>
                <a:gd name="T12" fmla="*/ 28 w 31"/>
                <a:gd name="T13" fmla="*/ 22 h 26"/>
                <a:gd name="T14" fmla="*/ 25 w 31"/>
                <a:gd name="T15" fmla="*/ 23 h 26"/>
                <a:gd name="T16" fmla="*/ 20 w 31"/>
                <a:gd name="T17" fmla="*/ 21 h 26"/>
                <a:gd name="T18" fmla="*/ 9 w 31"/>
                <a:gd name="T19" fmla="*/ 9 h 26"/>
                <a:gd name="T20" fmla="*/ 5 w 31"/>
                <a:gd name="T21" fmla="*/ 5 h 26"/>
                <a:gd name="T22" fmla="*/ 3 w 31"/>
                <a:gd name="T23" fmla="*/ 3 h 26"/>
                <a:gd name="T24" fmla="*/ 1 w 31"/>
                <a:gd name="T25" fmla="*/ 3 h 26"/>
                <a:gd name="T26" fmla="*/ 1 w 31"/>
                <a:gd name="T27" fmla="*/ 5 h 26"/>
                <a:gd name="T28" fmla="*/ 18 w 31"/>
                <a:gd name="T29" fmla="*/ 23 h 26"/>
                <a:gd name="T30" fmla="*/ 25 w 31"/>
                <a:gd name="T31" fmla="*/ 26 h 26"/>
                <a:gd name="T32" fmla="*/ 29 w 31"/>
                <a:gd name="T33" fmla="*/ 25 h 26"/>
                <a:gd name="T34" fmla="*/ 31 w 31"/>
                <a:gd name="T35" fmla="*/ 21 h 26"/>
                <a:gd name="T36" fmla="*/ 31 w 31"/>
                <a:gd name="T37" fmla="*/ 20 h 26"/>
                <a:gd name="T38" fmla="*/ 30 w 31"/>
                <a:gd name="T39" fmla="*/ 18 h 26"/>
                <a:gd name="T40" fmla="*/ 16 w 31"/>
                <a:gd name="T41" fmla="*/ 1 h 26"/>
                <a:gd name="T42" fmla="*/ 14 w 31"/>
                <a:gd name="T43" fmla="*/ 1 h 26"/>
                <a:gd name="T44" fmla="*/ 14 w 31"/>
                <a:gd name="T4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6">
                  <a:moveTo>
                    <a:pt x="14" y="3"/>
                  </a:moveTo>
                  <a:cubicBezTo>
                    <a:pt x="14" y="3"/>
                    <a:pt x="15" y="4"/>
                    <a:pt x="16" y="6"/>
                  </a:cubicBezTo>
                  <a:cubicBezTo>
                    <a:pt x="18" y="8"/>
                    <a:pt x="21" y="11"/>
                    <a:pt x="24" y="14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8" y="22"/>
                    <a:pt x="28" y="22"/>
                  </a:cubicBezTo>
                  <a:cubicBezTo>
                    <a:pt x="27" y="23"/>
                    <a:pt x="26" y="23"/>
                    <a:pt x="25" y="23"/>
                  </a:cubicBezTo>
                  <a:cubicBezTo>
                    <a:pt x="23" y="23"/>
                    <a:pt x="22" y="23"/>
                    <a:pt x="20" y="21"/>
                  </a:cubicBezTo>
                  <a:cubicBezTo>
                    <a:pt x="17" y="18"/>
                    <a:pt x="13" y="13"/>
                    <a:pt x="9" y="9"/>
                  </a:cubicBezTo>
                  <a:cubicBezTo>
                    <a:pt x="7" y="8"/>
                    <a:pt x="6" y="6"/>
                    <a:pt x="5" y="5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11" y="17"/>
                    <a:pt x="18" y="23"/>
                  </a:cubicBezTo>
                  <a:cubicBezTo>
                    <a:pt x="20" y="25"/>
                    <a:pt x="23" y="26"/>
                    <a:pt x="25" y="26"/>
                  </a:cubicBezTo>
                  <a:cubicBezTo>
                    <a:pt x="27" y="26"/>
                    <a:pt x="28" y="26"/>
                    <a:pt x="29" y="25"/>
                  </a:cubicBezTo>
                  <a:cubicBezTo>
                    <a:pt x="31" y="24"/>
                    <a:pt x="31" y="23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1" y="19"/>
                    <a:pt x="31" y="19"/>
                    <a:pt x="30" y="18"/>
                  </a:cubicBezTo>
                  <a:cubicBezTo>
                    <a:pt x="27" y="13"/>
                    <a:pt x="16" y="1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6" name="Freeform 292"/>
            <p:cNvSpPr>
              <a:spLocks/>
            </p:cNvSpPr>
            <p:nvPr/>
          </p:nvSpPr>
          <p:spPr bwMode="auto">
            <a:xfrm>
              <a:off x="2345" y="4139"/>
              <a:ext cx="89" cy="107"/>
            </a:xfrm>
            <a:custGeom>
              <a:avLst/>
              <a:gdLst>
                <a:gd name="T0" fmla="*/ 0 w 28"/>
                <a:gd name="T1" fmla="*/ 3 h 33"/>
                <a:gd name="T2" fmla="*/ 3 w 28"/>
                <a:gd name="T3" fmla="*/ 6 h 33"/>
                <a:gd name="T4" fmla="*/ 25 w 28"/>
                <a:gd name="T5" fmla="*/ 32 h 33"/>
                <a:gd name="T6" fmla="*/ 27 w 28"/>
                <a:gd name="T7" fmla="*/ 32 h 33"/>
                <a:gd name="T8" fmla="*/ 27 w 28"/>
                <a:gd name="T9" fmla="*/ 30 h 33"/>
                <a:gd name="T10" fmla="*/ 2 w 28"/>
                <a:gd name="T11" fmla="*/ 1 h 33"/>
                <a:gd name="T12" fmla="*/ 0 w 28"/>
                <a:gd name="T13" fmla="*/ 0 h 33"/>
                <a:gd name="T14" fmla="*/ 0 w 28"/>
                <a:gd name="T15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3">
                  <a:moveTo>
                    <a:pt x="0" y="3"/>
                  </a:moveTo>
                  <a:cubicBezTo>
                    <a:pt x="0" y="3"/>
                    <a:pt x="1" y="4"/>
                    <a:pt x="3" y="6"/>
                  </a:cubicBezTo>
                  <a:cubicBezTo>
                    <a:pt x="8" y="12"/>
                    <a:pt x="20" y="24"/>
                    <a:pt x="25" y="32"/>
                  </a:cubicBezTo>
                  <a:cubicBezTo>
                    <a:pt x="25" y="32"/>
                    <a:pt x="26" y="33"/>
                    <a:pt x="27" y="32"/>
                  </a:cubicBezTo>
                  <a:cubicBezTo>
                    <a:pt x="28" y="32"/>
                    <a:pt x="28" y="31"/>
                    <a:pt x="27" y="30"/>
                  </a:cubicBezTo>
                  <a:cubicBezTo>
                    <a:pt x="20" y="20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7" name="Freeform 293"/>
            <p:cNvSpPr>
              <a:spLocks/>
            </p:cNvSpPr>
            <p:nvPr/>
          </p:nvSpPr>
          <p:spPr bwMode="auto">
            <a:xfrm>
              <a:off x="2260" y="4061"/>
              <a:ext cx="76" cy="185"/>
            </a:xfrm>
            <a:custGeom>
              <a:avLst/>
              <a:gdLst>
                <a:gd name="T0" fmla="*/ 11 w 24"/>
                <a:gd name="T1" fmla="*/ 1 h 57"/>
                <a:gd name="T2" fmla="*/ 9 w 24"/>
                <a:gd name="T3" fmla="*/ 3 h 57"/>
                <a:gd name="T4" fmla="*/ 7 w 24"/>
                <a:gd name="T5" fmla="*/ 9 h 57"/>
                <a:gd name="T6" fmla="*/ 7 w 24"/>
                <a:gd name="T7" fmla="*/ 10 h 57"/>
                <a:gd name="T8" fmla="*/ 8 w 24"/>
                <a:gd name="T9" fmla="*/ 10 h 57"/>
                <a:gd name="T10" fmla="*/ 7 w 24"/>
                <a:gd name="T11" fmla="*/ 9 h 57"/>
                <a:gd name="T12" fmla="*/ 3 w 24"/>
                <a:gd name="T13" fmla="*/ 15 h 57"/>
                <a:gd name="T14" fmla="*/ 0 w 24"/>
                <a:gd name="T15" fmla="*/ 23 h 57"/>
                <a:gd name="T16" fmla="*/ 0 w 24"/>
                <a:gd name="T17" fmla="*/ 25 h 57"/>
                <a:gd name="T18" fmla="*/ 0 w 24"/>
                <a:gd name="T19" fmla="*/ 25 h 57"/>
                <a:gd name="T20" fmla="*/ 2 w 24"/>
                <a:gd name="T21" fmla="*/ 28 h 57"/>
                <a:gd name="T22" fmla="*/ 21 w 24"/>
                <a:gd name="T23" fmla="*/ 56 h 57"/>
                <a:gd name="T24" fmla="*/ 23 w 24"/>
                <a:gd name="T25" fmla="*/ 56 h 57"/>
                <a:gd name="T26" fmla="*/ 24 w 24"/>
                <a:gd name="T27" fmla="*/ 54 h 57"/>
                <a:gd name="T28" fmla="*/ 21 w 24"/>
                <a:gd name="T29" fmla="*/ 50 h 57"/>
                <a:gd name="T30" fmla="*/ 10 w 24"/>
                <a:gd name="T31" fmla="*/ 35 h 57"/>
                <a:gd name="T32" fmla="*/ 5 w 24"/>
                <a:gd name="T33" fmla="*/ 28 h 57"/>
                <a:gd name="T34" fmla="*/ 3 w 24"/>
                <a:gd name="T35" fmla="*/ 24 h 57"/>
                <a:gd name="T36" fmla="*/ 1 w 24"/>
                <a:gd name="T37" fmla="*/ 25 h 57"/>
                <a:gd name="T38" fmla="*/ 3 w 24"/>
                <a:gd name="T39" fmla="*/ 24 h 57"/>
                <a:gd name="T40" fmla="*/ 3 w 24"/>
                <a:gd name="T41" fmla="*/ 23 h 57"/>
                <a:gd name="T42" fmla="*/ 5 w 24"/>
                <a:gd name="T43" fmla="*/ 17 h 57"/>
                <a:gd name="T44" fmla="*/ 10 w 24"/>
                <a:gd name="T45" fmla="*/ 11 h 57"/>
                <a:gd name="T46" fmla="*/ 10 w 24"/>
                <a:gd name="T47" fmla="*/ 10 h 57"/>
                <a:gd name="T48" fmla="*/ 10 w 24"/>
                <a:gd name="T49" fmla="*/ 9 h 57"/>
                <a:gd name="T50" fmla="*/ 11 w 24"/>
                <a:gd name="T51" fmla="*/ 4 h 57"/>
                <a:gd name="T52" fmla="*/ 12 w 24"/>
                <a:gd name="T53" fmla="*/ 3 h 57"/>
                <a:gd name="T54" fmla="*/ 12 w 24"/>
                <a:gd name="T55" fmla="*/ 3 h 57"/>
                <a:gd name="T56" fmla="*/ 12 w 24"/>
                <a:gd name="T57" fmla="*/ 3 h 57"/>
                <a:gd name="T58" fmla="*/ 12 w 24"/>
                <a:gd name="T59" fmla="*/ 3 h 57"/>
                <a:gd name="T60" fmla="*/ 12 w 24"/>
                <a:gd name="T61" fmla="*/ 3 h 57"/>
                <a:gd name="T62" fmla="*/ 12 w 24"/>
                <a:gd name="T63" fmla="*/ 3 h 57"/>
                <a:gd name="T64" fmla="*/ 12 w 24"/>
                <a:gd name="T65" fmla="*/ 3 h 57"/>
                <a:gd name="T66" fmla="*/ 12 w 24"/>
                <a:gd name="T67" fmla="*/ 3 h 57"/>
                <a:gd name="T68" fmla="*/ 13 w 24"/>
                <a:gd name="T69" fmla="*/ 1 h 57"/>
                <a:gd name="T70" fmla="*/ 11 w 24"/>
                <a:gd name="T71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57">
                  <a:moveTo>
                    <a:pt x="11" y="1"/>
                  </a:moveTo>
                  <a:cubicBezTo>
                    <a:pt x="10" y="1"/>
                    <a:pt x="10" y="1"/>
                    <a:pt x="9" y="3"/>
                  </a:cubicBezTo>
                  <a:cubicBezTo>
                    <a:pt x="8" y="4"/>
                    <a:pt x="7" y="6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5" y="13"/>
                    <a:pt x="3" y="15"/>
                  </a:cubicBezTo>
                  <a:cubicBezTo>
                    <a:pt x="1" y="18"/>
                    <a:pt x="0" y="20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ubicBezTo>
                    <a:pt x="6" y="35"/>
                    <a:pt x="21" y="56"/>
                    <a:pt x="21" y="56"/>
                  </a:cubicBezTo>
                  <a:cubicBezTo>
                    <a:pt x="22" y="56"/>
                    <a:pt x="23" y="57"/>
                    <a:pt x="23" y="56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4" y="54"/>
                    <a:pt x="22" y="52"/>
                    <a:pt x="21" y="50"/>
                  </a:cubicBezTo>
                  <a:cubicBezTo>
                    <a:pt x="18" y="46"/>
                    <a:pt x="14" y="40"/>
                    <a:pt x="10" y="35"/>
                  </a:cubicBezTo>
                  <a:cubicBezTo>
                    <a:pt x="8" y="32"/>
                    <a:pt x="7" y="30"/>
                    <a:pt x="5" y="28"/>
                  </a:cubicBezTo>
                  <a:cubicBezTo>
                    <a:pt x="4" y="26"/>
                    <a:pt x="3" y="24"/>
                    <a:pt x="3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1"/>
                    <a:pt x="4" y="19"/>
                    <a:pt x="5" y="17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7"/>
                    <a:pt x="10" y="5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1" y="0"/>
                    <a:pt x="11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8" name="Freeform 294"/>
            <p:cNvSpPr>
              <a:spLocks/>
            </p:cNvSpPr>
            <p:nvPr/>
          </p:nvSpPr>
          <p:spPr bwMode="auto">
            <a:xfrm>
              <a:off x="2250" y="4136"/>
              <a:ext cx="19" cy="19"/>
            </a:xfrm>
            <a:custGeom>
              <a:avLst/>
              <a:gdLst>
                <a:gd name="T0" fmla="*/ 3 w 6"/>
                <a:gd name="T1" fmla="*/ 1 h 6"/>
                <a:gd name="T2" fmla="*/ 1 w 6"/>
                <a:gd name="T3" fmla="*/ 3 h 6"/>
                <a:gd name="T4" fmla="*/ 1 w 6"/>
                <a:gd name="T5" fmla="*/ 5 h 6"/>
                <a:gd name="T6" fmla="*/ 3 w 6"/>
                <a:gd name="T7" fmla="*/ 5 h 6"/>
                <a:gd name="T8" fmla="*/ 6 w 6"/>
                <a:gd name="T9" fmla="*/ 2 h 6"/>
                <a:gd name="T10" fmla="*/ 5 w 6"/>
                <a:gd name="T11" fmla="*/ 0 h 6"/>
                <a:gd name="T12" fmla="*/ 3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9" name="Freeform 295"/>
            <p:cNvSpPr>
              <a:spLocks/>
            </p:cNvSpPr>
            <p:nvPr/>
          </p:nvSpPr>
          <p:spPr bwMode="auto">
            <a:xfrm>
              <a:off x="4798" y="4107"/>
              <a:ext cx="139" cy="158"/>
            </a:xfrm>
            <a:custGeom>
              <a:avLst/>
              <a:gdLst>
                <a:gd name="T0" fmla="*/ 2 w 44"/>
                <a:gd name="T1" fmla="*/ 19 h 49"/>
                <a:gd name="T2" fmla="*/ 13 w 44"/>
                <a:gd name="T3" fmla="*/ 14 h 49"/>
                <a:gd name="T4" fmla="*/ 14 w 44"/>
                <a:gd name="T5" fmla="*/ 13 h 49"/>
                <a:gd name="T6" fmla="*/ 25 w 44"/>
                <a:gd name="T7" fmla="*/ 2 h 49"/>
                <a:gd name="T8" fmla="*/ 24 w 44"/>
                <a:gd name="T9" fmla="*/ 1 h 49"/>
                <a:gd name="T10" fmla="*/ 23 w 44"/>
                <a:gd name="T11" fmla="*/ 1 h 49"/>
                <a:gd name="T12" fmla="*/ 27 w 44"/>
                <a:gd name="T13" fmla="*/ 12 h 49"/>
                <a:gd name="T14" fmla="*/ 30 w 44"/>
                <a:gd name="T15" fmla="*/ 19 h 49"/>
                <a:gd name="T16" fmla="*/ 32 w 44"/>
                <a:gd name="T17" fmla="*/ 25 h 49"/>
                <a:gd name="T18" fmla="*/ 34 w 44"/>
                <a:gd name="T19" fmla="*/ 30 h 49"/>
                <a:gd name="T20" fmla="*/ 41 w 44"/>
                <a:gd name="T21" fmla="*/ 48 h 49"/>
                <a:gd name="T22" fmla="*/ 43 w 44"/>
                <a:gd name="T23" fmla="*/ 49 h 49"/>
                <a:gd name="T24" fmla="*/ 43 w 44"/>
                <a:gd name="T25" fmla="*/ 47 h 49"/>
                <a:gd name="T26" fmla="*/ 39 w 44"/>
                <a:gd name="T27" fmla="*/ 37 h 49"/>
                <a:gd name="T28" fmla="*/ 36 w 44"/>
                <a:gd name="T29" fmla="*/ 29 h 49"/>
                <a:gd name="T30" fmla="*/ 34 w 44"/>
                <a:gd name="T31" fmla="*/ 24 h 49"/>
                <a:gd name="T32" fmla="*/ 32 w 44"/>
                <a:gd name="T33" fmla="*/ 19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2 w 44"/>
                <a:gd name="T41" fmla="*/ 12 h 49"/>
                <a:gd name="T42" fmla="*/ 1 w 44"/>
                <a:gd name="T43" fmla="*/ 17 h 49"/>
                <a:gd name="T44" fmla="*/ 1 w 44"/>
                <a:gd name="T45" fmla="*/ 19 h 49"/>
                <a:gd name="T46" fmla="*/ 2 w 44"/>
                <a:gd name="T4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2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7" y="37"/>
                    <a:pt x="41" y="48"/>
                    <a:pt x="41" y="48"/>
                  </a:cubicBezTo>
                  <a:cubicBezTo>
                    <a:pt x="42" y="49"/>
                    <a:pt x="42" y="49"/>
                    <a:pt x="43" y="49"/>
                  </a:cubicBezTo>
                  <a:cubicBezTo>
                    <a:pt x="43" y="49"/>
                    <a:pt x="44" y="48"/>
                    <a:pt x="43" y="47"/>
                  </a:cubicBezTo>
                  <a:cubicBezTo>
                    <a:pt x="43" y="47"/>
                    <a:pt x="41" y="42"/>
                    <a:pt x="39" y="37"/>
                  </a:cubicBezTo>
                  <a:cubicBezTo>
                    <a:pt x="38" y="34"/>
                    <a:pt x="37" y="32"/>
                    <a:pt x="36" y="29"/>
                  </a:cubicBezTo>
                  <a:cubicBezTo>
                    <a:pt x="35" y="27"/>
                    <a:pt x="34" y="25"/>
                    <a:pt x="34" y="24"/>
                  </a:cubicBezTo>
                  <a:cubicBezTo>
                    <a:pt x="34" y="23"/>
                    <a:pt x="33" y="21"/>
                    <a:pt x="32" y="19"/>
                  </a:cubicBezTo>
                  <a:cubicBezTo>
                    <a:pt x="29" y="11"/>
                    <a:pt x="25" y="1"/>
                    <a:pt x="25" y="1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0" name="Freeform 296"/>
            <p:cNvSpPr>
              <a:spLocks/>
            </p:cNvSpPr>
            <p:nvPr/>
          </p:nvSpPr>
          <p:spPr bwMode="auto">
            <a:xfrm>
              <a:off x="4798" y="4107"/>
              <a:ext cx="139" cy="158"/>
            </a:xfrm>
            <a:custGeom>
              <a:avLst/>
              <a:gdLst>
                <a:gd name="T0" fmla="*/ 2 w 44"/>
                <a:gd name="T1" fmla="*/ 19 h 49"/>
                <a:gd name="T2" fmla="*/ 14 w 44"/>
                <a:gd name="T3" fmla="*/ 14 h 49"/>
                <a:gd name="T4" fmla="*/ 25 w 44"/>
                <a:gd name="T5" fmla="*/ 2 h 49"/>
                <a:gd name="T6" fmla="*/ 24 w 44"/>
                <a:gd name="T7" fmla="*/ 1 h 49"/>
                <a:gd name="T8" fmla="*/ 22 w 44"/>
                <a:gd name="T9" fmla="*/ 1 h 49"/>
                <a:gd name="T10" fmla="*/ 23 w 44"/>
                <a:gd name="T11" fmla="*/ 1 h 49"/>
                <a:gd name="T12" fmla="*/ 30 w 44"/>
                <a:gd name="T13" fmla="*/ 19 h 49"/>
                <a:gd name="T14" fmla="*/ 34 w 44"/>
                <a:gd name="T15" fmla="*/ 30 h 49"/>
                <a:gd name="T16" fmla="*/ 41 w 44"/>
                <a:gd name="T17" fmla="*/ 48 h 49"/>
                <a:gd name="T18" fmla="*/ 42 w 44"/>
                <a:gd name="T19" fmla="*/ 49 h 49"/>
                <a:gd name="T20" fmla="*/ 44 w 44"/>
                <a:gd name="T21" fmla="*/ 48 h 49"/>
                <a:gd name="T22" fmla="*/ 44 w 44"/>
                <a:gd name="T23" fmla="*/ 47 h 49"/>
                <a:gd name="T24" fmla="*/ 43 w 44"/>
                <a:gd name="T25" fmla="*/ 47 h 49"/>
                <a:gd name="T26" fmla="*/ 44 w 44"/>
                <a:gd name="T27" fmla="*/ 47 h 49"/>
                <a:gd name="T28" fmla="*/ 44 w 44"/>
                <a:gd name="T29" fmla="*/ 47 h 49"/>
                <a:gd name="T30" fmla="*/ 36 w 44"/>
                <a:gd name="T31" fmla="*/ 29 h 49"/>
                <a:gd name="T32" fmla="*/ 33 w 44"/>
                <a:gd name="T33" fmla="*/ 18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 w 44"/>
                <a:gd name="T41" fmla="*/ 17 h 49"/>
                <a:gd name="T42" fmla="*/ 0 w 44"/>
                <a:gd name="T43" fmla="*/ 19 h 49"/>
                <a:gd name="T44" fmla="*/ 2 w 44"/>
                <a:gd name="T45" fmla="*/ 19 h 49"/>
                <a:gd name="T46" fmla="*/ 2 w 44"/>
                <a:gd name="T47" fmla="*/ 19 h 49"/>
                <a:gd name="T48" fmla="*/ 1 w 44"/>
                <a:gd name="T49" fmla="*/ 18 h 49"/>
                <a:gd name="T50" fmla="*/ 1 w 44"/>
                <a:gd name="T51" fmla="*/ 17 h 49"/>
                <a:gd name="T52" fmla="*/ 23 w 44"/>
                <a:gd name="T53" fmla="*/ 0 h 49"/>
                <a:gd name="T54" fmla="*/ 24 w 44"/>
                <a:gd name="T55" fmla="*/ 0 h 49"/>
                <a:gd name="T56" fmla="*/ 25 w 44"/>
                <a:gd name="T57" fmla="*/ 1 h 49"/>
                <a:gd name="T58" fmla="*/ 25 w 44"/>
                <a:gd name="T59" fmla="*/ 1 h 49"/>
                <a:gd name="T60" fmla="*/ 25 w 44"/>
                <a:gd name="T61" fmla="*/ 1 h 49"/>
                <a:gd name="T62" fmla="*/ 25 w 44"/>
                <a:gd name="T63" fmla="*/ 1 h 49"/>
                <a:gd name="T64" fmla="*/ 34 w 44"/>
                <a:gd name="T65" fmla="*/ 24 h 49"/>
                <a:gd name="T66" fmla="*/ 39 w 44"/>
                <a:gd name="T67" fmla="*/ 37 h 49"/>
                <a:gd name="T68" fmla="*/ 43 w 44"/>
                <a:gd name="T69" fmla="*/ 47 h 49"/>
                <a:gd name="T70" fmla="*/ 43 w 44"/>
                <a:gd name="T71" fmla="*/ 47 h 49"/>
                <a:gd name="T72" fmla="*/ 43 w 44"/>
                <a:gd name="T73" fmla="*/ 47 h 49"/>
                <a:gd name="T74" fmla="*/ 43 w 44"/>
                <a:gd name="T75" fmla="*/ 47 h 49"/>
                <a:gd name="T76" fmla="*/ 43 w 44"/>
                <a:gd name="T77" fmla="*/ 47 h 49"/>
                <a:gd name="T78" fmla="*/ 43 w 44"/>
                <a:gd name="T79" fmla="*/ 48 h 49"/>
                <a:gd name="T80" fmla="*/ 42 w 44"/>
                <a:gd name="T81" fmla="*/ 49 h 49"/>
                <a:gd name="T82" fmla="*/ 41 w 44"/>
                <a:gd name="T83" fmla="*/ 48 h 49"/>
                <a:gd name="T84" fmla="*/ 34 w 44"/>
                <a:gd name="T85" fmla="*/ 30 h 49"/>
                <a:gd name="T86" fmla="*/ 30 w 44"/>
                <a:gd name="T87" fmla="*/ 19 h 49"/>
                <a:gd name="T88" fmla="*/ 24 w 44"/>
                <a:gd name="T89" fmla="*/ 4 h 49"/>
                <a:gd name="T90" fmla="*/ 23 w 44"/>
                <a:gd name="T91" fmla="*/ 1 h 49"/>
                <a:gd name="T92" fmla="*/ 23 w 44"/>
                <a:gd name="T93" fmla="*/ 1 h 49"/>
                <a:gd name="T94" fmla="*/ 23 w 44"/>
                <a:gd name="T95" fmla="*/ 1 h 49"/>
                <a:gd name="T96" fmla="*/ 23 w 44"/>
                <a:gd name="T97" fmla="*/ 1 h 49"/>
                <a:gd name="T98" fmla="*/ 23 w 44"/>
                <a:gd name="T99" fmla="*/ 1 h 49"/>
                <a:gd name="T100" fmla="*/ 23 w 44"/>
                <a:gd name="T101" fmla="*/ 1 h 49"/>
                <a:gd name="T102" fmla="*/ 23 w 44"/>
                <a:gd name="T103" fmla="*/ 1 h 49"/>
                <a:gd name="T104" fmla="*/ 23 w 44"/>
                <a:gd name="T105" fmla="*/ 1 h 49"/>
                <a:gd name="T106" fmla="*/ 23 w 44"/>
                <a:gd name="T107" fmla="*/ 2 h 49"/>
                <a:gd name="T108" fmla="*/ 24 w 44"/>
                <a:gd name="T109" fmla="*/ 2 h 49"/>
                <a:gd name="T110" fmla="*/ 13 w 44"/>
                <a:gd name="T11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1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5" y="34"/>
                    <a:pt x="37" y="38"/>
                    <a:pt x="38" y="42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9"/>
                    <a:pt x="42" y="49"/>
                    <a:pt x="42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2" y="42"/>
                    <a:pt x="39" y="37"/>
                  </a:cubicBezTo>
                  <a:cubicBezTo>
                    <a:pt x="38" y="34"/>
                    <a:pt x="37" y="31"/>
                    <a:pt x="36" y="29"/>
                  </a:cubicBezTo>
                  <a:cubicBezTo>
                    <a:pt x="35" y="27"/>
                    <a:pt x="35" y="25"/>
                    <a:pt x="34" y="24"/>
                  </a:cubicBezTo>
                  <a:cubicBezTo>
                    <a:pt x="34" y="23"/>
                    <a:pt x="33" y="21"/>
                    <a:pt x="33" y="18"/>
                  </a:cubicBezTo>
                  <a:cubicBezTo>
                    <a:pt x="30" y="11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9" y="11"/>
                    <a:pt x="32" y="19"/>
                  </a:cubicBezTo>
                  <a:cubicBezTo>
                    <a:pt x="33" y="21"/>
                    <a:pt x="34" y="23"/>
                    <a:pt x="34" y="24"/>
                  </a:cubicBezTo>
                  <a:cubicBezTo>
                    <a:pt x="34" y="25"/>
                    <a:pt x="35" y="27"/>
                    <a:pt x="36" y="29"/>
                  </a:cubicBezTo>
                  <a:cubicBezTo>
                    <a:pt x="37" y="32"/>
                    <a:pt x="38" y="35"/>
                    <a:pt x="39" y="37"/>
                  </a:cubicBezTo>
                  <a:cubicBezTo>
                    <a:pt x="40" y="40"/>
                    <a:pt x="41" y="42"/>
                    <a:pt x="42" y="44"/>
                  </a:cubicBezTo>
                  <a:cubicBezTo>
                    <a:pt x="42" y="45"/>
                    <a:pt x="42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8"/>
                    <a:pt x="42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7" y="37"/>
                    <a:pt x="34" y="30"/>
                  </a:cubicBezTo>
                  <a:cubicBezTo>
                    <a:pt x="33" y="27"/>
                    <a:pt x="33" y="26"/>
                    <a:pt x="32" y="24"/>
                  </a:cubicBezTo>
                  <a:cubicBezTo>
                    <a:pt x="32" y="24"/>
                    <a:pt x="31" y="22"/>
                    <a:pt x="30" y="19"/>
                  </a:cubicBezTo>
                  <a:cubicBezTo>
                    <a:pt x="30" y="17"/>
                    <a:pt x="28" y="14"/>
                    <a:pt x="27" y="11"/>
                  </a:cubicBezTo>
                  <a:cubicBezTo>
                    <a:pt x="26" y="9"/>
                    <a:pt x="25" y="6"/>
                    <a:pt x="24" y="4"/>
                  </a:cubicBezTo>
                  <a:cubicBezTo>
                    <a:pt x="24" y="3"/>
                    <a:pt x="24" y="3"/>
                    <a:pt x="23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1" name="Freeform 297"/>
            <p:cNvSpPr>
              <a:spLocks/>
            </p:cNvSpPr>
            <p:nvPr/>
          </p:nvSpPr>
          <p:spPr bwMode="auto">
            <a:xfrm>
              <a:off x="4991" y="4152"/>
              <a:ext cx="79" cy="107"/>
            </a:xfrm>
            <a:custGeom>
              <a:avLst/>
              <a:gdLst>
                <a:gd name="T0" fmla="*/ 24 w 25"/>
                <a:gd name="T1" fmla="*/ 8 h 33"/>
                <a:gd name="T2" fmla="*/ 7 w 25"/>
                <a:gd name="T3" fmla="*/ 3 h 33"/>
                <a:gd name="T4" fmla="*/ 5 w 25"/>
                <a:gd name="T5" fmla="*/ 0 h 33"/>
                <a:gd name="T6" fmla="*/ 4 w 25"/>
                <a:gd name="T7" fmla="*/ 0 h 33"/>
                <a:gd name="T8" fmla="*/ 2 w 25"/>
                <a:gd name="T9" fmla="*/ 1 h 33"/>
                <a:gd name="T10" fmla="*/ 0 w 25"/>
                <a:gd name="T11" fmla="*/ 5 h 33"/>
                <a:gd name="T12" fmla="*/ 1 w 25"/>
                <a:gd name="T13" fmla="*/ 9 h 33"/>
                <a:gd name="T14" fmla="*/ 4 w 25"/>
                <a:gd name="T15" fmla="*/ 24 h 33"/>
                <a:gd name="T16" fmla="*/ 6 w 25"/>
                <a:gd name="T17" fmla="*/ 32 h 33"/>
                <a:gd name="T18" fmla="*/ 8 w 25"/>
                <a:gd name="T19" fmla="*/ 33 h 33"/>
                <a:gd name="T20" fmla="*/ 9 w 25"/>
                <a:gd name="T21" fmla="*/ 32 h 33"/>
                <a:gd name="T22" fmla="*/ 3 w 25"/>
                <a:gd name="T23" fmla="*/ 9 h 33"/>
                <a:gd name="T24" fmla="*/ 2 w 25"/>
                <a:gd name="T25" fmla="*/ 5 h 33"/>
                <a:gd name="T26" fmla="*/ 3 w 25"/>
                <a:gd name="T27" fmla="*/ 3 h 33"/>
                <a:gd name="T28" fmla="*/ 4 w 25"/>
                <a:gd name="T29" fmla="*/ 2 h 33"/>
                <a:gd name="T30" fmla="*/ 4 w 25"/>
                <a:gd name="T31" fmla="*/ 2 h 33"/>
                <a:gd name="T32" fmla="*/ 4 w 25"/>
                <a:gd name="T33" fmla="*/ 2 h 33"/>
                <a:gd name="T34" fmla="*/ 4 w 25"/>
                <a:gd name="T35" fmla="*/ 1 h 33"/>
                <a:gd name="T36" fmla="*/ 3 w 25"/>
                <a:gd name="T37" fmla="*/ 2 h 33"/>
                <a:gd name="T38" fmla="*/ 6 w 25"/>
                <a:gd name="T39" fmla="*/ 5 h 33"/>
                <a:gd name="T40" fmla="*/ 6 w 25"/>
                <a:gd name="T41" fmla="*/ 5 h 33"/>
                <a:gd name="T42" fmla="*/ 24 w 25"/>
                <a:gd name="T43" fmla="*/ 10 h 33"/>
                <a:gd name="T44" fmla="*/ 25 w 25"/>
                <a:gd name="T45" fmla="*/ 9 h 33"/>
                <a:gd name="T46" fmla="*/ 24 w 25"/>
                <a:gd name="T47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33">
                  <a:moveTo>
                    <a:pt x="24" y="8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8"/>
                    <a:pt x="6" y="32"/>
                    <a:pt x="6" y="32"/>
                  </a:cubicBezTo>
                  <a:cubicBezTo>
                    <a:pt x="6" y="33"/>
                    <a:pt x="7" y="33"/>
                    <a:pt x="8" y="33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8" y="32"/>
                    <a:pt x="5" y="16"/>
                    <a:pt x="3" y="9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5" y="10"/>
                    <a:pt x="25" y="9"/>
                  </a:cubicBezTo>
                  <a:cubicBezTo>
                    <a:pt x="25" y="9"/>
                    <a:pt x="25" y="8"/>
                    <a:pt x="24" y="8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2" name="Freeform 298"/>
            <p:cNvSpPr>
              <a:spLocks/>
            </p:cNvSpPr>
            <p:nvPr/>
          </p:nvSpPr>
          <p:spPr bwMode="auto">
            <a:xfrm>
              <a:off x="4991" y="4152"/>
              <a:ext cx="79" cy="110"/>
            </a:xfrm>
            <a:custGeom>
              <a:avLst/>
              <a:gdLst>
                <a:gd name="T0" fmla="*/ 24 w 25"/>
                <a:gd name="T1" fmla="*/ 8 h 34"/>
                <a:gd name="T2" fmla="*/ 5 w 25"/>
                <a:gd name="T3" fmla="*/ 0 h 34"/>
                <a:gd name="T4" fmla="*/ 4 w 25"/>
                <a:gd name="T5" fmla="*/ 0 h 34"/>
                <a:gd name="T6" fmla="*/ 4 w 25"/>
                <a:gd name="T7" fmla="*/ 0 h 34"/>
                <a:gd name="T8" fmla="*/ 0 w 25"/>
                <a:gd name="T9" fmla="*/ 5 h 34"/>
                <a:gd name="T10" fmla="*/ 0 w 25"/>
                <a:gd name="T11" fmla="*/ 5 h 34"/>
                <a:gd name="T12" fmla="*/ 0 w 25"/>
                <a:gd name="T13" fmla="*/ 9 h 34"/>
                <a:gd name="T14" fmla="*/ 5 w 25"/>
                <a:gd name="T15" fmla="*/ 30 h 34"/>
                <a:gd name="T16" fmla="*/ 6 w 25"/>
                <a:gd name="T17" fmla="*/ 32 h 34"/>
                <a:gd name="T18" fmla="*/ 6 w 25"/>
                <a:gd name="T19" fmla="*/ 32 h 34"/>
                <a:gd name="T20" fmla="*/ 6 w 25"/>
                <a:gd name="T21" fmla="*/ 32 h 34"/>
                <a:gd name="T22" fmla="*/ 6 w 25"/>
                <a:gd name="T23" fmla="*/ 32 h 34"/>
                <a:gd name="T24" fmla="*/ 7 w 25"/>
                <a:gd name="T25" fmla="*/ 34 h 34"/>
                <a:gd name="T26" fmla="*/ 9 w 25"/>
                <a:gd name="T27" fmla="*/ 32 h 34"/>
                <a:gd name="T28" fmla="*/ 9 w 25"/>
                <a:gd name="T29" fmla="*/ 32 h 34"/>
                <a:gd name="T30" fmla="*/ 3 w 25"/>
                <a:gd name="T31" fmla="*/ 9 h 34"/>
                <a:gd name="T32" fmla="*/ 3 w 25"/>
                <a:gd name="T33" fmla="*/ 5 h 34"/>
                <a:gd name="T34" fmla="*/ 3 w 25"/>
                <a:gd name="T35" fmla="*/ 5 h 34"/>
                <a:gd name="T36" fmla="*/ 3 w 25"/>
                <a:gd name="T37" fmla="*/ 3 h 34"/>
                <a:gd name="T38" fmla="*/ 4 w 25"/>
                <a:gd name="T39" fmla="*/ 3 h 34"/>
                <a:gd name="T40" fmla="*/ 4 w 25"/>
                <a:gd name="T41" fmla="*/ 3 h 34"/>
                <a:gd name="T42" fmla="*/ 4 w 25"/>
                <a:gd name="T43" fmla="*/ 2 h 34"/>
                <a:gd name="T44" fmla="*/ 4 w 25"/>
                <a:gd name="T45" fmla="*/ 1 h 34"/>
                <a:gd name="T46" fmla="*/ 3 w 25"/>
                <a:gd name="T47" fmla="*/ 2 h 34"/>
                <a:gd name="T48" fmla="*/ 6 w 25"/>
                <a:gd name="T49" fmla="*/ 6 h 34"/>
                <a:gd name="T50" fmla="*/ 24 w 25"/>
                <a:gd name="T51" fmla="*/ 10 h 34"/>
                <a:gd name="T52" fmla="*/ 25 w 25"/>
                <a:gd name="T53" fmla="*/ 9 h 34"/>
                <a:gd name="T54" fmla="*/ 24 w 25"/>
                <a:gd name="T55" fmla="*/ 8 h 34"/>
                <a:gd name="T56" fmla="*/ 24 w 25"/>
                <a:gd name="T57" fmla="*/ 8 h 34"/>
                <a:gd name="T58" fmla="*/ 25 w 25"/>
                <a:gd name="T59" fmla="*/ 9 h 34"/>
                <a:gd name="T60" fmla="*/ 24 w 25"/>
                <a:gd name="T61" fmla="*/ 10 h 34"/>
                <a:gd name="T62" fmla="*/ 6 w 25"/>
                <a:gd name="T63" fmla="*/ 5 h 34"/>
                <a:gd name="T64" fmla="*/ 4 w 25"/>
                <a:gd name="T65" fmla="*/ 2 h 34"/>
                <a:gd name="T66" fmla="*/ 4 w 25"/>
                <a:gd name="T67" fmla="*/ 2 h 34"/>
                <a:gd name="T68" fmla="*/ 4 w 25"/>
                <a:gd name="T69" fmla="*/ 2 h 34"/>
                <a:gd name="T70" fmla="*/ 4 w 25"/>
                <a:gd name="T71" fmla="*/ 2 h 34"/>
                <a:gd name="T72" fmla="*/ 4 w 25"/>
                <a:gd name="T73" fmla="*/ 2 h 34"/>
                <a:gd name="T74" fmla="*/ 3 w 25"/>
                <a:gd name="T75" fmla="*/ 2 h 34"/>
                <a:gd name="T76" fmla="*/ 2 w 25"/>
                <a:gd name="T77" fmla="*/ 5 h 34"/>
                <a:gd name="T78" fmla="*/ 2 w 25"/>
                <a:gd name="T79" fmla="*/ 5 h 34"/>
                <a:gd name="T80" fmla="*/ 3 w 25"/>
                <a:gd name="T81" fmla="*/ 9 h 34"/>
                <a:gd name="T82" fmla="*/ 8 w 25"/>
                <a:gd name="T83" fmla="*/ 32 h 34"/>
                <a:gd name="T84" fmla="*/ 8 w 25"/>
                <a:gd name="T85" fmla="*/ 32 h 34"/>
                <a:gd name="T86" fmla="*/ 7 w 25"/>
                <a:gd name="T87" fmla="*/ 33 h 34"/>
                <a:gd name="T88" fmla="*/ 7 w 25"/>
                <a:gd name="T89" fmla="*/ 32 h 34"/>
                <a:gd name="T90" fmla="*/ 6 w 25"/>
                <a:gd name="T91" fmla="*/ 32 h 34"/>
                <a:gd name="T92" fmla="*/ 7 w 25"/>
                <a:gd name="T93" fmla="*/ 32 h 34"/>
                <a:gd name="T94" fmla="*/ 7 w 25"/>
                <a:gd name="T95" fmla="*/ 32 h 34"/>
                <a:gd name="T96" fmla="*/ 1 w 25"/>
                <a:gd name="T97" fmla="*/ 9 h 34"/>
                <a:gd name="T98" fmla="*/ 0 w 25"/>
                <a:gd name="T99" fmla="*/ 5 h 34"/>
                <a:gd name="T100" fmla="*/ 2 w 25"/>
                <a:gd name="T101" fmla="*/ 1 h 34"/>
                <a:gd name="T102" fmla="*/ 4 w 25"/>
                <a:gd name="T103" fmla="*/ 0 h 34"/>
                <a:gd name="T104" fmla="*/ 4 w 25"/>
                <a:gd name="T105" fmla="*/ 0 h 34"/>
                <a:gd name="T106" fmla="*/ 7 w 25"/>
                <a:gd name="T10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34">
                  <a:moveTo>
                    <a:pt x="24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6"/>
                    <a:pt x="5" y="28"/>
                    <a:pt x="5" y="30"/>
                  </a:cubicBezTo>
                  <a:cubicBezTo>
                    <a:pt x="6" y="31"/>
                    <a:pt x="6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5" y="16"/>
                    <a:pt x="3" y="9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9"/>
                  </a:cubicBezTo>
                  <a:cubicBezTo>
                    <a:pt x="4" y="13"/>
                    <a:pt x="5" y="18"/>
                    <a:pt x="6" y="23"/>
                  </a:cubicBezTo>
                  <a:cubicBezTo>
                    <a:pt x="7" y="28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28"/>
                    <a:pt x="5" y="24"/>
                  </a:cubicBezTo>
                  <a:cubicBezTo>
                    <a:pt x="4" y="19"/>
                    <a:pt x="2" y="13"/>
                    <a:pt x="1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24" y="8"/>
                    <a:pt x="24" y="8"/>
                    <a:pt x="24" y="8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" name="Freeform 299"/>
            <p:cNvSpPr>
              <a:spLocks/>
            </p:cNvSpPr>
            <p:nvPr/>
          </p:nvSpPr>
          <p:spPr bwMode="auto">
            <a:xfrm>
              <a:off x="4880" y="4132"/>
              <a:ext cx="117" cy="65"/>
            </a:xfrm>
            <a:custGeom>
              <a:avLst/>
              <a:gdLst>
                <a:gd name="T0" fmla="*/ 1 w 37"/>
                <a:gd name="T1" fmla="*/ 2 h 20"/>
                <a:gd name="T2" fmla="*/ 8 w 37"/>
                <a:gd name="T3" fmla="*/ 11 h 20"/>
                <a:gd name="T4" fmla="*/ 26 w 37"/>
                <a:gd name="T5" fmla="*/ 20 h 20"/>
                <a:gd name="T6" fmla="*/ 27 w 37"/>
                <a:gd name="T7" fmla="*/ 20 h 20"/>
                <a:gd name="T8" fmla="*/ 27 w 37"/>
                <a:gd name="T9" fmla="*/ 20 h 20"/>
                <a:gd name="T10" fmla="*/ 35 w 37"/>
                <a:gd name="T11" fmla="*/ 14 h 20"/>
                <a:gd name="T12" fmla="*/ 37 w 37"/>
                <a:gd name="T13" fmla="*/ 10 h 20"/>
                <a:gd name="T14" fmla="*/ 36 w 37"/>
                <a:gd name="T15" fmla="*/ 9 h 20"/>
                <a:gd name="T16" fmla="*/ 35 w 37"/>
                <a:gd name="T17" fmla="*/ 10 h 20"/>
                <a:gd name="T18" fmla="*/ 35 w 37"/>
                <a:gd name="T19" fmla="*/ 10 h 20"/>
                <a:gd name="T20" fmla="*/ 33 w 37"/>
                <a:gd name="T21" fmla="*/ 13 h 20"/>
                <a:gd name="T22" fmla="*/ 27 w 37"/>
                <a:gd name="T23" fmla="*/ 18 h 20"/>
                <a:gd name="T24" fmla="*/ 27 w 37"/>
                <a:gd name="T25" fmla="*/ 19 h 20"/>
                <a:gd name="T26" fmla="*/ 27 w 37"/>
                <a:gd name="T27" fmla="*/ 18 h 20"/>
                <a:gd name="T28" fmla="*/ 26 w 37"/>
                <a:gd name="T29" fmla="*/ 18 h 20"/>
                <a:gd name="T30" fmla="*/ 10 w 37"/>
                <a:gd name="T31" fmla="*/ 9 h 20"/>
                <a:gd name="T32" fmla="*/ 4 w 37"/>
                <a:gd name="T33" fmla="*/ 4 h 20"/>
                <a:gd name="T34" fmla="*/ 3 w 37"/>
                <a:gd name="T35" fmla="*/ 2 h 20"/>
                <a:gd name="T36" fmla="*/ 2 w 37"/>
                <a:gd name="T37" fmla="*/ 1 h 20"/>
                <a:gd name="T38" fmla="*/ 1 w 37"/>
                <a:gd name="T39" fmla="*/ 1 h 20"/>
                <a:gd name="T40" fmla="*/ 1 w 37"/>
                <a:gd name="T4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20">
                  <a:moveTo>
                    <a:pt x="1" y="2"/>
                  </a:moveTo>
                  <a:cubicBezTo>
                    <a:pt x="1" y="2"/>
                    <a:pt x="3" y="7"/>
                    <a:pt x="8" y="11"/>
                  </a:cubicBezTo>
                  <a:cubicBezTo>
                    <a:pt x="13" y="15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1" y="18"/>
                    <a:pt x="34" y="16"/>
                    <a:pt x="35" y="14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2"/>
                    <a:pt x="33" y="13"/>
                  </a:cubicBezTo>
                  <a:cubicBezTo>
                    <a:pt x="32" y="15"/>
                    <a:pt x="30" y="17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0" y="18"/>
                    <a:pt x="14" y="14"/>
                    <a:pt x="10" y="9"/>
                  </a:cubicBezTo>
                  <a:cubicBezTo>
                    <a:pt x="7" y="7"/>
                    <a:pt x="6" y="5"/>
                    <a:pt x="4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4" name="Freeform 300"/>
            <p:cNvSpPr>
              <a:spLocks/>
            </p:cNvSpPr>
            <p:nvPr/>
          </p:nvSpPr>
          <p:spPr bwMode="auto">
            <a:xfrm>
              <a:off x="4880" y="4132"/>
              <a:ext cx="120" cy="68"/>
            </a:xfrm>
            <a:custGeom>
              <a:avLst/>
              <a:gdLst>
                <a:gd name="T0" fmla="*/ 0 w 38"/>
                <a:gd name="T1" fmla="*/ 2 h 21"/>
                <a:gd name="T2" fmla="*/ 26 w 38"/>
                <a:gd name="T3" fmla="*/ 20 h 21"/>
                <a:gd name="T4" fmla="*/ 27 w 38"/>
                <a:gd name="T5" fmla="*/ 20 h 21"/>
                <a:gd name="T6" fmla="*/ 28 w 38"/>
                <a:gd name="T7" fmla="*/ 20 h 21"/>
                <a:gd name="T8" fmla="*/ 36 w 38"/>
                <a:gd name="T9" fmla="*/ 14 h 21"/>
                <a:gd name="T10" fmla="*/ 38 w 38"/>
                <a:gd name="T11" fmla="*/ 11 h 21"/>
                <a:gd name="T12" fmla="*/ 37 w 38"/>
                <a:gd name="T13" fmla="*/ 9 h 21"/>
                <a:gd name="T14" fmla="*/ 35 w 38"/>
                <a:gd name="T15" fmla="*/ 10 h 21"/>
                <a:gd name="T16" fmla="*/ 35 w 38"/>
                <a:gd name="T17" fmla="*/ 10 h 21"/>
                <a:gd name="T18" fmla="*/ 33 w 38"/>
                <a:gd name="T19" fmla="*/ 13 h 21"/>
                <a:gd name="T20" fmla="*/ 26 w 38"/>
                <a:gd name="T21" fmla="*/ 17 h 21"/>
                <a:gd name="T22" fmla="*/ 28 w 38"/>
                <a:gd name="T23" fmla="*/ 21 h 21"/>
                <a:gd name="T24" fmla="*/ 27 w 38"/>
                <a:gd name="T25" fmla="*/ 17 h 21"/>
                <a:gd name="T26" fmla="*/ 26 w 38"/>
                <a:gd name="T27" fmla="*/ 17 h 21"/>
                <a:gd name="T28" fmla="*/ 5 w 38"/>
                <a:gd name="T29" fmla="*/ 3 h 21"/>
                <a:gd name="T30" fmla="*/ 3 w 38"/>
                <a:gd name="T31" fmla="*/ 1 h 21"/>
                <a:gd name="T32" fmla="*/ 3 w 38"/>
                <a:gd name="T33" fmla="*/ 1 h 21"/>
                <a:gd name="T34" fmla="*/ 3 w 38"/>
                <a:gd name="T35" fmla="*/ 1 h 21"/>
                <a:gd name="T36" fmla="*/ 2 w 38"/>
                <a:gd name="T37" fmla="*/ 1 h 21"/>
                <a:gd name="T38" fmla="*/ 3 w 38"/>
                <a:gd name="T39" fmla="*/ 1 h 21"/>
                <a:gd name="T40" fmla="*/ 1 w 38"/>
                <a:gd name="T41" fmla="*/ 0 h 21"/>
                <a:gd name="T42" fmla="*/ 0 w 38"/>
                <a:gd name="T43" fmla="*/ 2 h 21"/>
                <a:gd name="T44" fmla="*/ 0 w 38"/>
                <a:gd name="T45" fmla="*/ 2 h 21"/>
                <a:gd name="T46" fmla="*/ 1 w 38"/>
                <a:gd name="T47" fmla="*/ 2 h 21"/>
                <a:gd name="T48" fmla="*/ 1 w 38"/>
                <a:gd name="T49" fmla="*/ 1 h 21"/>
                <a:gd name="T50" fmla="*/ 2 w 38"/>
                <a:gd name="T51" fmla="*/ 1 h 21"/>
                <a:gd name="T52" fmla="*/ 2 w 38"/>
                <a:gd name="T53" fmla="*/ 1 h 21"/>
                <a:gd name="T54" fmla="*/ 2 w 38"/>
                <a:gd name="T55" fmla="*/ 1 h 21"/>
                <a:gd name="T56" fmla="*/ 2 w 38"/>
                <a:gd name="T57" fmla="*/ 1 h 21"/>
                <a:gd name="T58" fmla="*/ 2 w 38"/>
                <a:gd name="T59" fmla="*/ 1 h 21"/>
                <a:gd name="T60" fmla="*/ 2 w 38"/>
                <a:gd name="T61" fmla="*/ 1 h 21"/>
                <a:gd name="T62" fmla="*/ 2 w 38"/>
                <a:gd name="T63" fmla="*/ 1 h 21"/>
                <a:gd name="T64" fmla="*/ 4 w 38"/>
                <a:gd name="T65" fmla="*/ 4 h 21"/>
                <a:gd name="T66" fmla="*/ 26 w 38"/>
                <a:gd name="T67" fmla="*/ 18 h 21"/>
                <a:gd name="T68" fmla="*/ 27 w 38"/>
                <a:gd name="T69" fmla="*/ 18 h 21"/>
                <a:gd name="T70" fmla="*/ 27 w 38"/>
                <a:gd name="T71" fmla="*/ 18 h 21"/>
                <a:gd name="T72" fmla="*/ 27 w 38"/>
                <a:gd name="T73" fmla="*/ 19 h 21"/>
                <a:gd name="T74" fmla="*/ 27 w 38"/>
                <a:gd name="T75" fmla="*/ 18 h 21"/>
                <a:gd name="T76" fmla="*/ 27 w 38"/>
                <a:gd name="T77" fmla="*/ 18 h 21"/>
                <a:gd name="T78" fmla="*/ 35 w 38"/>
                <a:gd name="T79" fmla="*/ 10 h 21"/>
                <a:gd name="T80" fmla="*/ 35 w 38"/>
                <a:gd name="T81" fmla="*/ 10 h 21"/>
                <a:gd name="T82" fmla="*/ 36 w 38"/>
                <a:gd name="T83" fmla="*/ 9 h 21"/>
                <a:gd name="T84" fmla="*/ 37 w 38"/>
                <a:gd name="T85" fmla="*/ 10 h 21"/>
                <a:gd name="T86" fmla="*/ 37 w 38"/>
                <a:gd name="T87" fmla="*/ 10 h 21"/>
                <a:gd name="T88" fmla="*/ 27 w 38"/>
                <a:gd name="T89" fmla="*/ 19 h 21"/>
                <a:gd name="T90" fmla="*/ 27 w 38"/>
                <a:gd name="T91" fmla="*/ 19 h 21"/>
                <a:gd name="T92" fmla="*/ 27 w 38"/>
                <a:gd name="T93" fmla="*/ 20 h 21"/>
                <a:gd name="T94" fmla="*/ 26 w 38"/>
                <a:gd name="T95" fmla="*/ 20 h 21"/>
                <a:gd name="T96" fmla="*/ 1 w 38"/>
                <a:gd name="T97" fmla="*/ 2 h 21"/>
                <a:gd name="T98" fmla="*/ 1 w 38"/>
                <a:gd name="T9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21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7"/>
                    <a:pt x="8" y="11"/>
                  </a:cubicBezTo>
                  <a:cubicBezTo>
                    <a:pt x="13" y="16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19"/>
                    <a:pt x="34" y="16"/>
                    <a:pt x="36" y="14"/>
                  </a:cubicBezTo>
                  <a:cubicBezTo>
                    <a:pt x="37" y="12"/>
                    <a:pt x="37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1"/>
                    <a:pt x="33" y="13"/>
                  </a:cubicBezTo>
                  <a:cubicBezTo>
                    <a:pt x="32" y="15"/>
                    <a:pt x="30" y="16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0" y="17"/>
                    <a:pt x="14" y="13"/>
                    <a:pt x="10" y="9"/>
                  </a:cubicBezTo>
                  <a:cubicBezTo>
                    <a:pt x="8" y="7"/>
                    <a:pt x="6" y="5"/>
                    <a:pt x="5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5" y="5"/>
                    <a:pt x="7" y="7"/>
                    <a:pt x="9" y="10"/>
                  </a:cubicBezTo>
                  <a:cubicBezTo>
                    <a:pt x="14" y="14"/>
                    <a:pt x="20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0" y="17"/>
                    <a:pt x="32" y="15"/>
                    <a:pt x="33" y="13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6" y="12"/>
                    <a:pt x="35" y="14"/>
                  </a:cubicBezTo>
                  <a:cubicBezTo>
                    <a:pt x="34" y="16"/>
                    <a:pt x="31" y="18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19" y="20"/>
                    <a:pt x="13" y="15"/>
                    <a:pt x="8" y="11"/>
                  </a:cubicBezTo>
                  <a:cubicBezTo>
                    <a:pt x="4" y="6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5" name="Freeform 301"/>
            <p:cNvSpPr>
              <a:spLocks/>
            </p:cNvSpPr>
            <p:nvPr/>
          </p:nvSpPr>
          <p:spPr bwMode="auto">
            <a:xfrm>
              <a:off x="4832" y="3893"/>
              <a:ext cx="212" cy="230"/>
            </a:xfrm>
            <a:custGeom>
              <a:avLst/>
              <a:gdLst>
                <a:gd name="T0" fmla="*/ 14 w 67"/>
                <a:gd name="T1" fmla="*/ 61 h 71"/>
                <a:gd name="T2" fmla="*/ 14 w 67"/>
                <a:gd name="T3" fmla="*/ 61 h 71"/>
                <a:gd name="T4" fmla="*/ 8 w 67"/>
                <a:gd name="T5" fmla="*/ 43 h 71"/>
                <a:gd name="T6" fmla="*/ 14 w 67"/>
                <a:gd name="T7" fmla="*/ 49 h 71"/>
                <a:gd name="T8" fmla="*/ 19 w 67"/>
                <a:gd name="T9" fmla="*/ 33 h 71"/>
                <a:gd name="T10" fmla="*/ 51 w 67"/>
                <a:gd name="T11" fmla="*/ 17 h 71"/>
                <a:gd name="T12" fmla="*/ 62 w 67"/>
                <a:gd name="T13" fmla="*/ 28 h 71"/>
                <a:gd name="T14" fmla="*/ 63 w 67"/>
                <a:gd name="T15" fmla="*/ 29 h 71"/>
                <a:gd name="T16" fmla="*/ 63 w 67"/>
                <a:gd name="T17" fmla="*/ 29 h 71"/>
                <a:gd name="T18" fmla="*/ 63 w 67"/>
                <a:gd name="T19" fmla="*/ 29 h 71"/>
                <a:gd name="T20" fmla="*/ 63 w 67"/>
                <a:gd name="T21" fmla="*/ 47 h 71"/>
                <a:gd name="T22" fmla="*/ 63 w 67"/>
                <a:gd name="T23" fmla="*/ 47 h 71"/>
                <a:gd name="T24" fmla="*/ 63 w 67"/>
                <a:gd name="T25" fmla="*/ 49 h 71"/>
                <a:gd name="T26" fmla="*/ 66 w 67"/>
                <a:gd name="T27" fmla="*/ 34 h 71"/>
                <a:gd name="T28" fmla="*/ 66 w 67"/>
                <a:gd name="T29" fmla="*/ 25 h 71"/>
                <a:gd name="T30" fmla="*/ 62 w 67"/>
                <a:gd name="T31" fmla="*/ 13 h 71"/>
                <a:gd name="T32" fmla="*/ 30 w 67"/>
                <a:gd name="T33" fmla="*/ 3 h 71"/>
                <a:gd name="T34" fmla="*/ 18 w 67"/>
                <a:gd name="T35" fmla="*/ 7 h 71"/>
                <a:gd name="T36" fmla="*/ 8 w 67"/>
                <a:gd name="T37" fmla="*/ 20 h 71"/>
                <a:gd name="T38" fmla="*/ 0 w 67"/>
                <a:gd name="T39" fmla="*/ 29 h 71"/>
                <a:gd name="T40" fmla="*/ 4 w 67"/>
                <a:gd name="T41" fmla="*/ 37 h 71"/>
                <a:gd name="T42" fmla="*/ 5 w 67"/>
                <a:gd name="T43" fmla="*/ 46 h 71"/>
                <a:gd name="T44" fmla="*/ 5 w 67"/>
                <a:gd name="T45" fmla="*/ 54 h 71"/>
                <a:gd name="T46" fmla="*/ 12 w 67"/>
                <a:gd name="T47" fmla="*/ 66 h 71"/>
                <a:gd name="T48" fmla="*/ 13 w 67"/>
                <a:gd name="T49" fmla="*/ 70 h 71"/>
                <a:gd name="T50" fmla="*/ 14 w 67"/>
                <a:gd name="T51" fmla="*/ 67 h 71"/>
                <a:gd name="T52" fmla="*/ 8 w 67"/>
                <a:gd name="T53" fmla="*/ 59 h 71"/>
                <a:gd name="T54" fmla="*/ 6 w 67"/>
                <a:gd name="T55" fmla="*/ 53 h 71"/>
                <a:gd name="T56" fmla="*/ 5 w 67"/>
                <a:gd name="T57" fmla="*/ 36 h 71"/>
                <a:gd name="T58" fmla="*/ 4 w 67"/>
                <a:gd name="T59" fmla="*/ 36 h 71"/>
                <a:gd name="T60" fmla="*/ 4 w 67"/>
                <a:gd name="T61" fmla="*/ 35 h 71"/>
                <a:gd name="T62" fmla="*/ 4 w 67"/>
                <a:gd name="T63" fmla="*/ 35 h 71"/>
                <a:gd name="T64" fmla="*/ 2 w 67"/>
                <a:gd name="T65" fmla="*/ 28 h 71"/>
                <a:gd name="T66" fmla="*/ 10 w 67"/>
                <a:gd name="T67" fmla="*/ 20 h 71"/>
                <a:gd name="T68" fmla="*/ 30 w 67"/>
                <a:gd name="T69" fmla="*/ 5 h 71"/>
                <a:gd name="T70" fmla="*/ 30 w 67"/>
                <a:gd name="T71" fmla="*/ 5 h 71"/>
                <a:gd name="T72" fmla="*/ 59 w 67"/>
                <a:gd name="T73" fmla="*/ 14 h 71"/>
                <a:gd name="T74" fmla="*/ 64 w 67"/>
                <a:gd name="T75" fmla="*/ 26 h 71"/>
                <a:gd name="T76" fmla="*/ 63 w 67"/>
                <a:gd name="T77" fmla="*/ 47 h 71"/>
                <a:gd name="T78" fmla="*/ 63 w 67"/>
                <a:gd name="T79" fmla="*/ 47 h 71"/>
                <a:gd name="T80" fmla="*/ 64 w 67"/>
                <a:gd name="T81" fmla="*/ 48 h 71"/>
                <a:gd name="T82" fmla="*/ 64 w 67"/>
                <a:gd name="T83" fmla="*/ 48 h 71"/>
                <a:gd name="T84" fmla="*/ 64 w 67"/>
                <a:gd name="T85" fmla="*/ 47 h 71"/>
                <a:gd name="T86" fmla="*/ 65 w 67"/>
                <a:gd name="T87" fmla="*/ 47 h 71"/>
                <a:gd name="T88" fmla="*/ 65 w 67"/>
                <a:gd name="T89" fmla="*/ 47 h 71"/>
                <a:gd name="T90" fmla="*/ 65 w 67"/>
                <a:gd name="T91" fmla="*/ 38 h 71"/>
                <a:gd name="T92" fmla="*/ 65 w 67"/>
                <a:gd name="T93" fmla="*/ 29 h 71"/>
                <a:gd name="T94" fmla="*/ 54 w 67"/>
                <a:gd name="T95" fmla="*/ 15 h 71"/>
                <a:gd name="T96" fmla="*/ 21 w 67"/>
                <a:gd name="T97" fmla="*/ 20 h 71"/>
                <a:gd name="T98" fmla="*/ 16 w 67"/>
                <a:gd name="T99" fmla="*/ 49 h 71"/>
                <a:gd name="T100" fmla="*/ 16 w 67"/>
                <a:gd name="T101" fmla="*/ 49 h 71"/>
                <a:gd name="T102" fmla="*/ 16 w 67"/>
                <a:gd name="T103" fmla="*/ 49 h 71"/>
                <a:gd name="T104" fmla="*/ 16 w 67"/>
                <a:gd name="T105" fmla="*/ 49 h 71"/>
                <a:gd name="T106" fmla="*/ 7 w 67"/>
                <a:gd name="T107" fmla="*/ 40 h 71"/>
                <a:gd name="T108" fmla="*/ 14 w 67"/>
                <a:gd name="T109" fmla="*/ 64 h 71"/>
                <a:gd name="T110" fmla="*/ 14 w 67"/>
                <a:gd name="T111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" h="71">
                  <a:moveTo>
                    <a:pt x="14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3" y="61"/>
                    <a:pt x="12" y="61"/>
                  </a:cubicBezTo>
                  <a:cubicBezTo>
                    <a:pt x="12" y="60"/>
                    <a:pt x="11" y="59"/>
                    <a:pt x="10" y="56"/>
                  </a:cubicBezTo>
                  <a:cubicBezTo>
                    <a:pt x="9" y="51"/>
                    <a:pt x="7" y="47"/>
                    <a:pt x="7" y="44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3"/>
                    <a:pt x="11" y="45"/>
                    <a:pt x="12" y="47"/>
                  </a:cubicBezTo>
                  <a:cubicBezTo>
                    <a:pt x="13" y="48"/>
                    <a:pt x="13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6" y="51"/>
                  </a:cubicBezTo>
                  <a:cubicBezTo>
                    <a:pt x="16" y="51"/>
                    <a:pt x="16" y="51"/>
                    <a:pt x="17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7"/>
                    <a:pt x="18" y="42"/>
                    <a:pt x="19" y="33"/>
                  </a:cubicBezTo>
                  <a:cubicBezTo>
                    <a:pt x="19" y="27"/>
                    <a:pt x="21" y="23"/>
                    <a:pt x="22" y="21"/>
                  </a:cubicBezTo>
                  <a:cubicBezTo>
                    <a:pt x="24" y="19"/>
                    <a:pt x="27" y="18"/>
                    <a:pt x="31" y="16"/>
                  </a:cubicBezTo>
                  <a:cubicBezTo>
                    <a:pt x="34" y="15"/>
                    <a:pt x="36" y="15"/>
                    <a:pt x="38" y="15"/>
                  </a:cubicBezTo>
                  <a:cubicBezTo>
                    <a:pt x="41" y="15"/>
                    <a:pt x="43" y="16"/>
                    <a:pt x="44" y="16"/>
                  </a:cubicBezTo>
                  <a:cubicBezTo>
                    <a:pt x="46" y="17"/>
                    <a:pt x="49" y="17"/>
                    <a:pt x="51" y="17"/>
                  </a:cubicBezTo>
                  <a:cubicBezTo>
                    <a:pt x="52" y="17"/>
                    <a:pt x="53" y="17"/>
                    <a:pt x="54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6" y="18"/>
                    <a:pt x="57" y="18"/>
                  </a:cubicBezTo>
                  <a:cubicBezTo>
                    <a:pt x="58" y="19"/>
                    <a:pt x="59" y="22"/>
                    <a:pt x="60" y="25"/>
                  </a:cubicBezTo>
                  <a:cubicBezTo>
                    <a:pt x="61" y="26"/>
                    <a:pt x="62" y="27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4" y="49"/>
                    <a:pt x="64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8"/>
                    <a:pt x="66" y="48"/>
                    <a:pt x="66" y="47"/>
                  </a:cubicBezTo>
                  <a:cubicBezTo>
                    <a:pt x="66" y="45"/>
                    <a:pt x="67" y="42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3"/>
                    <a:pt x="67" y="31"/>
                    <a:pt x="67" y="30"/>
                  </a:cubicBezTo>
                  <a:cubicBezTo>
                    <a:pt x="67" y="28"/>
                    <a:pt x="67" y="26"/>
                    <a:pt x="66" y="24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4"/>
                  </a:cubicBezTo>
                  <a:cubicBezTo>
                    <a:pt x="66" y="23"/>
                    <a:pt x="66" y="20"/>
                    <a:pt x="65" y="18"/>
                  </a:cubicBezTo>
                  <a:cubicBezTo>
                    <a:pt x="64" y="16"/>
                    <a:pt x="63" y="14"/>
                    <a:pt x="61" y="1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2"/>
                    <a:pt x="60" y="9"/>
                    <a:pt x="58" y="6"/>
                  </a:cubicBezTo>
                  <a:cubicBezTo>
                    <a:pt x="56" y="4"/>
                    <a:pt x="53" y="1"/>
                    <a:pt x="48" y="1"/>
                  </a:cubicBezTo>
                  <a:cubicBezTo>
                    <a:pt x="47" y="0"/>
                    <a:pt x="46" y="0"/>
                    <a:pt x="44" y="0"/>
                  </a:cubicBezTo>
                  <a:cubicBezTo>
                    <a:pt x="41" y="0"/>
                    <a:pt x="37" y="1"/>
                    <a:pt x="34" y="2"/>
                  </a:cubicBezTo>
                  <a:cubicBezTo>
                    <a:pt x="33" y="2"/>
                    <a:pt x="31" y="2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3"/>
                    <a:pt x="29" y="3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3" y="5"/>
                    <a:pt x="18" y="7"/>
                  </a:cubicBezTo>
                  <a:cubicBezTo>
                    <a:pt x="15" y="9"/>
                    <a:pt x="13" y="10"/>
                    <a:pt x="11" y="12"/>
                  </a:cubicBezTo>
                  <a:cubicBezTo>
                    <a:pt x="9" y="15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1"/>
                    <a:pt x="4" y="23"/>
                    <a:pt x="2" y="24"/>
                  </a:cubicBezTo>
                  <a:cubicBezTo>
                    <a:pt x="2" y="25"/>
                    <a:pt x="1" y="25"/>
                    <a:pt x="1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2" y="35"/>
                    <a:pt x="2" y="35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7"/>
                    <a:pt x="3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4" y="50"/>
                    <a:pt x="4" y="52"/>
                    <a:pt x="4" y="53"/>
                  </a:cubicBezTo>
                  <a:cubicBezTo>
                    <a:pt x="4" y="54"/>
                    <a:pt x="4" y="54"/>
                    <a:pt x="5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5" y="59"/>
                  </a:cubicBezTo>
                  <a:cubicBezTo>
                    <a:pt x="5" y="60"/>
                    <a:pt x="6" y="60"/>
                    <a:pt x="6" y="61"/>
                  </a:cubicBezTo>
                  <a:cubicBezTo>
                    <a:pt x="7" y="61"/>
                    <a:pt x="7" y="61"/>
                    <a:pt x="7" y="62"/>
                  </a:cubicBezTo>
                  <a:cubicBezTo>
                    <a:pt x="8" y="63"/>
                    <a:pt x="9" y="65"/>
                    <a:pt x="12" y="6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1"/>
                    <a:pt x="14" y="71"/>
                    <a:pt x="14" y="71"/>
                  </a:cubicBezTo>
                  <a:cubicBezTo>
                    <a:pt x="15" y="71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4"/>
                    <a:pt x="13" y="64"/>
                    <a:pt x="13" y="64"/>
                  </a:cubicBezTo>
                  <a:cubicBezTo>
                    <a:pt x="11" y="63"/>
                    <a:pt x="11" y="63"/>
                    <a:pt x="10" y="62"/>
                  </a:cubicBezTo>
                  <a:cubicBezTo>
                    <a:pt x="9" y="61"/>
                    <a:pt x="9" y="61"/>
                    <a:pt x="9" y="60"/>
                  </a:cubicBezTo>
                  <a:cubicBezTo>
                    <a:pt x="9" y="60"/>
                    <a:pt x="8" y="60"/>
                    <a:pt x="8" y="59"/>
                  </a:cubicBezTo>
                  <a:cubicBezTo>
                    <a:pt x="8" y="59"/>
                    <a:pt x="7" y="59"/>
                    <a:pt x="7" y="58"/>
                  </a:cubicBezTo>
                  <a:cubicBezTo>
                    <a:pt x="7" y="57"/>
                    <a:pt x="7" y="56"/>
                    <a:pt x="7" y="5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2"/>
                    <a:pt x="7" y="51"/>
                    <a:pt x="7" y="47"/>
                  </a:cubicBezTo>
                  <a:cubicBezTo>
                    <a:pt x="7" y="47"/>
                    <a:pt x="7" y="46"/>
                    <a:pt x="7" y="46"/>
                  </a:cubicBezTo>
                  <a:cubicBezTo>
                    <a:pt x="7" y="44"/>
                    <a:pt x="6" y="41"/>
                    <a:pt x="6" y="40"/>
                  </a:cubicBezTo>
                  <a:cubicBezTo>
                    <a:pt x="6" y="39"/>
                    <a:pt x="5" y="38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5"/>
                    <a:pt x="5" y="35"/>
                  </a:cubicBezTo>
                  <a:cubicBezTo>
                    <a:pt x="5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3" y="32"/>
                    <a:pt x="3" y="30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3" y="26"/>
                    <a:pt x="6" y="24"/>
                    <a:pt x="9" y="21"/>
                  </a:cubicBezTo>
                  <a:cubicBezTo>
                    <a:pt x="10" y="21"/>
                    <a:pt x="10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5" y="11"/>
                    <a:pt x="19" y="9"/>
                    <a:pt x="22" y="8"/>
                  </a:cubicBezTo>
                  <a:cubicBezTo>
                    <a:pt x="26" y="6"/>
                    <a:pt x="29" y="6"/>
                    <a:pt x="29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1" y="5"/>
                    <a:pt x="31" y="5"/>
                  </a:cubicBezTo>
                  <a:cubicBezTo>
                    <a:pt x="34" y="4"/>
                    <a:pt x="39" y="3"/>
                    <a:pt x="44" y="3"/>
                  </a:cubicBezTo>
                  <a:cubicBezTo>
                    <a:pt x="46" y="3"/>
                    <a:pt x="47" y="3"/>
                    <a:pt x="48" y="3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8" y="10"/>
                    <a:pt x="59" y="13"/>
                    <a:pt x="59" y="14"/>
                  </a:cubicBezTo>
                  <a:cubicBezTo>
                    <a:pt x="59" y="14"/>
                    <a:pt x="60" y="15"/>
                    <a:pt x="60" y="15"/>
                  </a:cubicBezTo>
                  <a:cubicBezTo>
                    <a:pt x="61" y="15"/>
                    <a:pt x="62" y="17"/>
                    <a:pt x="63" y="19"/>
                  </a:cubicBezTo>
                  <a:cubicBezTo>
                    <a:pt x="64" y="21"/>
                    <a:pt x="64" y="23"/>
                    <a:pt x="64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6"/>
                    <a:pt x="65" y="28"/>
                    <a:pt x="65" y="30"/>
                  </a:cubicBezTo>
                  <a:cubicBezTo>
                    <a:pt x="65" y="31"/>
                    <a:pt x="65" y="32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40"/>
                    <a:pt x="64" y="43"/>
                    <a:pt x="64" y="45"/>
                  </a:cubicBezTo>
                  <a:cubicBezTo>
                    <a:pt x="64" y="46"/>
                    <a:pt x="64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6"/>
                    <a:pt x="65" y="42"/>
                    <a:pt x="65" y="38"/>
                  </a:cubicBezTo>
                  <a:cubicBezTo>
                    <a:pt x="65" y="36"/>
                    <a:pt x="65" y="34"/>
                    <a:pt x="65" y="32"/>
                  </a:cubicBezTo>
                  <a:cubicBezTo>
                    <a:pt x="65" y="31"/>
                    <a:pt x="65" y="31"/>
                    <a:pt x="65" y="30"/>
                  </a:cubicBezTo>
                  <a:cubicBezTo>
                    <a:pt x="65" y="30"/>
                    <a:pt x="65" y="30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4" y="27"/>
                    <a:pt x="63" y="25"/>
                    <a:pt x="62" y="22"/>
                  </a:cubicBezTo>
                  <a:cubicBezTo>
                    <a:pt x="61" y="21"/>
                    <a:pt x="60" y="19"/>
                    <a:pt x="59" y="18"/>
                  </a:cubicBezTo>
                  <a:cubicBezTo>
                    <a:pt x="59" y="17"/>
                    <a:pt x="58" y="16"/>
                    <a:pt x="57" y="16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3" y="15"/>
                    <a:pt x="51" y="15"/>
                    <a:pt x="49" y="15"/>
                  </a:cubicBezTo>
                  <a:cubicBezTo>
                    <a:pt x="48" y="15"/>
                    <a:pt x="46" y="15"/>
                    <a:pt x="45" y="14"/>
                  </a:cubicBezTo>
                  <a:cubicBezTo>
                    <a:pt x="43" y="14"/>
                    <a:pt x="41" y="13"/>
                    <a:pt x="38" y="13"/>
                  </a:cubicBezTo>
                  <a:cubicBezTo>
                    <a:pt x="36" y="13"/>
                    <a:pt x="33" y="13"/>
                    <a:pt x="30" y="14"/>
                  </a:cubicBezTo>
                  <a:cubicBezTo>
                    <a:pt x="26" y="16"/>
                    <a:pt x="23" y="17"/>
                    <a:pt x="21" y="20"/>
                  </a:cubicBezTo>
                  <a:cubicBezTo>
                    <a:pt x="19" y="22"/>
                    <a:pt x="17" y="26"/>
                    <a:pt x="17" y="33"/>
                  </a:cubicBezTo>
                  <a:cubicBezTo>
                    <a:pt x="16" y="40"/>
                    <a:pt x="16" y="44"/>
                    <a:pt x="16" y="47"/>
                  </a:cubicBezTo>
                  <a:cubicBezTo>
                    <a:pt x="15" y="48"/>
                    <a:pt x="15" y="48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8"/>
                    <a:pt x="15" y="47"/>
                  </a:cubicBezTo>
                  <a:cubicBezTo>
                    <a:pt x="14" y="46"/>
                    <a:pt x="13" y="44"/>
                    <a:pt x="12" y="43"/>
                  </a:cubicBezTo>
                  <a:cubicBezTo>
                    <a:pt x="12" y="42"/>
                    <a:pt x="11" y="41"/>
                    <a:pt x="10" y="41"/>
                  </a:cubicBezTo>
                  <a:cubicBezTo>
                    <a:pt x="10" y="40"/>
                    <a:pt x="9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6" y="41"/>
                    <a:pt x="6" y="42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5" y="47"/>
                    <a:pt x="7" y="52"/>
                    <a:pt x="8" y="56"/>
                  </a:cubicBezTo>
                  <a:cubicBezTo>
                    <a:pt x="9" y="59"/>
                    <a:pt x="10" y="61"/>
                    <a:pt x="11" y="62"/>
                  </a:cubicBezTo>
                  <a:cubicBezTo>
                    <a:pt x="12" y="63"/>
                    <a:pt x="13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lnTo>
                    <a:pt x="14" y="7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6" name="Freeform 302"/>
            <p:cNvSpPr>
              <a:spLocks/>
            </p:cNvSpPr>
            <p:nvPr/>
          </p:nvSpPr>
          <p:spPr bwMode="auto">
            <a:xfrm>
              <a:off x="4829" y="3893"/>
              <a:ext cx="215" cy="230"/>
            </a:xfrm>
            <a:custGeom>
              <a:avLst/>
              <a:gdLst>
                <a:gd name="T0" fmla="*/ 15 w 68"/>
                <a:gd name="T1" fmla="*/ 61 h 71"/>
                <a:gd name="T2" fmla="*/ 15 w 68"/>
                <a:gd name="T3" fmla="*/ 50 h 71"/>
                <a:gd name="T4" fmla="*/ 57 w 68"/>
                <a:gd name="T5" fmla="*/ 18 h 71"/>
                <a:gd name="T6" fmla="*/ 64 w 68"/>
                <a:gd name="T7" fmla="*/ 29 h 71"/>
                <a:gd name="T8" fmla="*/ 63 w 68"/>
                <a:gd name="T9" fmla="*/ 32 h 71"/>
                <a:gd name="T10" fmla="*/ 63 w 68"/>
                <a:gd name="T11" fmla="*/ 47 h 71"/>
                <a:gd name="T12" fmla="*/ 66 w 68"/>
                <a:gd name="T13" fmla="*/ 25 h 71"/>
                <a:gd name="T14" fmla="*/ 30 w 68"/>
                <a:gd name="T15" fmla="*/ 3 h 71"/>
                <a:gd name="T16" fmla="*/ 9 w 68"/>
                <a:gd name="T17" fmla="*/ 19 h 71"/>
                <a:gd name="T18" fmla="*/ 4 w 68"/>
                <a:gd name="T19" fmla="*/ 35 h 71"/>
                <a:gd name="T20" fmla="*/ 6 w 68"/>
                <a:gd name="T21" fmla="*/ 54 h 71"/>
                <a:gd name="T22" fmla="*/ 12 w 68"/>
                <a:gd name="T23" fmla="*/ 67 h 71"/>
                <a:gd name="T24" fmla="*/ 9 w 68"/>
                <a:gd name="T25" fmla="*/ 59 h 71"/>
                <a:gd name="T26" fmla="*/ 8 w 68"/>
                <a:gd name="T27" fmla="*/ 56 h 71"/>
                <a:gd name="T28" fmla="*/ 6 w 68"/>
                <a:gd name="T29" fmla="*/ 36 h 71"/>
                <a:gd name="T30" fmla="*/ 4 w 68"/>
                <a:gd name="T31" fmla="*/ 36 h 71"/>
                <a:gd name="T32" fmla="*/ 6 w 68"/>
                <a:gd name="T33" fmla="*/ 35 h 71"/>
                <a:gd name="T34" fmla="*/ 4 w 68"/>
                <a:gd name="T35" fmla="*/ 28 h 71"/>
                <a:gd name="T36" fmla="*/ 30 w 68"/>
                <a:gd name="T37" fmla="*/ 5 h 71"/>
                <a:gd name="T38" fmla="*/ 65 w 68"/>
                <a:gd name="T39" fmla="*/ 24 h 71"/>
                <a:gd name="T40" fmla="*/ 64 w 68"/>
                <a:gd name="T41" fmla="*/ 47 h 71"/>
                <a:gd name="T42" fmla="*/ 65 w 68"/>
                <a:gd name="T43" fmla="*/ 48 h 71"/>
                <a:gd name="T44" fmla="*/ 64 w 68"/>
                <a:gd name="T45" fmla="*/ 49 h 71"/>
                <a:gd name="T46" fmla="*/ 65 w 68"/>
                <a:gd name="T47" fmla="*/ 47 h 71"/>
                <a:gd name="T48" fmla="*/ 61 w 68"/>
                <a:gd name="T49" fmla="*/ 18 h 71"/>
                <a:gd name="T50" fmla="*/ 16 w 68"/>
                <a:gd name="T51" fmla="*/ 49 h 71"/>
                <a:gd name="T52" fmla="*/ 16 w 68"/>
                <a:gd name="T53" fmla="*/ 50 h 71"/>
                <a:gd name="T54" fmla="*/ 7 w 68"/>
                <a:gd name="T55" fmla="*/ 42 h 71"/>
                <a:gd name="T56" fmla="*/ 15 w 68"/>
                <a:gd name="T57" fmla="*/ 70 h 71"/>
                <a:gd name="T58" fmla="*/ 9 w 68"/>
                <a:gd name="T59" fmla="*/ 40 h 71"/>
                <a:gd name="T60" fmla="*/ 17 w 68"/>
                <a:gd name="T61" fmla="*/ 49 h 71"/>
                <a:gd name="T62" fmla="*/ 17 w 68"/>
                <a:gd name="T63" fmla="*/ 49 h 71"/>
                <a:gd name="T64" fmla="*/ 39 w 68"/>
                <a:gd name="T65" fmla="*/ 13 h 71"/>
                <a:gd name="T66" fmla="*/ 65 w 68"/>
                <a:gd name="T67" fmla="*/ 29 h 71"/>
                <a:gd name="T68" fmla="*/ 65 w 68"/>
                <a:gd name="T69" fmla="*/ 47 h 71"/>
                <a:gd name="T70" fmla="*/ 66 w 68"/>
                <a:gd name="T71" fmla="*/ 47 h 71"/>
                <a:gd name="T72" fmla="*/ 65 w 68"/>
                <a:gd name="T73" fmla="*/ 47 h 71"/>
                <a:gd name="T74" fmla="*/ 65 w 68"/>
                <a:gd name="T75" fmla="*/ 47 h 71"/>
                <a:gd name="T76" fmla="*/ 64 w 68"/>
                <a:gd name="T77" fmla="*/ 47 h 71"/>
                <a:gd name="T78" fmla="*/ 65 w 68"/>
                <a:gd name="T79" fmla="*/ 24 h 71"/>
                <a:gd name="T80" fmla="*/ 31 w 68"/>
                <a:gd name="T81" fmla="*/ 5 h 71"/>
                <a:gd name="T82" fmla="*/ 23 w 68"/>
                <a:gd name="T83" fmla="*/ 7 h 71"/>
                <a:gd name="T84" fmla="*/ 5 w 68"/>
                <a:gd name="T85" fmla="*/ 34 h 71"/>
                <a:gd name="T86" fmla="*/ 5 w 68"/>
                <a:gd name="T87" fmla="*/ 35 h 71"/>
                <a:gd name="T88" fmla="*/ 5 w 68"/>
                <a:gd name="T89" fmla="*/ 36 h 71"/>
                <a:gd name="T90" fmla="*/ 8 w 68"/>
                <a:gd name="T91" fmla="*/ 46 h 71"/>
                <a:gd name="T92" fmla="*/ 9 w 68"/>
                <a:gd name="T93" fmla="*/ 59 h 71"/>
                <a:gd name="T94" fmla="*/ 13 w 68"/>
                <a:gd name="T95" fmla="*/ 65 h 71"/>
                <a:gd name="T96" fmla="*/ 6 w 68"/>
                <a:gd name="T97" fmla="*/ 55 h 71"/>
                <a:gd name="T98" fmla="*/ 4 w 68"/>
                <a:gd name="T99" fmla="*/ 35 h 71"/>
                <a:gd name="T100" fmla="*/ 4 w 68"/>
                <a:gd name="T101" fmla="*/ 24 h 71"/>
                <a:gd name="T102" fmla="*/ 30 w 68"/>
                <a:gd name="T103" fmla="*/ 3 h 71"/>
                <a:gd name="T104" fmla="*/ 67 w 68"/>
                <a:gd name="T105" fmla="*/ 25 h 71"/>
                <a:gd name="T106" fmla="*/ 64 w 68"/>
                <a:gd name="T107" fmla="*/ 49 h 71"/>
                <a:gd name="T108" fmla="*/ 64 w 68"/>
                <a:gd name="T109" fmla="*/ 47 h 71"/>
                <a:gd name="T110" fmla="*/ 64 w 68"/>
                <a:gd name="T111" fmla="*/ 29 h 71"/>
                <a:gd name="T112" fmla="*/ 64 w 68"/>
                <a:gd name="T113" fmla="*/ 29 h 71"/>
                <a:gd name="T114" fmla="*/ 57 w 68"/>
                <a:gd name="T115" fmla="*/ 17 h 71"/>
                <a:gd name="T116" fmla="*/ 17 w 68"/>
                <a:gd name="T117" fmla="*/ 51 h 71"/>
                <a:gd name="T118" fmla="*/ 13 w 68"/>
                <a:gd name="T119" fmla="*/ 61 h 71"/>
                <a:gd name="T120" fmla="*/ 15 w 68"/>
                <a:gd name="T121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71">
                  <a:moveTo>
                    <a:pt x="15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4" y="61"/>
                    <a:pt x="14" y="61"/>
                  </a:cubicBezTo>
                  <a:cubicBezTo>
                    <a:pt x="13" y="60"/>
                    <a:pt x="12" y="59"/>
                    <a:pt x="11" y="56"/>
                  </a:cubicBezTo>
                  <a:cubicBezTo>
                    <a:pt x="10" y="51"/>
                    <a:pt x="9" y="47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2" y="45"/>
                    <a:pt x="13" y="47"/>
                  </a:cubicBezTo>
                  <a:cubicBezTo>
                    <a:pt x="13" y="48"/>
                    <a:pt x="14" y="49"/>
                    <a:pt x="14" y="4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6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7"/>
                    <a:pt x="19" y="42"/>
                    <a:pt x="20" y="33"/>
                  </a:cubicBezTo>
                  <a:cubicBezTo>
                    <a:pt x="21" y="27"/>
                    <a:pt x="22" y="23"/>
                    <a:pt x="24" y="21"/>
                  </a:cubicBezTo>
                  <a:cubicBezTo>
                    <a:pt x="25" y="19"/>
                    <a:pt x="28" y="18"/>
                    <a:pt x="32" y="17"/>
                  </a:cubicBezTo>
                  <a:cubicBezTo>
                    <a:pt x="35" y="15"/>
                    <a:pt x="37" y="15"/>
                    <a:pt x="39" y="15"/>
                  </a:cubicBezTo>
                  <a:cubicBezTo>
                    <a:pt x="42" y="15"/>
                    <a:pt x="43" y="16"/>
                    <a:pt x="45" y="17"/>
                  </a:cubicBezTo>
                  <a:cubicBezTo>
                    <a:pt x="47" y="17"/>
                    <a:pt x="50" y="17"/>
                    <a:pt x="52" y="17"/>
                  </a:cubicBezTo>
                  <a:cubicBezTo>
                    <a:pt x="53" y="17"/>
                    <a:pt x="54" y="17"/>
                    <a:pt x="55" y="18"/>
                  </a:cubicBezTo>
                  <a:cubicBezTo>
                    <a:pt x="56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20"/>
                    <a:pt x="60" y="22"/>
                    <a:pt x="61" y="25"/>
                  </a:cubicBezTo>
                  <a:cubicBezTo>
                    <a:pt x="62" y="26"/>
                    <a:pt x="62" y="27"/>
                    <a:pt x="63" y="28"/>
                  </a:cubicBezTo>
                  <a:cubicBezTo>
                    <a:pt x="63" y="28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5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8"/>
                    <a:pt x="67" y="48"/>
                    <a:pt x="67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5"/>
                    <a:pt x="68" y="42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30"/>
                  </a:cubicBezTo>
                  <a:cubicBezTo>
                    <a:pt x="68" y="28"/>
                    <a:pt x="68" y="26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3"/>
                    <a:pt x="67" y="20"/>
                    <a:pt x="66" y="18"/>
                  </a:cubicBezTo>
                  <a:cubicBezTo>
                    <a:pt x="66" y="16"/>
                    <a:pt x="64" y="14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9"/>
                    <a:pt x="60" y="6"/>
                  </a:cubicBezTo>
                  <a:cubicBezTo>
                    <a:pt x="58" y="3"/>
                    <a:pt x="54" y="1"/>
                    <a:pt x="49" y="0"/>
                  </a:cubicBezTo>
                  <a:cubicBezTo>
                    <a:pt x="48" y="0"/>
                    <a:pt x="47" y="0"/>
                    <a:pt x="45" y="0"/>
                  </a:cubicBezTo>
                  <a:cubicBezTo>
                    <a:pt x="42" y="0"/>
                    <a:pt x="38" y="1"/>
                    <a:pt x="35" y="1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4" y="5"/>
                    <a:pt x="18" y="7"/>
                  </a:cubicBezTo>
                  <a:cubicBezTo>
                    <a:pt x="16" y="8"/>
                    <a:pt x="13" y="10"/>
                    <a:pt x="12" y="12"/>
                  </a:cubicBezTo>
                  <a:cubicBezTo>
                    <a:pt x="10" y="14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21"/>
                    <a:pt x="5" y="23"/>
                    <a:pt x="3" y="24"/>
                  </a:cubicBezTo>
                  <a:cubicBezTo>
                    <a:pt x="2" y="25"/>
                    <a:pt x="2" y="25"/>
                    <a:pt x="1" y="26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2" y="32"/>
                    <a:pt x="2" y="33"/>
                  </a:cubicBezTo>
                  <a:cubicBezTo>
                    <a:pt x="2" y="34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50"/>
                    <a:pt x="5" y="52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4"/>
                    <a:pt x="5" y="54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60"/>
                    <a:pt x="6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8" y="61"/>
                    <a:pt x="8" y="62"/>
                  </a:cubicBezTo>
                  <a:cubicBezTo>
                    <a:pt x="9" y="63"/>
                    <a:pt x="10" y="66"/>
                    <a:pt x="13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1"/>
                    <a:pt x="14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6" y="71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4"/>
                    <a:pt x="15" y="64"/>
                    <a:pt x="14" y="64"/>
                  </a:cubicBezTo>
                  <a:cubicBezTo>
                    <a:pt x="12" y="63"/>
                    <a:pt x="12" y="62"/>
                    <a:pt x="11" y="62"/>
                  </a:cubicBezTo>
                  <a:cubicBezTo>
                    <a:pt x="11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1"/>
                    <a:pt x="8" y="47"/>
                  </a:cubicBezTo>
                  <a:cubicBezTo>
                    <a:pt x="8" y="47"/>
                    <a:pt x="8" y="46"/>
                    <a:pt x="8" y="46"/>
                  </a:cubicBezTo>
                  <a:cubicBezTo>
                    <a:pt x="8" y="44"/>
                    <a:pt x="8" y="41"/>
                    <a:pt x="7" y="39"/>
                  </a:cubicBezTo>
                  <a:cubicBezTo>
                    <a:pt x="7" y="39"/>
                    <a:pt x="7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4" y="30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6"/>
                    <a:pt x="7" y="24"/>
                    <a:pt x="11" y="21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2" y="16"/>
                    <a:pt x="14" y="14"/>
                  </a:cubicBezTo>
                  <a:cubicBezTo>
                    <a:pt x="16" y="11"/>
                    <a:pt x="20" y="9"/>
                    <a:pt x="23" y="8"/>
                  </a:cubicBezTo>
                  <a:cubicBezTo>
                    <a:pt x="27" y="7"/>
                    <a:pt x="30" y="6"/>
                    <a:pt x="30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4"/>
                    <a:pt x="40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3" y="3"/>
                    <a:pt x="56" y="6"/>
                    <a:pt x="57" y="8"/>
                  </a:cubicBezTo>
                  <a:cubicBezTo>
                    <a:pt x="59" y="10"/>
                    <a:pt x="60" y="13"/>
                    <a:pt x="60" y="14"/>
                  </a:cubicBezTo>
                  <a:cubicBezTo>
                    <a:pt x="60" y="14"/>
                    <a:pt x="60" y="15"/>
                    <a:pt x="61" y="15"/>
                  </a:cubicBezTo>
                  <a:cubicBezTo>
                    <a:pt x="62" y="16"/>
                    <a:pt x="63" y="17"/>
                    <a:pt x="64" y="19"/>
                  </a:cubicBezTo>
                  <a:cubicBezTo>
                    <a:pt x="64" y="21"/>
                    <a:pt x="65" y="23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6" y="28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1"/>
                    <a:pt x="65" y="32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40"/>
                    <a:pt x="65" y="43"/>
                    <a:pt x="65" y="45"/>
                  </a:cubicBezTo>
                  <a:cubicBezTo>
                    <a:pt x="64" y="46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2"/>
                    <a:pt x="66" y="38"/>
                  </a:cubicBezTo>
                  <a:cubicBezTo>
                    <a:pt x="66" y="36"/>
                    <a:pt x="66" y="34"/>
                    <a:pt x="66" y="32"/>
                  </a:cubicBezTo>
                  <a:cubicBezTo>
                    <a:pt x="66" y="31"/>
                    <a:pt x="66" y="31"/>
                    <a:pt x="66" y="30"/>
                  </a:cubicBezTo>
                  <a:cubicBezTo>
                    <a:pt x="66" y="30"/>
                    <a:pt x="66" y="30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7"/>
                    <a:pt x="64" y="25"/>
                    <a:pt x="63" y="22"/>
                  </a:cubicBezTo>
                  <a:cubicBezTo>
                    <a:pt x="62" y="20"/>
                    <a:pt x="61" y="19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7"/>
                    <a:pt x="59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56" y="15"/>
                    <a:pt x="55" y="15"/>
                  </a:cubicBezTo>
                  <a:cubicBezTo>
                    <a:pt x="54" y="15"/>
                    <a:pt x="52" y="15"/>
                    <a:pt x="50" y="14"/>
                  </a:cubicBezTo>
                  <a:cubicBezTo>
                    <a:pt x="49" y="14"/>
                    <a:pt x="47" y="14"/>
                    <a:pt x="46" y="14"/>
                  </a:cubicBezTo>
                  <a:cubicBezTo>
                    <a:pt x="45" y="13"/>
                    <a:pt x="42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2"/>
                    <a:pt x="34" y="13"/>
                    <a:pt x="31" y="14"/>
                  </a:cubicBezTo>
                  <a:cubicBezTo>
                    <a:pt x="27" y="16"/>
                    <a:pt x="24" y="17"/>
                    <a:pt x="22" y="19"/>
                  </a:cubicBezTo>
                  <a:cubicBezTo>
                    <a:pt x="19" y="22"/>
                    <a:pt x="18" y="26"/>
                    <a:pt x="17" y="33"/>
                  </a:cubicBezTo>
                  <a:cubicBezTo>
                    <a:pt x="17" y="40"/>
                    <a:pt x="16" y="44"/>
                    <a:pt x="16" y="47"/>
                  </a:cubicBezTo>
                  <a:cubicBezTo>
                    <a:pt x="16" y="48"/>
                    <a:pt x="16" y="48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7"/>
                    <a:pt x="16" y="47"/>
                  </a:cubicBezTo>
                  <a:cubicBezTo>
                    <a:pt x="15" y="46"/>
                    <a:pt x="14" y="44"/>
                    <a:pt x="13" y="43"/>
                  </a:cubicBezTo>
                  <a:cubicBezTo>
                    <a:pt x="13" y="42"/>
                    <a:pt x="12" y="41"/>
                    <a:pt x="12" y="41"/>
                  </a:cubicBezTo>
                  <a:cubicBezTo>
                    <a:pt x="11" y="40"/>
                    <a:pt x="10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1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6" y="47"/>
                    <a:pt x="7" y="52"/>
                    <a:pt x="9" y="56"/>
                  </a:cubicBezTo>
                  <a:cubicBezTo>
                    <a:pt x="9" y="60"/>
                    <a:pt x="10" y="61"/>
                    <a:pt x="12" y="63"/>
                  </a:cubicBezTo>
                  <a:cubicBezTo>
                    <a:pt x="13" y="64"/>
                    <a:pt x="14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3"/>
                    <a:pt x="12" y="62"/>
                  </a:cubicBezTo>
                  <a:cubicBezTo>
                    <a:pt x="11" y="61"/>
                    <a:pt x="10" y="59"/>
                    <a:pt x="9" y="56"/>
                  </a:cubicBezTo>
                  <a:cubicBezTo>
                    <a:pt x="8" y="51"/>
                    <a:pt x="7" y="47"/>
                    <a:pt x="7" y="44"/>
                  </a:cubicBezTo>
                  <a:cubicBezTo>
                    <a:pt x="7" y="43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8" y="41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2"/>
                    <a:pt x="12" y="42"/>
                    <a:pt x="13" y="43"/>
                  </a:cubicBezTo>
                  <a:cubicBezTo>
                    <a:pt x="14" y="44"/>
                    <a:pt x="15" y="46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7" y="44"/>
                    <a:pt x="17" y="40"/>
                    <a:pt x="18" y="33"/>
                  </a:cubicBezTo>
                  <a:cubicBezTo>
                    <a:pt x="19" y="26"/>
                    <a:pt x="20" y="22"/>
                    <a:pt x="22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4" y="13"/>
                    <a:pt x="37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2" y="13"/>
                    <a:pt x="44" y="14"/>
                    <a:pt x="46" y="15"/>
                  </a:cubicBezTo>
                  <a:cubicBezTo>
                    <a:pt x="47" y="15"/>
                    <a:pt x="48" y="15"/>
                    <a:pt x="50" y="15"/>
                  </a:cubicBezTo>
                  <a:cubicBezTo>
                    <a:pt x="52" y="15"/>
                    <a:pt x="54" y="15"/>
                    <a:pt x="55" y="15"/>
                  </a:cubicBezTo>
                  <a:cubicBezTo>
                    <a:pt x="56" y="15"/>
                    <a:pt x="57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7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1"/>
                    <a:pt x="62" y="22"/>
                  </a:cubicBezTo>
                  <a:cubicBezTo>
                    <a:pt x="64" y="25"/>
                    <a:pt x="65" y="28"/>
                    <a:pt x="65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0"/>
                    <a:pt x="65" y="30"/>
                    <a:pt x="66" y="30"/>
                  </a:cubicBezTo>
                  <a:cubicBezTo>
                    <a:pt x="66" y="31"/>
                    <a:pt x="66" y="31"/>
                    <a:pt x="66" y="32"/>
                  </a:cubicBezTo>
                  <a:cubicBezTo>
                    <a:pt x="66" y="34"/>
                    <a:pt x="66" y="36"/>
                    <a:pt x="66" y="38"/>
                  </a:cubicBezTo>
                  <a:cubicBezTo>
                    <a:pt x="66" y="42"/>
                    <a:pt x="66" y="46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6"/>
                    <a:pt x="65" y="45"/>
                  </a:cubicBezTo>
                  <a:cubicBezTo>
                    <a:pt x="65" y="43"/>
                    <a:pt x="66" y="40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2"/>
                    <a:pt x="66" y="31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28"/>
                    <a:pt x="66" y="26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5" y="21"/>
                    <a:pt x="64" y="19"/>
                  </a:cubicBezTo>
                  <a:cubicBezTo>
                    <a:pt x="64" y="17"/>
                    <a:pt x="63" y="15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3"/>
                    <a:pt x="60" y="10"/>
                    <a:pt x="58" y="8"/>
                  </a:cubicBezTo>
                  <a:cubicBezTo>
                    <a:pt x="56" y="5"/>
                    <a:pt x="53" y="3"/>
                    <a:pt x="49" y="2"/>
                  </a:cubicBezTo>
                  <a:cubicBezTo>
                    <a:pt x="48" y="2"/>
                    <a:pt x="47" y="2"/>
                    <a:pt x="45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2"/>
                    <a:pt x="35" y="3"/>
                    <a:pt x="32" y="4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27" y="6"/>
                    <a:pt x="23" y="7"/>
                  </a:cubicBezTo>
                  <a:cubicBezTo>
                    <a:pt x="20" y="9"/>
                    <a:pt x="16" y="11"/>
                    <a:pt x="13" y="14"/>
                  </a:cubicBezTo>
                  <a:cubicBezTo>
                    <a:pt x="12" y="16"/>
                    <a:pt x="11" y="18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4"/>
                    <a:pt x="4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8"/>
                    <a:pt x="6" y="39"/>
                    <a:pt x="7" y="40"/>
                  </a:cubicBezTo>
                  <a:cubicBezTo>
                    <a:pt x="7" y="41"/>
                    <a:pt x="8" y="44"/>
                    <a:pt x="8" y="46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7" y="50"/>
                    <a:pt x="7" y="52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5"/>
                    <a:pt x="7" y="55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8" y="57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0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2"/>
                    <a:pt x="11" y="62"/>
                  </a:cubicBezTo>
                  <a:cubicBezTo>
                    <a:pt x="11" y="63"/>
                    <a:pt x="12" y="64"/>
                    <a:pt x="14" y="64"/>
                  </a:cubicBezTo>
                  <a:cubicBezTo>
                    <a:pt x="14" y="64"/>
                    <a:pt x="14" y="64"/>
                    <a:pt x="14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0"/>
                    <a:pt x="14" y="7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0" y="65"/>
                    <a:pt x="9" y="63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0"/>
                    <a:pt x="7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7"/>
                    <a:pt x="6" y="56"/>
                  </a:cubicBezTo>
                  <a:cubicBezTo>
                    <a:pt x="6" y="55"/>
                    <a:pt x="6" y="55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4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2"/>
                    <a:pt x="6" y="50"/>
                    <a:pt x="6" y="47"/>
                  </a:cubicBezTo>
                  <a:cubicBezTo>
                    <a:pt x="6" y="47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5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5"/>
                    <a:pt x="3" y="35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2" y="32"/>
                    <a:pt x="2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1" y="28"/>
                    <a:pt x="1" y="27"/>
                    <a:pt x="2" y="26"/>
                  </a:cubicBezTo>
                  <a:cubicBezTo>
                    <a:pt x="2" y="26"/>
                    <a:pt x="3" y="25"/>
                    <a:pt x="4" y="24"/>
                  </a:cubicBezTo>
                  <a:cubicBezTo>
                    <a:pt x="5" y="23"/>
                    <a:pt x="7" y="22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7"/>
                    <a:pt x="10" y="15"/>
                    <a:pt x="12" y="13"/>
                  </a:cubicBezTo>
                  <a:cubicBezTo>
                    <a:pt x="14" y="11"/>
                    <a:pt x="16" y="9"/>
                    <a:pt x="19" y="8"/>
                  </a:cubicBezTo>
                  <a:cubicBezTo>
                    <a:pt x="24" y="5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2" y="3"/>
                  </a:cubicBezTo>
                  <a:cubicBezTo>
                    <a:pt x="32" y="3"/>
                    <a:pt x="34" y="2"/>
                    <a:pt x="35" y="2"/>
                  </a:cubicBezTo>
                  <a:cubicBezTo>
                    <a:pt x="38" y="1"/>
                    <a:pt x="42" y="1"/>
                    <a:pt x="45" y="1"/>
                  </a:cubicBezTo>
                  <a:cubicBezTo>
                    <a:pt x="47" y="1"/>
                    <a:pt x="48" y="1"/>
                    <a:pt x="49" y="1"/>
                  </a:cubicBezTo>
                  <a:cubicBezTo>
                    <a:pt x="54" y="1"/>
                    <a:pt x="57" y="4"/>
                    <a:pt x="59" y="7"/>
                  </a:cubicBezTo>
                  <a:cubicBezTo>
                    <a:pt x="61" y="9"/>
                    <a:pt x="62" y="12"/>
                    <a:pt x="62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4" y="14"/>
                    <a:pt x="65" y="16"/>
                    <a:pt x="66" y="18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6"/>
                    <a:pt x="68" y="28"/>
                    <a:pt x="68" y="30"/>
                  </a:cubicBezTo>
                  <a:cubicBezTo>
                    <a:pt x="68" y="31"/>
                    <a:pt x="68" y="33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42"/>
                    <a:pt x="67" y="45"/>
                    <a:pt x="66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9"/>
                    <a:pt x="65" y="49"/>
                    <a:pt x="65" y="49"/>
                  </a:cubicBezTo>
                  <a:cubicBezTo>
                    <a:pt x="65" y="49"/>
                    <a:pt x="64" y="49"/>
                    <a:pt x="64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5"/>
                    <a:pt x="64" y="44"/>
                  </a:cubicBezTo>
                  <a:cubicBezTo>
                    <a:pt x="64" y="42"/>
                    <a:pt x="64" y="40"/>
                    <a:pt x="64" y="38"/>
                  </a:cubicBezTo>
                  <a:cubicBezTo>
                    <a:pt x="64" y="36"/>
                    <a:pt x="64" y="34"/>
                    <a:pt x="64" y="32"/>
                  </a:cubicBezTo>
                  <a:cubicBezTo>
                    <a:pt x="64" y="31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3" y="28"/>
                    <a:pt x="63" y="28"/>
                  </a:cubicBezTo>
                  <a:cubicBezTo>
                    <a:pt x="63" y="27"/>
                    <a:pt x="62" y="26"/>
                    <a:pt x="62" y="24"/>
                  </a:cubicBezTo>
                  <a:cubicBezTo>
                    <a:pt x="60" y="22"/>
                    <a:pt x="59" y="19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6" y="17"/>
                    <a:pt x="55" y="17"/>
                  </a:cubicBezTo>
                  <a:cubicBezTo>
                    <a:pt x="54" y="17"/>
                    <a:pt x="53" y="17"/>
                    <a:pt x="52" y="17"/>
                  </a:cubicBezTo>
                  <a:cubicBezTo>
                    <a:pt x="50" y="17"/>
                    <a:pt x="47" y="17"/>
                    <a:pt x="46" y="16"/>
                  </a:cubicBezTo>
                  <a:cubicBezTo>
                    <a:pt x="44" y="15"/>
                    <a:pt x="42" y="15"/>
                    <a:pt x="39" y="15"/>
                  </a:cubicBezTo>
                  <a:cubicBezTo>
                    <a:pt x="37" y="15"/>
                    <a:pt x="35" y="15"/>
                    <a:pt x="32" y="16"/>
                  </a:cubicBezTo>
                  <a:cubicBezTo>
                    <a:pt x="28" y="18"/>
                    <a:pt x="25" y="19"/>
                    <a:pt x="23" y="21"/>
                  </a:cubicBezTo>
                  <a:cubicBezTo>
                    <a:pt x="21" y="23"/>
                    <a:pt x="20" y="26"/>
                    <a:pt x="20" y="33"/>
                  </a:cubicBezTo>
                  <a:cubicBezTo>
                    <a:pt x="19" y="42"/>
                    <a:pt x="19" y="47"/>
                    <a:pt x="18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50"/>
                    <a:pt x="15" y="49"/>
                    <a:pt x="15" y="49"/>
                  </a:cubicBezTo>
                  <a:cubicBezTo>
                    <a:pt x="14" y="48"/>
                    <a:pt x="14" y="48"/>
                    <a:pt x="13" y="47"/>
                  </a:cubicBezTo>
                  <a:cubicBezTo>
                    <a:pt x="12" y="45"/>
                    <a:pt x="11" y="43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7"/>
                    <a:pt x="9" y="51"/>
                    <a:pt x="11" y="56"/>
                  </a:cubicBezTo>
                  <a:cubicBezTo>
                    <a:pt x="11" y="59"/>
                    <a:pt x="12" y="60"/>
                    <a:pt x="13" y="61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7" name="Freeform 303"/>
            <p:cNvSpPr>
              <a:spLocks/>
            </p:cNvSpPr>
            <p:nvPr/>
          </p:nvSpPr>
          <p:spPr bwMode="auto">
            <a:xfrm>
              <a:off x="4927" y="4094"/>
              <a:ext cx="98" cy="45"/>
            </a:xfrm>
            <a:custGeom>
              <a:avLst/>
              <a:gdLst>
                <a:gd name="T0" fmla="*/ 22 w 31"/>
                <a:gd name="T1" fmla="*/ 3 h 14"/>
                <a:gd name="T2" fmla="*/ 21 w 31"/>
                <a:gd name="T3" fmla="*/ 3 h 14"/>
                <a:gd name="T4" fmla="*/ 21 w 31"/>
                <a:gd name="T5" fmla="*/ 2 h 14"/>
                <a:gd name="T6" fmla="*/ 22 w 31"/>
                <a:gd name="T7" fmla="*/ 3 h 14"/>
                <a:gd name="T8" fmla="*/ 29 w 31"/>
                <a:gd name="T9" fmla="*/ 9 h 14"/>
                <a:gd name="T10" fmla="*/ 29 w 31"/>
                <a:gd name="T11" fmla="*/ 10 h 14"/>
                <a:gd name="T12" fmla="*/ 24 w 31"/>
                <a:gd name="T13" fmla="*/ 10 h 14"/>
                <a:gd name="T14" fmla="*/ 21 w 31"/>
                <a:gd name="T15" fmla="*/ 7 h 14"/>
                <a:gd name="T16" fmla="*/ 19 w 31"/>
                <a:gd name="T17" fmla="*/ 7 h 14"/>
                <a:gd name="T18" fmla="*/ 14 w 31"/>
                <a:gd name="T19" fmla="*/ 10 h 14"/>
                <a:gd name="T20" fmla="*/ 13 w 31"/>
                <a:gd name="T21" fmla="*/ 10 h 14"/>
                <a:gd name="T22" fmla="*/ 13 w 31"/>
                <a:gd name="T23" fmla="*/ 10 h 14"/>
                <a:gd name="T24" fmla="*/ 13 w 31"/>
                <a:gd name="T25" fmla="*/ 10 h 14"/>
                <a:gd name="T26" fmla="*/ 13 w 31"/>
                <a:gd name="T27" fmla="*/ 10 h 14"/>
                <a:gd name="T28" fmla="*/ 9 w 31"/>
                <a:gd name="T29" fmla="*/ 10 h 14"/>
                <a:gd name="T30" fmla="*/ 4 w 31"/>
                <a:gd name="T31" fmla="*/ 10 h 14"/>
                <a:gd name="T32" fmla="*/ 2 w 31"/>
                <a:gd name="T33" fmla="*/ 10 h 14"/>
                <a:gd name="T34" fmla="*/ 3 w 31"/>
                <a:gd name="T35" fmla="*/ 8 h 14"/>
                <a:gd name="T36" fmla="*/ 8 w 31"/>
                <a:gd name="T37" fmla="*/ 5 h 14"/>
                <a:gd name="T38" fmla="*/ 16 w 31"/>
                <a:gd name="T39" fmla="*/ 3 h 14"/>
                <a:gd name="T40" fmla="*/ 20 w 31"/>
                <a:gd name="T41" fmla="*/ 2 h 14"/>
                <a:gd name="T42" fmla="*/ 21 w 31"/>
                <a:gd name="T43" fmla="*/ 3 h 14"/>
                <a:gd name="T44" fmla="*/ 21 w 31"/>
                <a:gd name="T45" fmla="*/ 2 h 14"/>
                <a:gd name="T46" fmla="*/ 21 w 31"/>
                <a:gd name="T47" fmla="*/ 3 h 14"/>
                <a:gd name="T48" fmla="*/ 21 w 31"/>
                <a:gd name="T49" fmla="*/ 3 h 14"/>
                <a:gd name="T50" fmla="*/ 21 w 31"/>
                <a:gd name="T51" fmla="*/ 2 h 14"/>
                <a:gd name="T52" fmla="*/ 19 w 31"/>
                <a:gd name="T53" fmla="*/ 0 h 14"/>
                <a:gd name="T54" fmla="*/ 11 w 31"/>
                <a:gd name="T55" fmla="*/ 3 h 14"/>
                <a:gd name="T56" fmla="*/ 5 w 31"/>
                <a:gd name="T57" fmla="*/ 4 h 14"/>
                <a:gd name="T58" fmla="*/ 0 w 31"/>
                <a:gd name="T59" fmla="*/ 9 h 14"/>
                <a:gd name="T60" fmla="*/ 2 w 31"/>
                <a:gd name="T61" fmla="*/ 12 h 14"/>
                <a:gd name="T62" fmla="*/ 8 w 31"/>
                <a:gd name="T63" fmla="*/ 12 h 14"/>
                <a:gd name="T64" fmla="*/ 13 w 31"/>
                <a:gd name="T65" fmla="*/ 12 h 14"/>
                <a:gd name="T66" fmla="*/ 15 w 31"/>
                <a:gd name="T67" fmla="*/ 12 h 14"/>
                <a:gd name="T68" fmla="*/ 19 w 31"/>
                <a:gd name="T69" fmla="*/ 9 h 14"/>
                <a:gd name="T70" fmla="*/ 20 w 31"/>
                <a:gd name="T71" fmla="*/ 9 h 14"/>
                <a:gd name="T72" fmla="*/ 23 w 31"/>
                <a:gd name="T73" fmla="*/ 12 h 14"/>
                <a:gd name="T74" fmla="*/ 30 w 31"/>
                <a:gd name="T75" fmla="*/ 12 h 14"/>
                <a:gd name="T76" fmla="*/ 30 w 31"/>
                <a:gd name="T77" fmla="*/ 8 h 14"/>
                <a:gd name="T78" fmla="*/ 22 w 31"/>
                <a:gd name="T79" fmla="*/ 0 h 14"/>
                <a:gd name="T80" fmla="*/ 21 w 31"/>
                <a:gd name="T81" fmla="*/ 2 h 14"/>
                <a:gd name="T82" fmla="*/ 21 w 31"/>
                <a:gd name="T8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9" y="9"/>
                  </a:cubicBezTo>
                  <a:cubicBezTo>
                    <a:pt x="29" y="9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1"/>
                    <a:pt x="28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8"/>
                    <a:pt x="22" y="8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8"/>
                  </a:cubicBezTo>
                  <a:cubicBezTo>
                    <a:pt x="3" y="8"/>
                    <a:pt x="4" y="7"/>
                    <a:pt x="5" y="6"/>
                  </a:cubicBezTo>
                  <a:cubicBezTo>
                    <a:pt x="6" y="6"/>
                    <a:pt x="7" y="5"/>
                    <a:pt x="8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9" y="14"/>
                    <a:pt x="30" y="12"/>
                    <a:pt x="30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1" y="8"/>
                    <a:pt x="30" y="8"/>
                  </a:cubicBezTo>
                  <a:cubicBezTo>
                    <a:pt x="30" y="7"/>
                    <a:pt x="29" y="6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8" name="Freeform 304"/>
            <p:cNvSpPr>
              <a:spLocks/>
            </p:cNvSpPr>
            <p:nvPr/>
          </p:nvSpPr>
          <p:spPr bwMode="auto">
            <a:xfrm>
              <a:off x="4927" y="4094"/>
              <a:ext cx="101" cy="45"/>
            </a:xfrm>
            <a:custGeom>
              <a:avLst/>
              <a:gdLst>
                <a:gd name="T0" fmla="*/ 21 w 32"/>
                <a:gd name="T1" fmla="*/ 3 h 14"/>
                <a:gd name="T2" fmla="*/ 21 w 32"/>
                <a:gd name="T3" fmla="*/ 3 h 14"/>
                <a:gd name="T4" fmla="*/ 29 w 32"/>
                <a:gd name="T5" fmla="*/ 10 h 14"/>
                <a:gd name="T6" fmla="*/ 29 w 32"/>
                <a:gd name="T7" fmla="*/ 10 h 14"/>
                <a:gd name="T8" fmla="*/ 20 w 32"/>
                <a:gd name="T9" fmla="*/ 7 h 14"/>
                <a:gd name="T10" fmla="*/ 14 w 32"/>
                <a:gd name="T11" fmla="*/ 10 h 14"/>
                <a:gd name="T12" fmla="*/ 13 w 32"/>
                <a:gd name="T13" fmla="*/ 10 h 14"/>
                <a:gd name="T14" fmla="*/ 13 w 32"/>
                <a:gd name="T15" fmla="*/ 10 h 14"/>
                <a:gd name="T16" fmla="*/ 9 w 32"/>
                <a:gd name="T17" fmla="*/ 9 h 14"/>
                <a:gd name="T18" fmla="*/ 4 w 32"/>
                <a:gd name="T19" fmla="*/ 10 h 14"/>
                <a:gd name="T20" fmla="*/ 3 w 32"/>
                <a:gd name="T21" fmla="*/ 9 h 14"/>
                <a:gd name="T22" fmla="*/ 3 w 32"/>
                <a:gd name="T23" fmla="*/ 9 h 14"/>
                <a:gd name="T24" fmla="*/ 3 w 32"/>
                <a:gd name="T25" fmla="*/ 9 h 14"/>
                <a:gd name="T26" fmla="*/ 8 w 32"/>
                <a:gd name="T27" fmla="*/ 6 h 14"/>
                <a:gd name="T28" fmla="*/ 20 w 32"/>
                <a:gd name="T29" fmla="*/ 3 h 14"/>
                <a:gd name="T30" fmla="*/ 20 w 32"/>
                <a:gd name="T31" fmla="*/ 3 h 14"/>
                <a:gd name="T32" fmla="*/ 20 w 32"/>
                <a:gd name="T33" fmla="*/ 3 h 14"/>
                <a:gd name="T34" fmla="*/ 22 w 32"/>
                <a:gd name="T35" fmla="*/ 0 h 14"/>
                <a:gd name="T36" fmla="*/ 8 w 32"/>
                <a:gd name="T37" fmla="*/ 3 h 14"/>
                <a:gd name="T38" fmla="*/ 0 w 32"/>
                <a:gd name="T39" fmla="*/ 10 h 14"/>
                <a:gd name="T40" fmla="*/ 8 w 32"/>
                <a:gd name="T41" fmla="*/ 12 h 14"/>
                <a:gd name="T42" fmla="*/ 13 w 32"/>
                <a:gd name="T43" fmla="*/ 13 h 14"/>
                <a:gd name="T44" fmla="*/ 19 w 32"/>
                <a:gd name="T45" fmla="*/ 10 h 14"/>
                <a:gd name="T46" fmla="*/ 20 w 32"/>
                <a:gd name="T47" fmla="*/ 10 h 14"/>
                <a:gd name="T48" fmla="*/ 21 w 32"/>
                <a:gd name="T49" fmla="*/ 10 h 14"/>
                <a:gd name="T50" fmla="*/ 32 w 32"/>
                <a:gd name="T51" fmla="*/ 10 h 14"/>
                <a:gd name="T52" fmla="*/ 22 w 32"/>
                <a:gd name="T53" fmla="*/ 0 h 14"/>
                <a:gd name="T54" fmla="*/ 21 w 32"/>
                <a:gd name="T55" fmla="*/ 1 h 14"/>
                <a:gd name="T56" fmla="*/ 21 w 32"/>
                <a:gd name="T57" fmla="*/ 1 h 14"/>
                <a:gd name="T58" fmla="*/ 30 w 32"/>
                <a:gd name="T59" fmla="*/ 8 h 14"/>
                <a:gd name="T60" fmla="*/ 27 w 32"/>
                <a:gd name="T61" fmla="*/ 14 h 14"/>
                <a:gd name="T62" fmla="*/ 20 w 32"/>
                <a:gd name="T63" fmla="*/ 9 h 14"/>
                <a:gd name="T64" fmla="*/ 20 w 32"/>
                <a:gd name="T65" fmla="*/ 9 h 14"/>
                <a:gd name="T66" fmla="*/ 15 w 32"/>
                <a:gd name="T67" fmla="*/ 11 h 14"/>
                <a:gd name="T68" fmla="*/ 8 w 32"/>
                <a:gd name="T69" fmla="*/ 12 h 14"/>
                <a:gd name="T70" fmla="*/ 0 w 32"/>
                <a:gd name="T71" fmla="*/ 10 h 14"/>
                <a:gd name="T72" fmla="*/ 2 w 32"/>
                <a:gd name="T73" fmla="*/ 6 h 14"/>
                <a:gd name="T74" fmla="*/ 22 w 32"/>
                <a:gd name="T75" fmla="*/ 1 h 14"/>
                <a:gd name="T76" fmla="*/ 21 w 32"/>
                <a:gd name="T77" fmla="*/ 2 h 14"/>
                <a:gd name="T78" fmla="*/ 21 w 32"/>
                <a:gd name="T79" fmla="*/ 2 h 14"/>
                <a:gd name="T80" fmla="*/ 21 w 32"/>
                <a:gd name="T81" fmla="*/ 2 h 14"/>
                <a:gd name="T82" fmla="*/ 21 w 32"/>
                <a:gd name="T83" fmla="*/ 2 h 14"/>
                <a:gd name="T84" fmla="*/ 11 w 32"/>
                <a:gd name="T85" fmla="*/ 5 h 14"/>
                <a:gd name="T86" fmla="*/ 3 w 32"/>
                <a:gd name="T87" fmla="*/ 8 h 14"/>
                <a:gd name="T88" fmla="*/ 2 w 32"/>
                <a:gd name="T89" fmla="*/ 10 h 14"/>
                <a:gd name="T90" fmla="*/ 8 w 32"/>
                <a:gd name="T91" fmla="*/ 10 h 14"/>
                <a:gd name="T92" fmla="*/ 13 w 32"/>
                <a:gd name="T93" fmla="*/ 10 h 14"/>
                <a:gd name="T94" fmla="*/ 14 w 32"/>
                <a:gd name="T95" fmla="*/ 10 h 14"/>
                <a:gd name="T96" fmla="*/ 13 w 32"/>
                <a:gd name="T97" fmla="*/ 10 h 14"/>
                <a:gd name="T98" fmla="*/ 14 w 32"/>
                <a:gd name="T99" fmla="*/ 10 h 14"/>
                <a:gd name="T100" fmla="*/ 19 w 32"/>
                <a:gd name="T101" fmla="*/ 7 h 14"/>
                <a:gd name="T102" fmla="*/ 22 w 32"/>
                <a:gd name="T103" fmla="*/ 8 h 14"/>
                <a:gd name="T104" fmla="*/ 29 w 32"/>
                <a:gd name="T105" fmla="*/ 10 h 14"/>
                <a:gd name="T106" fmla="*/ 22 w 32"/>
                <a:gd name="T107" fmla="*/ 2 h 14"/>
                <a:gd name="T108" fmla="*/ 21 w 32"/>
                <a:gd name="T109" fmla="*/ 3 h 14"/>
                <a:gd name="T110" fmla="*/ 21 w 32"/>
                <a:gd name="T1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14">
                  <a:moveTo>
                    <a:pt x="21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5" y="7"/>
                    <a:pt x="6" y="7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10" y="6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2"/>
                    <a:pt x="10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2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7" y="11"/>
                    <a:pt x="18" y="11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4"/>
                    <a:pt x="30" y="13"/>
                    <a:pt x="31" y="12"/>
                  </a:cubicBezTo>
                  <a:cubicBezTo>
                    <a:pt x="31" y="12"/>
                    <a:pt x="32" y="11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7"/>
                  </a:cubicBezTo>
                  <a:cubicBezTo>
                    <a:pt x="30" y="6"/>
                    <a:pt x="29" y="5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4" y="1"/>
                    <a:pt x="27" y="4"/>
                  </a:cubicBezTo>
                  <a:cubicBezTo>
                    <a:pt x="29" y="6"/>
                    <a:pt x="30" y="7"/>
                    <a:pt x="30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30" y="12"/>
                    <a:pt x="28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4" y="13"/>
                    <a:pt x="23" y="12"/>
                  </a:cubicBezTo>
                  <a:cubicBezTo>
                    <a:pt x="22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10"/>
                    <a:pt x="17" y="10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1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4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4" y="5"/>
                    <a:pt x="6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2" y="3"/>
                    <a:pt x="13" y="2"/>
                    <a:pt x="15" y="1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8" y="2"/>
                    <a:pt x="17" y="2"/>
                    <a:pt x="16" y="3"/>
                  </a:cubicBezTo>
                  <a:cubicBezTo>
                    <a:pt x="14" y="4"/>
                    <a:pt x="12" y="4"/>
                    <a:pt x="11" y="5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2" y="9"/>
                    <a:pt x="23" y="9"/>
                    <a:pt x="24" y="10"/>
                  </a:cubicBezTo>
                  <a:cubicBezTo>
                    <a:pt x="25" y="11"/>
                    <a:pt x="26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4" y="3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9" name="Freeform 305"/>
            <p:cNvSpPr>
              <a:spLocks/>
            </p:cNvSpPr>
            <p:nvPr/>
          </p:nvSpPr>
          <p:spPr bwMode="auto">
            <a:xfrm>
              <a:off x="4889" y="4155"/>
              <a:ext cx="111" cy="58"/>
            </a:xfrm>
            <a:custGeom>
              <a:avLst/>
              <a:gdLst>
                <a:gd name="T0" fmla="*/ 1 w 35"/>
                <a:gd name="T1" fmla="*/ 1 h 18"/>
                <a:gd name="T2" fmla="*/ 0 w 35"/>
                <a:gd name="T3" fmla="*/ 2 h 18"/>
                <a:gd name="T4" fmla="*/ 23 w 35"/>
                <a:gd name="T5" fmla="*/ 15 h 18"/>
                <a:gd name="T6" fmla="*/ 24 w 35"/>
                <a:gd name="T7" fmla="*/ 15 h 18"/>
                <a:gd name="T8" fmla="*/ 31 w 35"/>
                <a:gd name="T9" fmla="*/ 11 h 18"/>
                <a:gd name="T10" fmla="*/ 34 w 35"/>
                <a:gd name="T11" fmla="*/ 7 h 18"/>
                <a:gd name="T12" fmla="*/ 33 w 35"/>
                <a:gd name="T13" fmla="*/ 6 h 18"/>
                <a:gd name="T14" fmla="*/ 32 w 35"/>
                <a:gd name="T15" fmla="*/ 7 h 18"/>
                <a:gd name="T16" fmla="*/ 33 w 35"/>
                <a:gd name="T17" fmla="*/ 10 h 18"/>
                <a:gd name="T18" fmla="*/ 34 w 35"/>
                <a:gd name="T19" fmla="*/ 9 h 18"/>
                <a:gd name="T20" fmla="*/ 33 w 35"/>
                <a:gd name="T21" fmla="*/ 9 h 18"/>
                <a:gd name="T22" fmla="*/ 33 w 35"/>
                <a:gd name="T23" fmla="*/ 9 h 18"/>
                <a:gd name="T24" fmla="*/ 24 w 35"/>
                <a:gd name="T25" fmla="*/ 15 h 18"/>
                <a:gd name="T26" fmla="*/ 23 w 35"/>
                <a:gd name="T27" fmla="*/ 16 h 18"/>
                <a:gd name="T28" fmla="*/ 12 w 35"/>
                <a:gd name="T29" fmla="*/ 12 h 18"/>
                <a:gd name="T30" fmla="*/ 7 w 35"/>
                <a:gd name="T31" fmla="*/ 9 h 18"/>
                <a:gd name="T32" fmla="*/ 5 w 35"/>
                <a:gd name="T33" fmla="*/ 8 h 18"/>
                <a:gd name="T34" fmla="*/ 4 w 35"/>
                <a:gd name="T35" fmla="*/ 9 h 18"/>
                <a:gd name="T36" fmla="*/ 5 w 35"/>
                <a:gd name="T37" fmla="*/ 9 h 18"/>
                <a:gd name="T38" fmla="*/ 2 w 35"/>
                <a:gd name="T39" fmla="*/ 1 h 18"/>
                <a:gd name="T40" fmla="*/ 1 w 35"/>
                <a:gd name="T41" fmla="*/ 1 h 18"/>
                <a:gd name="T42" fmla="*/ 0 w 35"/>
                <a:gd name="T43" fmla="*/ 2 h 18"/>
                <a:gd name="T44" fmla="*/ 1 w 35"/>
                <a:gd name="T45" fmla="*/ 1 h 18"/>
                <a:gd name="T46" fmla="*/ 0 w 35"/>
                <a:gd name="T47" fmla="*/ 2 h 18"/>
                <a:gd name="T48" fmla="*/ 3 w 35"/>
                <a:gd name="T49" fmla="*/ 10 h 18"/>
                <a:gd name="T50" fmla="*/ 3 w 35"/>
                <a:gd name="T51" fmla="*/ 10 h 18"/>
                <a:gd name="T52" fmla="*/ 11 w 35"/>
                <a:gd name="T53" fmla="*/ 14 h 18"/>
                <a:gd name="T54" fmla="*/ 23 w 35"/>
                <a:gd name="T55" fmla="*/ 18 h 18"/>
                <a:gd name="T56" fmla="*/ 25 w 35"/>
                <a:gd name="T57" fmla="*/ 17 h 18"/>
                <a:gd name="T58" fmla="*/ 35 w 35"/>
                <a:gd name="T59" fmla="*/ 10 h 18"/>
                <a:gd name="T60" fmla="*/ 35 w 35"/>
                <a:gd name="T61" fmla="*/ 9 h 18"/>
                <a:gd name="T62" fmla="*/ 34 w 35"/>
                <a:gd name="T63" fmla="*/ 6 h 18"/>
                <a:gd name="T64" fmla="*/ 33 w 35"/>
                <a:gd name="T65" fmla="*/ 5 h 18"/>
                <a:gd name="T66" fmla="*/ 32 w 35"/>
                <a:gd name="T67" fmla="*/ 6 h 18"/>
                <a:gd name="T68" fmla="*/ 29 w 35"/>
                <a:gd name="T69" fmla="*/ 9 h 18"/>
                <a:gd name="T70" fmla="*/ 23 w 35"/>
                <a:gd name="T71" fmla="*/ 13 h 18"/>
                <a:gd name="T72" fmla="*/ 24 w 35"/>
                <a:gd name="T73" fmla="*/ 14 h 18"/>
                <a:gd name="T74" fmla="*/ 24 w 35"/>
                <a:gd name="T75" fmla="*/ 13 h 18"/>
                <a:gd name="T76" fmla="*/ 8 w 35"/>
                <a:gd name="T77" fmla="*/ 6 h 18"/>
                <a:gd name="T78" fmla="*/ 4 w 35"/>
                <a:gd name="T79" fmla="*/ 2 h 18"/>
                <a:gd name="T80" fmla="*/ 2 w 35"/>
                <a:gd name="T81" fmla="*/ 1 h 18"/>
                <a:gd name="T82" fmla="*/ 2 w 35"/>
                <a:gd name="T83" fmla="*/ 1 h 18"/>
                <a:gd name="T84" fmla="*/ 2 w 35"/>
                <a:gd name="T85" fmla="*/ 1 h 18"/>
                <a:gd name="T86" fmla="*/ 1 w 35"/>
                <a:gd name="T87" fmla="*/ 0 h 18"/>
                <a:gd name="T88" fmla="*/ 0 w 35"/>
                <a:gd name="T89" fmla="*/ 2 h 18"/>
                <a:gd name="T90" fmla="*/ 1 w 35"/>
                <a:gd name="T9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18"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9" y="13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3"/>
                    <a:pt x="29" y="12"/>
                    <a:pt x="31" y="11"/>
                  </a:cubicBezTo>
                  <a:cubicBezTo>
                    <a:pt x="32" y="10"/>
                    <a:pt x="33" y="8"/>
                    <a:pt x="34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0" y="14"/>
                    <a:pt x="24" y="15"/>
                  </a:cubicBezTo>
                  <a:cubicBezTo>
                    <a:pt x="24" y="15"/>
                    <a:pt x="24" y="16"/>
                    <a:pt x="23" y="16"/>
                  </a:cubicBezTo>
                  <a:cubicBezTo>
                    <a:pt x="20" y="16"/>
                    <a:pt x="15" y="14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7" y="12"/>
                    <a:pt x="11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7"/>
                  </a:cubicBezTo>
                  <a:cubicBezTo>
                    <a:pt x="31" y="16"/>
                    <a:pt x="35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2" y="7"/>
                    <a:pt x="31" y="8"/>
                    <a:pt x="29" y="9"/>
                  </a:cubicBezTo>
                  <a:cubicBezTo>
                    <a:pt x="28" y="10"/>
                    <a:pt x="26" y="12"/>
                    <a:pt x="2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5"/>
                    <a:pt x="5" y="3"/>
                    <a:pt x="4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0" name="Freeform 306"/>
            <p:cNvSpPr>
              <a:spLocks/>
            </p:cNvSpPr>
            <p:nvPr/>
          </p:nvSpPr>
          <p:spPr bwMode="auto">
            <a:xfrm>
              <a:off x="4889" y="4155"/>
              <a:ext cx="114" cy="58"/>
            </a:xfrm>
            <a:custGeom>
              <a:avLst/>
              <a:gdLst>
                <a:gd name="T0" fmla="*/ 0 w 36"/>
                <a:gd name="T1" fmla="*/ 2 h 18"/>
                <a:gd name="T2" fmla="*/ 0 w 36"/>
                <a:gd name="T3" fmla="*/ 2 h 18"/>
                <a:gd name="T4" fmla="*/ 23 w 36"/>
                <a:gd name="T5" fmla="*/ 15 h 18"/>
                <a:gd name="T6" fmla="*/ 31 w 36"/>
                <a:gd name="T7" fmla="*/ 11 h 18"/>
                <a:gd name="T8" fmla="*/ 33 w 36"/>
                <a:gd name="T9" fmla="*/ 6 h 18"/>
                <a:gd name="T10" fmla="*/ 33 w 36"/>
                <a:gd name="T11" fmla="*/ 10 h 18"/>
                <a:gd name="T12" fmla="*/ 33 w 36"/>
                <a:gd name="T13" fmla="*/ 9 h 18"/>
                <a:gd name="T14" fmla="*/ 24 w 36"/>
                <a:gd name="T15" fmla="*/ 15 h 18"/>
                <a:gd name="T16" fmla="*/ 23 w 36"/>
                <a:gd name="T17" fmla="*/ 15 h 18"/>
                <a:gd name="T18" fmla="*/ 5 w 36"/>
                <a:gd name="T19" fmla="*/ 8 h 18"/>
                <a:gd name="T20" fmla="*/ 5 w 36"/>
                <a:gd name="T21" fmla="*/ 9 h 18"/>
                <a:gd name="T22" fmla="*/ 1 w 36"/>
                <a:gd name="T23" fmla="*/ 1 h 18"/>
                <a:gd name="T24" fmla="*/ 3 w 36"/>
                <a:gd name="T25" fmla="*/ 1 h 18"/>
                <a:gd name="T26" fmla="*/ 3 w 36"/>
                <a:gd name="T27" fmla="*/ 10 h 18"/>
                <a:gd name="T28" fmla="*/ 23 w 36"/>
                <a:gd name="T29" fmla="*/ 18 h 18"/>
                <a:gd name="T30" fmla="*/ 35 w 36"/>
                <a:gd name="T31" fmla="*/ 10 h 18"/>
                <a:gd name="T32" fmla="*/ 35 w 36"/>
                <a:gd name="T33" fmla="*/ 10 h 18"/>
                <a:gd name="T34" fmla="*/ 35 w 36"/>
                <a:gd name="T35" fmla="*/ 10 h 18"/>
                <a:gd name="T36" fmla="*/ 36 w 36"/>
                <a:gd name="T37" fmla="*/ 9 h 18"/>
                <a:gd name="T38" fmla="*/ 32 w 36"/>
                <a:gd name="T39" fmla="*/ 6 h 18"/>
                <a:gd name="T40" fmla="*/ 23 w 36"/>
                <a:gd name="T41" fmla="*/ 14 h 18"/>
                <a:gd name="T42" fmla="*/ 24 w 36"/>
                <a:gd name="T43" fmla="*/ 13 h 18"/>
                <a:gd name="T44" fmla="*/ 2 w 36"/>
                <a:gd name="T45" fmla="*/ 1 h 18"/>
                <a:gd name="T46" fmla="*/ 0 w 36"/>
                <a:gd name="T47" fmla="*/ 1 h 18"/>
                <a:gd name="T48" fmla="*/ 1 w 36"/>
                <a:gd name="T49" fmla="*/ 1 h 18"/>
                <a:gd name="T50" fmla="*/ 0 w 36"/>
                <a:gd name="T51" fmla="*/ 2 h 18"/>
                <a:gd name="T52" fmla="*/ 1 w 36"/>
                <a:gd name="T53" fmla="*/ 1 h 18"/>
                <a:gd name="T54" fmla="*/ 2 w 36"/>
                <a:gd name="T55" fmla="*/ 1 h 18"/>
                <a:gd name="T56" fmla="*/ 24 w 36"/>
                <a:gd name="T57" fmla="*/ 13 h 18"/>
                <a:gd name="T58" fmla="*/ 23 w 36"/>
                <a:gd name="T59" fmla="*/ 13 h 18"/>
                <a:gd name="T60" fmla="*/ 32 w 36"/>
                <a:gd name="T61" fmla="*/ 6 h 18"/>
                <a:gd name="T62" fmla="*/ 35 w 36"/>
                <a:gd name="T63" fmla="*/ 9 h 18"/>
                <a:gd name="T64" fmla="*/ 35 w 36"/>
                <a:gd name="T65" fmla="*/ 10 h 18"/>
                <a:gd name="T66" fmla="*/ 11 w 36"/>
                <a:gd name="T67" fmla="*/ 14 h 18"/>
                <a:gd name="T68" fmla="*/ 3 w 36"/>
                <a:gd name="T69" fmla="*/ 9 h 18"/>
                <a:gd name="T70" fmla="*/ 1 w 36"/>
                <a:gd name="T71" fmla="*/ 1 h 18"/>
                <a:gd name="T72" fmla="*/ 2 w 36"/>
                <a:gd name="T73" fmla="*/ 1 h 18"/>
                <a:gd name="T74" fmla="*/ 4 w 36"/>
                <a:gd name="T75" fmla="*/ 9 h 18"/>
                <a:gd name="T76" fmla="*/ 6 w 36"/>
                <a:gd name="T77" fmla="*/ 10 h 18"/>
                <a:gd name="T78" fmla="*/ 23 w 36"/>
                <a:gd name="T79" fmla="*/ 16 h 18"/>
                <a:gd name="T80" fmla="*/ 33 w 36"/>
                <a:gd name="T81" fmla="*/ 9 h 18"/>
                <a:gd name="T82" fmla="*/ 33 w 36"/>
                <a:gd name="T83" fmla="*/ 9 h 18"/>
                <a:gd name="T84" fmla="*/ 33 w 36"/>
                <a:gd name="T85" fmla="*/ 10 h 18"/>
                <a:gd name="T86" fmla="*/ 33 w 36"/>
                <a:gd name="T87" fmla="*/ 7 h 18"/>
                <a:gd name="T88" fmla="*/ 30 w 36"/>
                <a:gd name="T89" fmla="*/ 11 h 18"/>
                <a:gd name="T90" fmla="*/ 23 w 36"/>
                <a:gd name="T91" fmla="*/ 15 h 18"/>
                <a:gd name="T92" fmla="*/ 2 w 36"/>
                <a:gd name="T93" fmla="*/ 4 h 18"/>
                <a:gd name="T94" fmla="*/ 0 w 36"/>
                <a:gd name="T95" fmla="*/ 2 h 18"/>
                <a:gd name="T96" fmla="*/ 1 w 36"/>
                <a:gd name="T9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" h="1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9" y="13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4"/>
                    <a:pt x="29" y="12"/>
                    <a:pt x="31" y="11"/>
                  </a:cubicBezTo>
                  <a:cubicBezTo>
                    <a:pt x="33" y="10"/>
                    <a:pt x="34" y="8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29" y="14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0" y="15"/>
                    <a:pt x="16" y="13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6" y="12"/>
                    <a:pt x="10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8" y="17"/>
                    <a:pt x="31" y="15"/>
                    <a:pt x="33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1" y="7"/>
                    <a:pt x="31" y="8"/>
                    <a:pt x="29" y="9"/>
                  </a:cubicBezTo>
                  <a:cubicBezTo>
                    <a:pt x="28" y="10"/>
                    <a:pt x="26" y="11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4"/>
                    <a:pt x="5" y="3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4" y="4"/>
                    <a:pt x="6" y="5"/>
                    <a:pt x="8" y="6"/>
                  </a:cubicBezTo>
                  <a:cubicBezTo>
                    <a:pt x="11" y="9"/>
                    <a:pt x="17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6" y="12"/>
                    <a:pt x="28" y="11"/>
                    <a:pt x="29" y="9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3" y="6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1"/>
                    <a:pt x="31" y="16"/>
                    <a:pt x="25" y="17"/>
                  </a:cubicBezTo>
                  <a:cubicBezTo>
                    <a:pt x="24" y="17"/>
                    <a:pt x="24" y="17"/>
                    <a:pt x="23" y="17"/>
                  </a:cubicBezTo>
                  <a:cubicBezTo>
                    <a:pt x="20" y="17"/>
                    <a:pt x="15" y="16"/>
                    <a:pt x="11" y="14"/>
                  </a:cubicBezTo>
                  <a:cubicBezTo>
                    <a:pt x="7" y="12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8" y="10"/>
                    <a:pt x="9" y="11"/>
                    <a:pt x="11" y="12"/>
                  </a:cubicBezTo>
                  <a:cubicBezTo>
                    <a:pt x="15" y="14"/>
                    <a:pt x="20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30" y="14"/>
                    <a:pt x="33" y="10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8"/>
                    <a:pt x="32" y="9"/>
                    <a:pt x="30" y="11"/>
                  </a:cubicBezTo>
                  <a:cubicBezTo>
                    <a:pt x="29" y="12"/>
                    <a:pt x="27" y="13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6" y="14"/>
                    <a:pt x="11" y="11"/>
                    <a:pt x="7" y="8"/>
                  </a:cubicBezTo>
                  <a:cubicBezTo>
                    <a:pt x="5" y="6"/>
                    <a:pt x="3" y="5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1" name="Freeform 307"/>
            <p:cNvSpPr>
              <a:spLocks/>
            </p:cNvSpPr>
            <p:nvPr/>
          </p:nvSpPr>
          <p:spPr bwMode="auto">
            <a:xfrm>
              <a:off x="4927" y="4210"/>
              <a:ext cx="29" cy="16"/>
            </a:xfrm>
            <a:custGeom>
              <a:avLst/>
              <a:gdLst>
                <a:gd name="T0" fmla="*/ 1 w 9"/>
                <a:gd name="T1" fmla="*/ 2 h 5"/>
                <a:gd name="T2" fmla="*/ 7 w 9"/>
                <a:gd name="T3" fmla="*/ 5 h 5"/>
                <a:gd name="T4" fmla="*/ 9 w 9"/>
                <a:gd name="T5" fmla="*/ 5 h 5"/>
                <a:gd name="T6" fmla="*/ 8 w 9"/>
                <a:gd name="T7" fmla="*/ 3 h 5"/>
                <a:gd name="T8" fmla="*/ 2 w 9"/>
                <a:gd name="T9" fmla="*/ 0 h 5"/>
                <a:gd name="T10" fmla="*/ 0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" name="Freeform 308"/>
            <p:cNvSpPr>
              <a:spLocks/>
            </p:cNvSpPr>
            <p:nvPr/>
          </p:nvSpPr>
          <p:spPr bwMode="auto">
            <a:xfrm>
              <a:off x="4927" y="4207"/>
              <a:ext cx="29" cy="23"/>
            </a:xfrm>
            <a:custGeom>
              <a:avLst/>
              <a:gdLst>
                <a:gd name="T0" fmla="*/ 1 w 9"/>
                <a:gd name="T1" fmla="*/ 3 h 7"/>
                <a:gd name="T2" fmla="*/ 7 w 9"/>
                <a:gd name="T3" fmla="*/ 6 h 7"/>
                <a:gd name="T4" fmla="*/ 8 w 9"/>
                <a:gd name="T5" fmla="*/ 7 h 7"/>
                <a:gd name="T6" fmla="*/ 9 w 9"/>
                <a:gd name="T7" fmla="*/ 6 h 7"/>
                <a:gd name="T8" fmla="*/ 9 w 9"/>
                <a:gd name="T9" fmla="*/ 5 h 7"/>
                <a:gd name="T10" fmla="*/ 8 w 9"/>
                <a:gd name="T11" fmla="*/ 4 h 7"/>
                <a:gd name="T12" fmla="*/ 2 w 9"/>
                <a:gd name="T13" fmla="*/ 1 h 7"/>
                <a:gd name="T14" fmla="*/ 1 w 9"/>
                <a:gd name="T15" fmla="*/ 0 h 7"/>
                <a:gd name="T16" fmla="*/ 0 w 9"/>
                <a:gd name="T17" fmla="*/ 1 h 7"/>
                <a:gd name="T18" fmla="*/ 0 w 9"/>
                <a:gd name="T19" fmla="*/ 2 h 7"/>
                <a:gd name="T20" fmla="*/ 1 w 9"/>
                <a:gd name="T21" fmla="*/ 3 h 7"/>
                <a:gd name="T22" fmla="*/ 1 w 9"/>
                <a:gd name="T23" fmla="*/ 3 h 7"/>
                <a:gd name="T24" fmla="*/ 0 w 9"/>
                <a:gd name="T25" fmla="*/ 2 h 7"/>
                <a:gd name="T26" fmla="*/ 1 w 9"/>
                <a:gd name="T27" fmla="*/ 2 h 7"/>
                <a:gd name="T28" fmla="*/ 1 w 9"/>
                <a:gd name="T29" fmla="*/ 1 h 7"/>
                <a:gd name="T30" fmla="*/ 2 w 9"/>
                <a:gd name="T31" fmla="*/ 1 h 7"/>
                <a:gd name="T32" fmla="*/ 8 w 9"/>
                <a:gd name="T33" fmla="*/ 4 h 7"/>
                <a:gd name="T34" fmla="*/ 9 w 9"/>
                <a:gd name="T35" fmla="*/ 5 h 7"/>
                <a:gd name="T36" fmla="*/ 8 w 9"/>
                <a:gd name="T37" fmla="*/ 5 h 7"/>
                <a:gd name="T38" fmla="*/ 8 w 9"/>
                <a:gd name="T39" fmla="*/ 6 h 7"/>
                <a:gd name="T40" fmla="*/ 7 w 9"/>
                <a:gd name="T41" fmla="*/ 6 h 7"/>
                <a:gd name="T42" fmla="*/ 1 w 9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7">
                  <a:moveTo>
                    <a:pt x="1" y="3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3" name="Freeform 309"/>
            <p:cNvSpPr>
              <a:spLocks/>
            </p:cNvSpPr>
            <p:nvPr/>
          </p:nvSpPr>
          <p:spPr bwMode="auto">
            <a:xfrm>
              <a:off x="4930" y="4210"/>
              <a:ext cx="23" cy="20"/>
            </a:xfrm>
            <a:custGeom>
              <a:avLst/>
              <a:gdLst>
                <a:gd name="T0" fmla="*/ 5 w 7"/>
                <a:gd name="T1" fmla="*/ 0 h 6"/>
                <a:gd name="T2" fmla="*/ 1 w 7"/>
                <a:gd name="T3" fmla="*/ 4 h 6"/>
                <a:gd name="T4" fmla="*/ 1 w 7"/>
                <a:gd name="T5" fmla="*/ 6 h 6"/>
                <a:gd name="T6" fmla="*/ 3 w 7"/>
                <a:gd name="T7" fmla="*/ 6 h 6"/>
                <a:gd name="T8" fmla="*/ 6 w 7"/>
                <a:gd name="T9" fmla="*/ 2 h 6"/>
                <a:gd name="T10" fmla="*/ 6 w 7"/>
                <a:gd name="T11" fmla="*/ 0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4" name="Freeform 310"/>
            <p:cNvSpPr>
              <a:spLocks/>
            </p:cNvSpPr>
            <p:nvPr/>
          </p:nvSpPr>
          <p:spPr bwMode="auto">
            <a:xfrm>
              <a:off x="4930" y="4207"/>
              <a:ext cx="23" cy="23"/>
            </a:xfrm>
            <a:custGeom>
              <a:avLst/>
              <a:gdLst>
                <a:gd name="T0" fmla="*/ 5 w 7"/>
                <a:gd name="T1" fmla="*/ 1 h 7"/>
                <a:gd name="T2" fmla="*/ 1 w 7"/>
                <a:gd name="T3" fmla="*/ 5 h 7"/>
                <a:gd name="T4" fmla="*/ 0 w 7"/>
                <a:gd name="T5" fmla="*/ 6 h 7"/>
                <a:gd name="T6" fmla="*/ 1 w 7"/>
                <a:gd name="T7" fmla="*/ 7 h 7"/>
                <a:gd name="T8" fmla="*/ 2 w 7"/>
                <a:gd name="T9" fmla="*/ 7 h 7"/>
                <a:gd name="T10" fmla="*/ 3 w 7"/>
                <a:gd name="T11" fmla="*/ 7 h 7"/>
                <a:gd name="T12" fmla="*/ 7 w 7"/>
                <a:gd name="T13" fmla="*/ 3 h 7"/>
                <a:gd name="T14" fmla="*/ 7 w 7"/>
                <a:gd name="T15" fmla="*/ 2 h 7"/>
                <a:gd name="T16" fmla="*/ 7 w 7"/>
                <a:gd name="T17" fmla="*/ 1 h 7"/>
                <a:gd name="T18" fmla="*/ 6 w 7"/>
                <a:gd name="T19" fmla="*/ 0 h 7"/>
                <a:gd name="T20" fmla="*/ 5 w 7"/>
                <a:gd name="T21" fmla="*/ 1 h 7"/>
                <a:gd name="T22" fmla="*/ 5 w 7"/>
                <a:gd name="T23" fmla="*/ 1 h 7"/>
                <a:gd name="T24" fmla="*/ 6 w 7"/>
                <a:gd name="T25" fmla="*/ 1 h 7"/>
                <a:gd name="T26" fmla="*/ 6 w 7"/>
                <a:gd name="T27" fmla="*/ 1 h 7"/>
                <a:gd name="T28" fmla="*/ 6 w 7"/>
                <a:gd name="T29" fmla="*/ 2 h 7"/>
                <a:gd name="T30" fmla="*/ 6 w 7"/>
                <a:gd name="T31" fmla="*/ 2 h 7"/>
                <a:gd name="T32" fmla="*/ 2 w 7"/>
                <a:gd name="T33" fmla="*/ 7 h 7"/>
                <a:gd name="T34" fmla="*/ 2 w 7"/>
                <a:gd name="T35" fmla="*/ 7 h 7"/>
                <a:gd name="T36" fmla="*/ 1 w 7"/>
                <a:gd name="T37" fmla="*/ 7 h 7"/>
                <a:gd name="T38" fmla="*/ 1 w 7"/>
                <a:gd name="T39" fmla="*/ 6 h 7"/>
                <a:gd name="T40" fmla="*/ 1 w 7"/>
                <a:gd name="T41" fmla="*/ 5 h 7"/>
                <a:gd name="T42" fmla="*/ 5 w 7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5" name="Freeform 311"/>
            <p:cNvSpPr>
              <a:spLocks/>
            </p:cNvSpPr>
            <p:nvPr/>
          </p:nvSpPr>
          <p:spPr bwMode="auto">
            <a:xfrm>
              <a:off x="4934" y="4230"/>
              <a:ext cx="28" cy="19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5 h 6"/>
                <a:gd name="T4" fmla="*/ 9 w 9"/>
                <a:gd name="T5" fmla="*/ 5 h 6"/>
                <a:gd name="T6" fmla="*/ 8 w 9"/>
                <a:gd name="T7" fmla="*/ 3 h 6"/>
                <a:gd name="T8" fmla="*/ 2 w 9"/>
                <a:gd name="T9" fmla="*/ 0 h 6"/>
                <a:gd name="T10" fmla="*/ 0 w 9"/>
                <a:gd name="T11" fmla="*/ 1 h 6"/>
                <a:gd name="T12" fmla="*/ 1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6" name="Freeform 312"/>
            <p:cNvSpPr>
              <a:spLocks/>
            </p:cNvSpPr>
            <p:nvPr/>
          </p:nvSpPr>
          <p:spPr bwMode="auto">
            <a:xfrm>
              <a:off x="4934" y="4230"/>
              <a:ext cx="28" cy="19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6 h 6"/>
                <a:gd name="T4" fmla="*/ 8 w 9"/>
                <a:gd name="T5" fmla="*/ 6 h 6"/>
                <a:gd name="T6" fmla="*/ 9 w 9"/>
                <a:gd name="T7" fmla="*/ 5 h 6"/>
                <a:gd name="T8" fmla="*/ 9 w 9"/>
                <a:gd name="T9" fmla="*/ 4 h 6"/>
                <a:gd name="T10" fmla="*/ 8 w 9"/>
                <a:gd name="T11" fmla="*/ 3 h 6"/>
                <a:gd name="T12" fmla="*/ 2 w 9"/>
                <a:gd name="T13" fmla="*/ 0 h 6"/>
                <a:gd name="T14" fmla="*/ 1 w 9"/>
                <a:gd name="T15" fmla="*/ 0 h 6"/>
                <a:gd name="T16" fmla="*/ 0 w 9"/>
                <a:gd name="T17" fmla="*/ 0 h 6"/>
                <a:gd name="T18" fmla="*/ 0 w 9"/>
                <a:gd name="T19" fmla="*/ 1 h 6"/>
                <a:gd name="T20" fmla="*/ 1 w 9"/>
                <a:gd name="T21" fmla="*/ 2 h 6"/>
                <a:gd name="T22" fmla="*/ 1 w 9"/>
                <a:gd name="T23" fmla="*/ 2 h 6"/>
                <a:gd name="T24" fmla="*/ 1 w 9"/>
                <a:gd name="T25" fmla="*/ 1 h 6"/>
                <a:gd name="T26" fmla="*/ 1 w 9"/>
                <a:gd name="T27" fmla="*/ 1 h 6"/>
                <a:gd name="T28" fmla="*/ 1 w 9"/>
                <a:gd name="T29" fmla="*/ 0 h 6"/>
                <a:gd name="T30" fmla="*/ 2 w 9"/>
                <a:gd name="T31" fmla="*/ 0 h 6"/>
                <a:gd name="T32" fmla="*/ 8 w 9"/>
                <a:gd name="T33" fmla="*/ 4 h 6"/>
                <a:gd name="T34" fmla="*/ 9 w 9"/>
                <a:gd name="T35" fmla="*/ 4 h 6"/>
                <a:gd name="T36" fmla="*/ 9 w 9"/>
                <a:gd name="T37" fmla="*/ 5 h 6"/>
                <a:gd name="T38" fmla="*/ 8 w 9"/>
                <a:gd name="T39" fmla="*/ 5 h 6"/>
                <a:gd name="T40" fmla="*/ 7 w 9"/>
                <a:gd name="T41" fmla="*/ 5 h 6"/>
                <a:gd name="T42" fmla="*/ 1 w 9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7" name="Freeform 313"/>
            <p:cNvSpPr>
              <a:spLocks/>
            </p:cNvSpPr>
            <p:nvPr/>
          </p:nvSpPr>
          <p:spPr bwMode="auto">
            <a:xfrm>
              <a:off x="4940" y="4230"/>
              <a:ext cx="19" cy="22"/>
            </a:xfrm>
            <a:custGeom>
              <a:avLst/>
              <a:gdLst>
                <a:gd name="T0" fmla="*/ 4 w 6"/>
                <a:gd name="T1" fmla="*/ 0 h 7"/>
                <a:gd name="T2" fmla="*/ 0 w 6"/>
                <a:gd name="T3" fmla="*/ 5 h 7"/>
                <a:gd name="T4" fmla="*/ 0 w 6"/>
                <a:gd name="T5" fmla="*/ 6 h 7"/>
                <a:gd name="T6" fmla="*/ 2 w 6"/>
                <a:gd name="T7" fmla="*/ 6 h 7"/>
                <a:gd name="T8" fmla="*/ 5 w 6"/>
                <a:gd name="T9" fmla="*/ 2 h 7"/>
                <a:gd name="T10" fmla="*/ 5 w 6"/>
                <a:gd name="T11" fmla="*/ 0 h 7"/>
                <a:gd name="T12" fmla="*/ 4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8" name="Freeform 314"/>
            <p:cNvSpPr>
              <a:spLocks/>
            </p:cNvSpPr>
            <p:nvPr/>
          </p:nvSpPr>
          <p:spPr bwMode="auto">
            <a:xfrm>
              <a:off x="4937" y="4230"/>
              <a:ext cx="22" cy="22"/>
            </a:xfrm>
            <a:custGeom>
              <a:avLst/>
              <a:gdLst>
                <a:gd name="T0" fmla="*/ 5 w 7"/>
                <a:gd name="T1" fmla="*/ 0 h 7"/>
                <a:gd name="T2" fmla="*/ 1 w 7"/>
                <a:gd name="T3" fmla="*/ 4 h 7"/>
                <a:gd name="T4" fmla="*/ 0 w 7"/>
                <a:gd name="T5" fmla="*/ 5 h 7"/>
                <a:gd name="T6" fmla="*/ 1 w 7"/>
                <a:gd name="T7" fmla="*/ 6 h 7"/>
                <a:gd name="T8" fmla="*/ 2 w 7"/>
                <a:gd name="T9" fmla="*/ 7 h 7"/>
                <a:gd name="T10" fmla="*/ 3 w 7"/>
                <a:gd name="T11" fmla="*/ 6 h 7"/>
                <a:gd name="T12" fmla="*/ 7 w 7"/>
                <a:gd name="T13" fmla="*/ 2 h 7"/>
                <a:gd name="T14" fmla="*/ 7 w 7"/>
                <a:gd name="T15" fmla="*/ 1 h 7"/>
                <a:gd name="T16" fmla="*/ 7 w 7"/>
                <a:gd name="T17" fmla="*/ 0 h 7"/>
                <a:gd name="T18" fmla="*/ 6 w 7"/>
                <a:gd name="T19" fmla="*/ 0 h 7"/>
                <a:gd name="T20" fmla="*/ 5 w 7"/>
                <a:gd name="T21" fmla="*/ 0 h 7"/>
                <a:gd name="T22" fmla="*/ 5 w 7"/>
                <a:gd name="T23" fmla="*/ 1 h 7"/>
                <a:gd name="T24" fmla="*/ 6 w 7"/>
                <a:gd name="T25" fmla="*/ 0 h 7"/>
                <a:gd name="T26" fmla="*/ 6 w 7"/>
                <a:gd name="T27" fmla="*/ 1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2 w 7"/>
                <a:gd name="T35" fmla="*/ 6 h 7"/>
                <a:gd name="T36" fmla="*/ 1 w 7"/>
                <a:gd name="T37" fmla="*/ 6 h 7"/>
                <a:gd name="T38" fmla="*/ 1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5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9" name="Freeform 315"/>
            <p:cNvSpPr>
              <a:spLocks/>
            </p:cNvSpPr>
            <p:nvPr/>
          </p:nvSpPr>
          <p:spPr bwMode="auto">
            <a:xfrm>
              <a:off x="4972" y="4207"/>
              <a:ext cx="28" cy="16"/>
            </a:xfrm>
            <a:custGeom>
              <a:avLst/>
              <a:gdLst>
                <a:gd name="T0" fmla="*/ 1 w 9"/>
                <a:gd name="T1" fmla="*/ 2 h 5"/>
                <a:gd name="T2" fmla="*/ 8 w 9"/>
                <a:gd name="T3" fmla="*/ 5 h 5"/>
                <a:gd name="T4" fmla="*/ 9 w 9"/>
                <a:gd name="T5" fmla="*/ 5 h 5"/>
                <a:gd name="T6" fmla="*/ 9 w 9"/>
                <a:gd name="T7" fmla="*/ 3 h 5"/>
                <a:gd name="T8" fmla="*/ 2 w 9"/>
                <a:gd name="T9" fmla="*/ 0 h 5"/>
                <a:gd name="T10" fmla="*/ 1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0" name="Freeform 316"/>
            <p:cNvSpPr>
              <a:spLocks/>
            </p:cNvSpPr>
            <p:nvPr/>
          </p:nvSpPr>
          <p:spPr bwMode="auto">
            <a:xfrm>
              <a:off x="4972" y="4204"/>
              <a:ext cx="31" cy="19"/>
            </a:xfrm>
            <a:custGeom>
              <a:avLst/>
              <a:gdLst>
                <a:gd name="T0" fmla="*/ 1 w 10"/>
                <a:gd name="T1" fmla="*/ 3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6 h 6"/>
                <a:gd name="T8" fmla="*/ 10 w 10"/>
                <a:gd name="T9" fmla="*/ 5 h 6"/>
                <a:gd name="T10" fmla="*/ 9 w 10"/>
                <a:gd name="T11" fmla="*/ 4 h 6"/>
                <a:gd name="T12" fmla="*/ 2 w 10"/>
                <a:gd name="T13" fmla="*/ 1 h 6"/>
                <a:gd name="T14" fmla="*/ 2 w 10"/>
                <a:gd name="T15" fmla="*/ 0 h 6"/>
                <a:gd name="T16" fmla="*/ 0 w 10"/>
                <a:gd name="T17" fmla="*/ 1 h 6"/>
                <a:gd name="T18" fmla="*/ 0 w 10"/>
                <a:gd name="T19" fmla="*/ 2 h 6"/>
                <a:gd name="T20" fmla="*/ 1 w 10"/>
                <a:gd name="T21" fmla="*/ 3 h 6"/>
                <a:gd name="T22" fmla="*/ 1 w 10"/>
                <a:gd name="T23" fmla="*/ 3 h 6"/>
                <a:gd name="T24" fmla="*/ 1 w 10"/>
                <a:gd name="T25" fmla="*/ 2 h 6"/>
                <a:gd name="T26" fmla="*/ 1 w 10"/>
                <a:gd name="T27" fmla="*/ 1 h 6"/>
                <a:gd name="T28" fmla="*/ 2 w 10"/>
                <a:gd name="T29" fmla="*/ 1 h 6"/>
                <a:gd name="T30" fmla="*/ 2 w 10"/>
                <a:gd name="T31" fmla="*/ 1 h 6"/>
                <a:gd name="T32" fmla="*/ 9 w 10"/>
                <a:gd name="T33" fmla="*/ 4 h 6"/>
                <a:gd name="T34" fmla="*/ 9 w 10"/>
                <a:gd name="T35" fmla="*/ 5 h 6"/>
                <a:gd name="T36" fmla="*/ 9 w 10"/>
                <a:gd name="T37" fmla="*/ 5 h 6"/>
                <a:gd name="T38" fmla="*/ 8 w 10"/>
                <a:gd name="T39" fmla="*/ 6 h 6"/>
                <a:gd name="T40" fmla="*/ 8 w 10"/>
                <a:gd name="T41" fmla="*/ 6 h 6"/>
                <a:gd name="T42" fmla="*/ 1 w 10"/>
                <a:gd name="T4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3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1" name="Freeform 317"/>
            <p:cNvSpPr>
              <a:spLocks/>
            </p:cNvSpPr>
            <p:nvPr/>
          </p:nvSpPr>
          <p:spPr bwMode="auto">
            <a:xfrm>
              <a:off x="4978" y="4207"/>
              <a:ext cx="19" cy="19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2" name="Freeform 318"/>
            <p:cNvSpPr>
              <a:spLocks/>
            </p:cNvSpPr>
            <p:nvPr/>
          </p:nvSpPr>
          <p:spPr bwMode="auto">
            <a:xfrm>
              <a:off x="4978" y="4204"/>
              <a:ext cx="19" cy="22"/>
            </a:xfrm>
            <a:custGeom>
              <a:avLst/>
              <a:gdLst>
                <a:gd name="T0" fmla="*/ 4 w 6"/>
                <a:gd name="T1" fmla="*/ 1 h 7"/>
                <a:gd name="T2" fmla="*/ 0 w 6"/>
                <a:gd name="T3" fmla="*/ 5 h 7"/>
                <a:gd name="T4" fmla="*/ 0 w 6"/>
                <a:gd name="T5" fmla="*/ 6 h 7"/>
                <a:gd name="T6" fmla="*/ 0 w 6"/>
                <a:gd name="T7" fmla="*/ 7 h 7"/>
                <a:gd name="T8" fmla="*/ 1 w 6"/>
                <a:gd name="T9" fmla="*/ 7 h 7"/>
                <a:gd name="T10" fmla="*/ 2 w 6"/>
                <a:gd name="T11" fmla="*/ 7 h 7"/>
                <a:gd name="T12" fmla="*/ 6 w 6"/>
                <a:gd name="T13" fmla="*/ 3 h 7"/>
                <a:gd name="T14" fmla="*/ 6 w 6"/>
                <a:gd name="T15" fmla="*/ 2 h 7"/>
                <a:gd name="T16" fmla="*/ 6 w 6"/>
                <a:gd name="T17" fmla="*/ 1 h 7"/>
                <a:gd name="T18" fmla="*/ 5 w 6"/>
                <a:gd name="T19" fmla="*/ 0 h 7"/>
                <a:gd name="T20" fmla="*/ 4 w 6"/>
                <a:gd name="T21" fmla="*/ 1 h 7"/>
                <a:gd name="T22" fmla="*/ 4 w 6"/>
                <a:gd name="T23" fmla="*/ 1 h 7"/>
                <a:gd name="T24" fmla="*/ 5 w 6"/>
                <a:gd name="T25" fmla="*/ 1 h 7"/>
                <a:gd name="T26" fmla="*/ 6 w 6"/>
                <a:gd name="T27" fmla="*/ 1 h 7"/>
                <a:gd name="T28" fmla="*/ 6 w 6"/>
                <a:gd name="T29" fmla="*/ 2 h 7"/>
                <a:gd name="T30" fmla="*/ 6 w 6"/>
                <a:gd name="T31" fmla="*/ 2 h 7"/>
                <a:gd name="T32" fmla="*/ 2 w 6"/>
                <a:gd name="T33" fmla="*/ 7 h 7"/>
                <a:gd name="T34" fmla="*/ 1 w 6"/>
                <a:gd name="T35" fmla="*/ 7 h 7"/>
                <a:gd name="T36" fmla="*/ 1 w 6"/>
                <a:gd name="T37" fmla="*/ 7 h 7"/>
                <a:gd name="T38" fmla="*/ 0 w 6"/>
                <a:gd name="T39" fmla="*/ 6 h 7"/>
                <a:gd name="T40" fmla="*/ 1 w 6"/>
                <a:gd name="T41" fmla="*/ 5 h 7"/>
                <a:gd name="T42" fmla="*/ 4 w 6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7">
                  <a:moveTo>
                    <a:pt x="4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3" name="Freeform 319"/>
            <p:cNvSpPr>
              <a:spLocks/>
            </p:cNvSpPr>
            <p:nvPr/>
          </p:nvSpPr>
          <p:spPr bwMode="auto">
            <a:xfrm>
              <a:off x="4981" y="4226"/>
              <a:ext cx="28" cy="20"/>
            </a:xfrm>
            <a:custGeom>
              <a:avLst/>
              <a:gdLst>
                <a:gd name="T0" fmla="*/ 0 w 9"/>
                <a:gd name="T1" fmla="*/ 2 h 6"/>
                <a:gd name="T2" fmla="*/ 7 w 9"/>
                <a:gd name="T3" fmla="*/ 5 h 6"/>
                <a:gd name="T4" fmla="*/ 8 w 9"/>
                <a:gd name="T5" fmla="*/ 5 h 6"/>
                <a:gd name="T6" fmla="*/ 8 w 9"/>
                <a:gd name="T7" fmla="*/ 3 h 6"/>
                <a:gd name="T8" fmla="*/ 1 w 9"/>
                <a:gd name="T9" fmla="*/ 0 h 6"/>
                <a:gd name="T10" fmla="*/ 0 w 9"/>
                <a:gd name="T11" fmla="*/ 1 h 6"/>
                <a:gd name="T12" fmla="*/ 0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4" name="Freeform 320"/>
            <p:cNvSpPr>
              <a:spLocks/>
            </p:cNvSpPr>
            <p:nvPr/>
          </p:nvSpPr>
          <p:spPr bwMode="auto">
            <a:xfrm>
              <a:off x="4978" y="4226"/>
              <a:ext cx="31" cy="20"/>
            </a:xfrm>
            <a:custGeom>
              <a:avLst/>
              <a:gdLst>
                <a:gd name="T0" fmla="*/ 1 w 10"/>
                <a:gd name="T1" fmla="*/ 2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5 h 6"/>
                <a:gd name="T8" fmla="*/ 10 w 10"/>
                <a:gd name="T9" fmla="*/ 4 h 6"/>
                <a:gd name="T10" fmla="*/ 9 w 10"/>
                <a:gd name="T11" fmla="*/ 3 h 6"/>
                <a:gd name="T12" fmla="*/ 2 w 10"/>
                <a:gd name="T13" fmla="*/ 0 h 6"/>
                <a:gd name="T14" fmla="*/ 2 w 10"/>
                <a:gd name="T15" fmla="*/ 0 h 6"/>
                <a:gd name="T16" fmla="*/ 1 w 10"/>
                <a:gd name="T17" fmla="*/ 0 h 6"/>
                <a:gd name="T18" fmla="*/ 0 w 10"/>
                <a:gd name="T19" fmla="*/ 1 h 6"/>
                <a:gd name="T20" fmla="*/ 1 w 10"/>
                <a:gd name="T21" fmla="*/ 2 h 6"/>
                <a:gd name="T22" fmla="*/ 1 w 10"/>
                <a:gd name="T23" fmla="*/ 2 h 6"/>
                <a:gd name="T24" fmla="*/ 1 w 10"/>
                <a:gd name="T25" fmla="*/ 1 h 6"/>
                <a:gd name="T26" fmla="*/ 1 w 10"/>
                <a:gd name="T27" fmla="*/ 1 h 6"/>
                <a:gd name="T28" fmla="*/ 2 w 10"/>
                <a:gd name="T29" fmla="*/ 0 h 6"/>
                <a:gd name="T30" fmla="*/ 2 w 10"/>
                <a:gd name="T31" fmla="*/ 0 h 6"/>
                <a:gd name="T32" fmla="*/ 9 w 10"/>
                <a:gd name="T33" fmla="*/ 4 h 6"/>
                <a:gd name="T34" fmla="*/ 9 w 10"/>
                <a:gd name="T35" fmla="*/ 4 h 6"/>
                <a:gd name="T36" fmla="*/ 9 w 10"/>
                <a:gd name="T37" fmla="*/ 5 h 6"/>
                <a:gd name="T38" fmla="*/ 8 w 10"/>
                <a:gd name="T39" fmla="*/ 5 h 6"/>
                <a:gd name="T40" fmla="*/ 8 w 10"/>
                <a:gd name="T41" fmla="*/ 5 h 6"/>
                <a:gd name="T42" fmla="*/ 1 w 10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2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5" name="Freeform 321"/>
            <p:cNvSpPr>
              <a:spLocks/>
            </p:cNvSpPr>
            <p:nvPr/>
          </p:nvSpPr>
          <p:spPr bwMode="auto">
            <a:xfrm>
              <a:off x="4984" y="4226"/>
              <a:ext cx="19" cy="2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6" name="Freeform 322"/>
            <p:cNvSpPr>
              <a:spLocks/>
            </p:cNvSpPr>
            <p:nvPr/>
          </p:nvSpPr>
          <p:spPr bwMode="auto">
            <a:xfrm>
              <a:off x="4984" y="4226"/>
              <a:ext cx="22" cy="23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4 h 7"/>
                <a:gd name="T4" fmla="*/ 0 w 7"/>
                <a:gd name="T5" fmla="*/ 5 h 7"/>
                <a:gd name="T6" fmla="*/ 0 w 7"/>
                <a:gd name="T7" fmla="*/ 6 h 7"/>
                <a:gd name="T8" fmla="*/ 1 w 7"/>
                <a:gd name="T9" fmla="*/ 7 h 7"/>
                <a:gd name="T10" fmla="*/ 2 w 7"/>
                <a:gd name="T11" fmla="*/ 6 h 7"/>
                <a:gd name="T12" fmla="*/ 6 w 7"/>
                <a:gd name="T13" fmla="*/ 2 h 7"/>
                <a:gd name="T14" fmla="*/ 7 w 7"/>
                <a:gd name="T15" fmla="*/ 1 h 7"/>
                <a:gd name="T16" fmla="*/ 6 w 7"/>
                <a:gd name="T17" fmla="*/ 0 h 7"/>
                <a:gd name="T18" fmla="*/ 5 w 7"/>
                <a:gd name="T19" fmla="*/ 0 h 7"/>
                <a:gd name="T20" fmla="*/ 4 w 7"/>
                <a:gd name="T21" fmla="*/ 0 h 7"/>
                <a:gd name="T22" fmla="*/ 5 w 7"/>
                <a:gd name="T23" fmla="*/ 1 h 7"/>
                <a:gd name="T24" fmla="*/ 5 w 7"/>
                <a:gd name="T25" fmla="*/ 0 h 7"/>
                <a:gd name="T26" fmla="*/ 6 w 7"/>
                <a:gd name="T27" fmla="*/ 0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1 w 7"/>
                <a:gd name="T35" fmla="*/ 6 h 7"/>
                <a:gd name="T36" fmla="*/ 1 w 7"/>
                <a:gd name="T37" fmla="*/ 6 h 7"/>
                <a:gd name="T38" fmla="*/ 0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4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7" name="Freeform 323"/>
            <p:cNvSpPr>
              <a:spLocks/>
            </p:cNvSpPr>
            <p:nvPr/>
          </p:nvSpPr>
          <p:spPr bwMode="auto">
            <a:xfrm>
              <a:off x="4956" y="4204"/>
              <a:ext cx="25" cy="55"/>
            </a:xfrm>
            <a:custGeom>
              <a:avLst/>
              <a:gdLst>
                <a:gd name="T0" fmla="*/ 1 w 8"/>
                <a:gd name="T1" fmla="*/ 2 h 17"/>
                <a:gd name="T2" fmla="*/ 6 w 8"/>
                <a:gd name="T3" fmla="*/ 17 h 17"/>
                <a:gd name="T4" fmla="*/ 7 w 8"/>
                <a:gd name="T5" fmla="*/ 17 h 17"/>
                <a:gd name="T6" fmla="*/ 8 w 8"/>
                <a:gd name="T7" fmla="*/ 16 h 17"/>
                <a:gd name="T8" fmla="*/ 5 w 8"/>
                <a:gd name="T9" fmla="*/ 1 h 17"/>
                <a:gd name="T10" fmla="*/ 4 w 8"/>
                <a:gd name="T11" fmla="*/ 0 h 17"/>
                <a:gd name="T12" fmla="*/ 3 w 8"/>
                <a:gd name="T13" fmla="*/ 2 h 17"/>
                <a:gd name="T14" fmla="*/ 6 w 8"/>
                <a:gd name="T15" fmla="*/ 16 h 17"/>
                <a:gd name="T16" fmla="*/ 7 w 8"/>
                <a:gd name="T17" fmla="*/ 16 h 17"/>
                <a:gd name="T18" fmla="*/ 8 w 8"/>
                <a:gd name="T19" fmla="*/ 16 h 17"/>
                <a:gd name="T20" fmla="*/ 3 w 8"/>
                <a:gd name="T21" fmla="*/ 1 h 17"/>
                <a:gd name="T22" fmla="*/ 1 w 8"/>
                <a:gd name="T23" fmla="*/ 1 h 17"/>
                <a:gd name="T24" fmla="*/ 1 w 8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7">
                  <a:moveTo>
                    <a:pt x="1" y="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8" name="Freeform 324"/>
            <p:cNvSpPr>
              <a:spLocks/>
            </p:cNvSpPr>
            <p:nvPr/>
          </p:nvSpPr>
          <p:spPr bwMode="auto">
            <a:xfrm>
              <a:off x="4956" y="4204"/>
              <a:ext cx="25" cy="58"/>
            </a:xfrm>
            <a:custGeom>
              <a:avLst/>
              <a:gdLst>
                <a:gd name="T0" fmla="*/ 1 w 8"/>
                <a:gd name="T1" fmla="*/ 2 h 18"/>
                <a:gd name="T2" fmla="*/ 0 w 8"/>
                <a:gd name="T3" fmla="*/ 2 h 18"/>
                <a:gd name="T4" fmla="*/ 5 w 8"/>
                <a:gd name="T5" fmla="*/ 17 h 18"/>
                <a:gd name="T6" fmla="*/ 7 w 8"/>
                <a:gd name="T7" fmla="*/ 18 h 18"/>
                <a:gd name="T8" fmla="*/ 7 w 8"/>
                <a:gd name="T9" fmla="*/ 18 h 18"/>
                <a:gd name="T10" fmla="*/ 8 w 8"/>
                <a:gd name="T11" fmla="*/ 16 h 18"/>
                <a:gd name="T12" fmla="*/ 8 w 8"/>
                <a:gd name="T13" fmla="*/ 16 h 18"/>
                <a:gd name="T14" fmla="*/ 5 w 8"/>
                <a:gd name="T15" fmla="*/ 1 h 18"/>
                <a:gd name="T16" fmla="*/ 4 w 8"/>
                <a:gd name="T17" fmla="*/ 0 h 18"/>
                <a:gd name="T18" fmla="*/ 3 w 8"/>
                <a:gd name="T19" fmla="*/ 0 h 18"/>
                <a:gd name="T20" fmla="*/ 2 w 8"/>
                <a:gd name="T21" fmla="*/ 1 h 18"/>
                <a:gd name="T22" fmla="*/ 2 w 8"/>
                <a:gd name="T23" fmla="*/ 2 h 18"/>
                <a:gd name="T24" fmla="*/ 5 w 8"/>
                <a:gd name="T25" fmla="*/ 17 h 18"/>
                <a:gd name="T26" fmla="*/ 7 w 8"/>
                <a:gd name="T27" fmla="*/ 16 h 18"/>
                <a:gd name="T28" fmla="*/ 7 w 8"/>
                <a:gd name="T29" fmla="*/ 16 h 18"/>
                <a:gd name="T30" fmla="*/ 8 w 8"/>
                <a:gd name="T31" fmla="*/ 16 h 18"/>
                <a:gd name="T32" fmla="*/ 8 w 8"/>
                <a:gd name="T33" fmla="*/ 16 h 18"/>
                <a:gd name="T34" fmla="*/ 3 w 8"/>
                <a:gd name="T35" fmla="*/ 1 h 18"/>
                <a:gd name="T36" fmla="*/ 2 w 8"/>
                <a:gd name="T37" fmla="*/ 0 h 18"/>
                <a:gd name="T38" fmla="*/ 1 w 8"/>
                <a:gd name="T39" fmla="*/ 1 h 18"/>
                <a:gd name="T40" fmla="*/ 0 w 8"/>
                <a:gd name="T41" fmla="*/ 2 h 18"/>
                <a:gd name="T42" fmla="*/ 0 w 8"/>
                <a:gd name="T43" fmla="*/ 2 h 18"/>
                <a:gd name="T44" fmla="*/ 1 w 8"/>
                <a:gd name="T45" fmla="*/ 2 h 18"/>
                <a:gd name="T46" fmla="*/ 1 w 8"/>
                <a:gd name="T47" fmla="*/ 2 h 18"/>
                <a:gd name="T48" fmla="*/ 1 w 8"/>
                <a:gd name="T49" fmla="*/ 2 h 18"/>
                <a:gd name="T50" fmla="*/ 0 w 8"/>
                <a:gd name="T51" fmla="*/ 2 h 18"/>
                <a:gd name="T52" fmla="*/ 0 w 8"/>
                <a:gd name="T53" fmla="*/ 2 h 18"/>
                <a:gd name="T54" fmla="*/ 1 w 8"/>
                <a:gd name="T55" fmla="*/ 2 h 18"/>
                <a:gd name="T56" fmla="*/ 1 w 8"/>
                <a:gd name="T57" fmla="*/ 3 h 18"/>
                <a:gd name="T58" fmla="*/ 1 w 8"/>
                <a:gd name="T59" fmla="*/ 3 h 18"/>
                <a:gd name="T60" fmla="*/ 1 w 8"/>
                <a:gd name="T61" fmla="*/ 3 h 18"/>
                <a:gd name="T62" fmla="*/ 1 w 8"/>
                <a:gd name="T63" fmla="*/ 2 h 18"/>
                <a:gd name="T64" fmla="*/ 1 w 8"/>
                <a:gd name="T65" fmla="*/ 2 h 18"/>
                <a:gd name="T66" fmla="*/ 1 w 8"/>
                <a:gd name="T67" fmla="*/ 1 h 18"/>
                <a:gd name="T68" fmla="*/ 2 w 8"/>
                <a:gd name="T69" fmla="*/ 1 h 18"/>
                <a:gd name="T70" fmla="*/ 2 w 8"/>
                <a:gd name="T71" fmla="*/ 2 h 18"/>
                <a:gd name="T72" fmla="*/ 7 w 8"/>
                <a:gd name="T73" fmla="*/ 16 h 18"/>
                <a:gd name="T74" fmla="*/ 7 w 8"/>
                <a:gd name="T75" fmla="*/ 16 h 18"/>
                <a:gd name="T76" fmla="*/ 6 w 8"/>
                <a:gd name="T77" fmla="*/ 16 h 18"/>
                <a:gd name="T78" fmla="*/ 3 w 8"/>
                <a:gd name="T79" fmla="*/ 2 h 18"/>
                <a:gd name="T80" fmla="*/ 3 w 8"/>
                <a:gd name="T81" fmla="*/ 1 h 18"/>
                <a:gd name="T82" fmla="*/ 4 w 8"/>
                <a:gd name="T83" fmla="*/ 1 h 18"/>
                <a:gd name="T84" fmla="*/ 4 w 8"/>
                <a:gd name="T85" fmla="*/ 1 h 18"/>
                <a:gd name="T86" fmla="*/ 5 w 8"/>
                <a:gd name="T87" fmla="*/ 1 h 18"/>
                <a:gd name="T88" fmla="*/ 8 w 8"/>
                <a:gd name="T89" fmla="*/ 16 h 18"/>
                <a:gd name="T90" fmla="*/ 8 w 8"/>
                <a:gd name="T91" fmla="*/ 16 h 18"/>
                <a:gd name="T92" fmla="*/ 7 w 8"/>
                <a:gd name="T93" fmla="*/ 17 h 18"/>
                <a:gd name="T94" fmla="*/ 7 w 8"/>
                <a:gd name="T95" fmla="*/ 17 h 18"/>
                <a:gd name="T96" fmla="*/ 6 w 8"/>
                <a:gd name="T97" fmla="*/ 16 h 18"/>
                <a:gd name="T98" fmla="*/ 1 w 8"/>
                <a:gd name="T99" fmla="*/ 2 h 18"/>
                <a:gd name="T100" fmla="*/ 1 w 8"/>
                <a:gd name="T101" fmla="*/ 2 h 18"/>
                <a:gd name="T102" fmla="*/ 1 w 8"/>
                <a:gd name="T103" fmla="*/ 3 h 18"/>
                <a:gd name="T104" fmla="*/ 1 w 8"/>
                <a:gd name="T10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" h="18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9" name="Freeform 325"/>
            <p:cNvSpPr>
              <a:spLocks/>
            </p:cNvSpPr>
            <p:nvPr/>
          </p:nvSpPr>
          <p:spPr bwMode="auto">
            <a:xfrm>
              <a:off x="5000" y="4129"/>
              <a:ext cx="19" cy="29"/>
            </a:xfrm>
            <a:custGeom>
              <a:avLst/>
              <a:gdLst>
                <a:gd name="T0" fmla="*/ 2 w 6"/>
                <a:gd name="T1" fmla="*/ 9 h 9"/>
                <a:gd name="T2" fmla="*/ 5 w 6"/>
                <a:gd name="T3" fmla="*/ 2 h 9"/>
                <a:gd name="T4" fmla="*/ 5 w 6"/>
                <a:gd name="T5" fmla="*/ 0 h 9"/>
                <a:gd name="T6" fmla="*/ 3 w 6"/>
                <a:gd name="T7" fmla="*/ 1 h 9"/>
                <a:gd name="T8" fmla="*/ 0 w 6"/>
                <a:gd name="T9" fmla="*/ 8 h 9"/>
                <a:gd name="T10" fmla="*/ 0 w 6"/>
                <a:gd name="T11" fmla="*/ 9 h 9"/>
                <a:gd name="T12" fmla="*/ 2 w 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2" y="9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0" name="Freeform 326"/>
            <p:cNvSpPr>
              <a:spLocks/>
            </p:cNvSpPr>
            <p:nvPr/>
          </p:nvSpPr>
          <p:spPr bwMode="auto">
            <a:xfrm>
              <a:off x="4997" y="4129"/>
              <a:ext cx="22" cy="33"/>
            </a:xfrm>
            <a:custGeom>
              <a:avLst/>
              <a:gdLst>
                <a:gd name="T0" fmla="*/ 3 w 7"/>
                <a:gd name="T1" fmla="*/ 9 h 10"/>
                <a:gd name="T2" fmla="*/ 7 w 7"/>
                <a:gd name="T3" fmla="*/ 2 h 10"/>
                <a:gd name="T4" fmla="*/ 7 w 7"/>
                <a:gd name="T5" fmla="*/ 1 h 10"/>
                <a:gd name="T6" fmla="*/ 6 w 7"/>
                <a:gd name="T7" fmla="*/ 0 h 10"/>
                <a:gd name="T8" fmla="*/ 5 w 7"/>
                <a:gd name="T9" fmla="*/ 0 h 10"/>
                <a:gd name="T10" fmla="*/ 4 w 7"/>
                <a:gd name="T11" fmla="*/ 1 h 10"/>
                <a:gd name="T12" fmla="*/ 1 w 7"/>
                <a:gd name="T13" fmla="*/ 8 h 10"/>
                <a:gd name="T14" fmla="*/ 0 w 7"/>
                <a:gd name="T15" fmla="*/ 8 h 10"/>
                <a:gd name="T16" fmla="*/ 1 w 7"/>
                <a:gd name="T17" fmla="*/ 9 h 10"/>
                <a:gd name="T18" fmla="*/ 2 w 7"/>
                <a:gd name="T19" fmla="*/ 10 h 10"/>
                <a:gd name="T20" fmla="*/ 3 w 7"/>
                <a:gd name="T21" fmla="*/ 9 h 10"/>
                <a:gd name="T22" fmla="*/ 3 w 7"/>
                <a:gd name="T23" fmla="*/ 9 h 10"/>
                <a:gd name="T24" fmla="*/ 2 w 7"/>
                <a:gd name="T25" fmla="*/ 9 h 10"/>
                <a:gd name="T26" fmla="*/ 1 w 7"/>
                <a:gd name="T27" fmla="*/ 9 h 10"/>
                <a:gd name="T28" fmla="*/ 1 w 7"/>
                <a:gd name="T29" fmla="*/ 8 h 10"/>
                <a:gd name="T30" fmla="*/ 1 w 7"/>
                <a:gd name="T31" fmla="*/ 8 h 10"/>
                <a:gd name="T32" fmla="*/ 5 w 7"/>
                <a:gd name="T33" fmla="*/ 1 h 10"/>
                <a:gd name="T34" fmla="*/ 5 w 7"/>
                <a:gd name="T35" fmla="*/ 1 h 10"/>
                <a:gd name="T36" fmla="*/ 6 w 7"/>
                <a:gd name="T37" fmla="*/ 1 h 10"/>
                <a:gd name="T38" fmla="*/ 6 w 7"/>
                <a:gd name="T39" fmla="*/ 1 h 10"/>
                <a:gd name="T40" fmla="*/ 6 w 7"/>
                <a:gd name="T41" fmla="*/ 2 h 10"/>
                <a:gd name="T42" fmla="*/ 3 w 7"/>
                <a:gd name="T4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0">
                  <a:moveTo>
                    <a:pt x="3" y="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1" name="Freeform 327"/>
            <p:cNvSpPr>
              <a:spLocks/>
            </p:cNvSpPr>
            <p:nvPr/>
          </p:nvSpPr>
          <p:spPr bwMode="auto">
            <a:xfrm>
              <a:off x="5016" y="4045"/>
              <a:ext cx="22" cy="78"/>
            </a:xfrm>
            <a:custGeom>
              <a:avLst/>
              <a:gdLst>
                <a:gd name="T0" fmla="*/ 2 w 7"/>
                <a:gd name="T1" fmla="*/ 23 h 24"/>
                <a:gd name="T2" fmla="*/ 6 w 7"/>
                <a:gd name="T3" fmla="*/ 4 h 24"/>
                <a:gd name="T4" fmla="*/ 5 w 7"/>
                <a:gd name="T5" fmla="*/ 4 h 24"/>
                <a:gd name="T6" fmla="*/ 6 w 7"/>
                <a:gd name="T7" fmla="*/ 4 h 24"/>
                <a:gd name="T8" fmla="*/ 7 w 7"/>
                <a:gd name="T9" fmla="*/ 2 h 24"/>
                <a:gd name="T10" fmla="*/ 7 w 7"/>
                <a:gd name="T11" fmla="*/ 2 h 24"/>
                <a:gd name="T12" fmla="*/ 7 w 7"/>
                <a:gd name="T13" fmla="*/ 2 h 24"/>
                <a:gd name="T14" fmla="*/ 6 w 7"/>
                <a:gd name="T15" fmla="*/ 1 h 24"/>
                <a:gd name="T16" fmla="*/ 7 w 7"/>
                <a:gd name="T17" fmla="*/ 2 h 24"/>
                <a:gd name="T18" fmla="*/ 7 w 7"/>
                <a:gd name="T19" fmla="*/ 2 h 24"/>
                <a:gd name="T20" fmla="*/ 6 w 7"/>
                <a:gd name="T21" fmla="*/ 1 h 24"/>
                <a:gd name="T22" fmla="*/ 7 w 7"/>
                <a:gd name="T23" fmla="*/ 2 h 24"/>
                <a:gd name="T24" fmla="*/ 6 w 7"/>
                <a:gd name="T25" fmla="*/ 1 h 24"/>
                <a:gd name="T26" fmla="*/ 6 w 7"/>
                <a:gd name="T27" fmla="*/ 2 h 24"/>
                <a:gd name="T28" fmla="*/ 7 w 7"/>
                <a:gd name="T29" fmla="*/ 2 h 24"/>
                <a:gd name="T30" fmla="*/ 6 w 7"/>
                <a:gd name="T31" fmla="*/ 1 h 24"/>
                <a:gd name="T32" fmla="*/ 6 w 7"/>
                <a:gd name="T33" fmla="*/ 2 h 24"/>
                <a:gd name="T34" fmla="*/ 6 w 7"/>
                <a:gd name="T35" fmla="*/ 1 h 24"/>
                <a:gd name="T36" fmla="*/ 5 w 7"/>
                <a:gd name="T37" fmla="*/ 2 h 24"/>
                <a:gd name="T38" fmla="*/ 6 w 7"/>
                <a:gd name="T39" fmla="*/ 2 h 24"/>
                <a:gd name="T40" fmla="*/ 6 w 7"/>
                <a:gd name="T41" fmla="*/ 1 h 24"/>
                <a:gd name="T42" fmla="*/ 5 w 7"/>
                <a:gd name="T43" fmla="*/ 2 h 24"/>
                <a:gd name="T44" fmla="*/ 7 w 7"/>
                <a:gd name="T45" fmla="*/ 2 h 24"/>
                <a:gd name="T46" fmla="*/ 7 w 7"/>
                <a:gd name="T47" fmla="*/ 0 h 24"/>
                <a:gd name="T48" fmla="*/ 6 w 7"/>
                <a:gd name="T49" fmla="*/ 0 h 24"/>
                <a:gd name="T50" fmla="*/ 5 w 7"/>
                <a:gd name="T51" fmla="*/ 0 h 24"/>
                <a:gd name="T52" fmla="*/ 5 w 7"/>
                <a:gd name="T53" fmla="*/ 0 h 24"/>
                <a:gd name="T54" fmla="*/ 3 w 7"/>
                <a:gd name="T55" fmla="*/ 4 h 24"/>
                <a:gd name="T56" fmla="*/ 3 w 7"/>
                <a:gd name="T57" fmla="*/ 4 h 24"/>
                <a:gd name="T58" fmla="*/ 2 w 7"/>
                <a:gd name="T59" fmla="*/ 16 h 24"/>
                <a:gd name="T60" fmla="*/ 1 w 7"/>
                <a:gd name="T61" fmla="*/ 21 h 24"/>
                <a:gd name="T62" fmla="*/ 0 w 7"/>
                <a:gd name="T63" fmla="*/ 23 h 24"/>
                <a:gd name="T64" fmla="*/ 1 w 7"/>
                <a:gd name="T65" fmla="*/ 24 h 24"/>
                <a:gd name="T66" fmla="*/ 2 w 7"/>
                <a:gd name="T6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24">
                  <a:moveTo>
                    <a:pt x="2" y="23"/>
                  </a:moveTo>
                  <a:cubicBezTo>
                    <a:pt x="2" y="23"/>
                    <a:pt x="5" y="13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2" y="13"/>
                    <a:pt x="2" y="16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2" y="24"/>
                    <a:pt x="2" y="24"/>
                    <a:pt x="2" y="2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2" name="Freeform 328"/>
            <p:cNvSpPr>
              <a:spLocks/>
            </p:cNvSpPr>
            <p:nvPr/>
          </p:nvSpPr>
          <p:spPr bwMode="auto">
            <a:xfrm>
              <a:off x="5016" y="4042"/>
              <a:ext cx="22" cy="81"/>
            </a:xfrm>
            <a:custGeom>
              <a:avLst/>
              <a:gdLst>
                <a:gd name="T0" fmla="*/ 6 w 7"/>
                <a:gd name="T1" fmla="*/ 5 h 25"/>
                <a:gd name="T2" fmla="*/ 3 w 7"/>
                <a:gd name="T3" fmla="*/ 5 h 25"/>
                <a:gd name="T4" fmla="*/ 6 w 7"/>
                <a:gd name="T5" fmla="*/ 6 h 25"/>
                <a:gd name="T6" fmla="*/ 7 w 7"/>
                <a:gd name="T7" fmla="*/ 3 h 25"/>
                <a:gd name="T8" fmla="*/ 7 w 7"/>
                <a:gd name="T9" fmla="*/ 3 h 25"/>
                <a:gd name="T10" fmla="*/ 7 w 7"/>
                <a:gd name="T11" fmla="*/ 3 h 25"/>
                <a:gd name="T12" fmla="*/ 6 w 7"/>
                <a:gd name="T13" fmla="*/ 2 h 25"/>
                <a:gd name="T14" fmla="*/ 7 w 7"/>
                <a:gd name="T15" fmla="*/ 3 h 25"/>
                <a:gd name="T16" fmla="*/ 6 w 7"/>
                <a:gd name="T17" fmla="*/ 3 h 25"/>
                <a:gd name="T18" fmla="*/ 7 w 7"/>
                <a:gd name="T19" fmla="*/ 3 h 25"/>
                <a:gd name="T20" fmla="*/ 6 w 7"/>
                <a:gd name="T21" fmla="*/ 1 h 25"/>
                <a:gd name="T22" fmla="*/ 6 w 7"/>
                <a:gd name="T23" fmla="*/ 2 h 25"/>
                <a:gd name="T24" fmla="*/ 5 w 7"/>
                <a:gd name="T25" fmla="*/ 2 h 25"/>
                <a:gd name="T26" fmla="*/ 6 w 7"/>
                <a:gd name="T27" fmla="*/ 3 h 25"/>
                <a:gd name="T28" fmla="*/ 5 w 7"/>
                <a:gd name="T29" fmla="*/ 2 h 25"/>
                <a:gd name="T30" fmla="*/ 6 w 7"/>
                <a:gd name="T31" fmla="*/ 3 h 25"/>
                <a:gd name="T32" fmla="*/ 7 w 7"/>
                <a:gd name="T33" fmla="*/ 1 h 25"/>
                <a:gd name="T34" fmla="*/ 6 w 7"/>
                <a:gd name="T35" fmla="*/ 0 h 25"/>
                <a:gd name="T36" fmla="*/ 5 w 7"/>
                <a:gd name="T37" fmla="*/ 1 h 25"/>
                <a:gd name="T38" fmla="*/ 3 w 7"/>
                <a:gd name="T39" fmla="*/ 5 h 25"/>
                <a:gd name="T40" fmla="*/ 3 w 7"/>
                <a:gd name="T41" fmla="*/ 5 h 25"/>
                <a:gd name="T42" fmla="*/ 0 w 7"/>
                <a:gd name="T43" fmla="*/ 22 h 25"/>
                <a:gd name="T44" fmla="*/ 0 w 7"/>
                <a:gd name="T45" fmla="*/ 23 h 25"/>
                <a:gd name="T46" fmla="*/ 0 w 7"/>
                <a:gd name="T47" fmla="*/ 23 h 25"/>
                <a:gd name="T48" fmla="*/ 0 w 7"/>
                <a:gd name="T49" fmla="*/ 23 h 25"/>
                <a:gd name="T50" fmla="*/ 0 w 7"/>
                <a:gd name="T51" fmla="*/ 23 h 25"/>
                <a:gd name="T52" fmla="*/ 0 w 7"/>
                <a:gd name="T53" fmla="*/ 24 h 25"/>
                <a:gd name="T54" fmla="*/ 0 w 7"/>
                <a:gd name="T55" fmla="*/ 24 h 25"/>
                <a:gd name="T56" fmla="*/ 0 w 7"/>
                <a:gd name="T57" fmla="*/ 23 h 25"/>
                <a:gd name="T58" fmla="*/ 0 w 7"/>
                <a:gd name="T59" fmla="*/ 23 h 25"/>
                <a:gd name="T60" fmla="*/ 0 w 7"/>
                <a:gd name="T61" fmla="*/ 24 h 25"/>
                <a:gd name="T62" fmla="*/ 3 w 7"/>
                <a:gd name="T63" fmla="*/ 24 h 25"/>
                <a:gd name="T64" fmla="*/ 2 w 7"/>
                <a:gd name="T65" fmla="*/ 24 h 25"/>
                <a:gd name="T66" fmla="*/ 1 w 7"/>
                <a:gd name="T67" fmla="*/ 25 h 25"/>
                <a:gd name="T68" fmla="*/ 0 w 7"/>
                <a:gd name="T69" fmla="*/ 24 h 25"/>
                <a:gd name="T70" fmla="*/ 0 w 7"/>
                <a:gd name="T71" fmla="*/ 24 h 25"/>
                <a:gd name="T72" fmla="*/ 4 w 7"/>
                <a:gd name="T73" fmla="*/ 5 h 25"/>
                <a:gd name="T74" fmla="*/ 4 w 7"/>
                <a:gd name="T75" fmla="*/ 5 h 25"/>
                <a:gd name="T76" fmla="*/ 5 w 7"/>
                <a:gd name="T77" fmla="*/ 2 h 25"/>
                <a:gd name="T78" fmla="*/ 5 w 7"/>
                <a:gd name="T79" fmla="*/ 1 h 25"/>
                <a:gd name="T80" fmla="*/ 6 w 7"/>
                <a:gd name="T81" fmla="*/ 1 h 25"/>
                <a:gd name="T82" fmla="*/ 7 w 7"/>
                <a:gd name="T83" fmla="*/ 1 h 25"/>
                <a:gd name="T84" fmla="*/ 6 w 7"/>
                <a:gd name="T85" fmla="*/ 3 h 25"/>
                <a:gd name="T86" fmla="*/ 5 w 7"/>
                <a:gd name="T87" fmla="*/ 3 h 25"/>
                <a:gd name="T88" fmla="*/ 6 w 7"/>
                <a:gd name="T89" fmla="*/ 3 h 25"/>
                <a:gd name="T90" fmla="*/ 5 w 7"/>
                <a:gd name="T91" fmla="*/ 3 h 25"/>
                <a:gd name="T92" fmla="*/ 6 w 7"/>
                <a:gd name="T93" fmla="*/ 3 h 25"/>
                <a:gd name="T94" fmla="*/ 6 w 7"/>
                <a:gd name="T95" fmla="*/ 3 h 25"/>
                <a:gd name="T96" fmla="*/ 6 w 7"/>
                <a:gd name="T97" fmla="*/ 3 h 25"/>
                <a:gd name="T98" fmla="*/ 6 w 7"/>
                <a:gd name="T99" fmla="*/ 3 h 25"/>
                <a:gd name="T100" fmla="*/ 6 w 7"/>
                <a:gd name="T101" fmla="*/ 2 h 25"/>
                <a:gd name="T102" fmla="*/ 7 w 7"/>
                <a:gd name="T103" fmla="*/ 3 h 25"/>
                <a:gd name="T104" fmla="*/ 6 w 7"/>
                <a:gd name="T105" fmla="*/ 3 h 25"/>
                <a:gd name="T106" fmla="*/ 6 w 7"/>
                <a:gd name="T107" fmla="*/ 2 h 25"/>
                <a:gd name="T108" fmla="*/ 7 w 7"/>
                <a:gd name="T109" fmla="*/ 3 h 25"/>
                <a:gd name="T110" fmla="*/ 6 w 7"/>
                <a:gd name="T111" fmla="*/ 3 h 25"/>
                <a:gd name="T112" fmla="*/ 6 w 7"/>
                <a:gd name="T113" fmla="*/ 3 h 25"/>
                <a:gd name="T114" fmla="*/ 6 w 7"/>
                <a:gd name="T115" fmla="*/ 5 h 25"/>
                <a:gd name="T116" fmla="*/ 5 w 7"/>
                <a:gd name="T117" fmla="*/ 5 h 25"/>
                <a:gd name="T118" fmla="*/ 5 w 7"/>
                <a:gd name="T119" fmla="*/ 5 h 25"/>
                <a:gd name="T120" fmla="*/ 2 w 7"/>
                <a:gd name="T1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" h="25">
                  <a:moveTo>
                    <a:pt x="2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6" y="1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9"/>
                    <a:pt x="2" y="14"/>
                    <a:pt x="1" y="17"/>
                  </a:cubicBezTo>
                  <a:cubicBezTo>
                    <a:pt x="1" y="19"/>
                    <a:pt x="1" y="21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3"/>
                    <a:pt x="1" y="22"/>
                  </a:cubicBezTo>
                  <a:cubicBezTo>
                    <a:pt x="1" y="21"/>
                    <a:pt x="2" y="19"/>
                    <a:pt x="2" y="17"/>
                  </a:cubicBezTo>
                  <a:cubicBezTo>
                    <a:pt x="3" y="14"/>
                    <a:pt x="4" y="9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3" name="Freeform 329"/>
            <p:cNvSpPr>
              <a:spLocks/>
            </p:cNvSpPr>
            <p:nvPr/>
          </p:nvSpPr>
          <p:spPr bwMode="auto">
            <a:xfrm>
              <a:off x="4921" y="4022"/>
              <a:ext cx="63" cy="23"/>
            </a:xfrm>
            <a:custGeom>
              <a:avLst/>
              <a:gdLst>
                <a:gd name="T0" fmla="*/ 19 w 20"/>
                <a:gd name="T1" fmla="*/ 6 h 7"/>
                <a:gd name="T2" fmla="*/ 17 w 20"/>
                <a:gd name="T3" fmla="*/ 3 h 7"/>
                <a:gd name="T4" fmla="*/ 10 w 20"/>
                <a:gd name="T5" fmla="*/ 0 h 7"/>
                <a:gd name="T6" fmla="*/ 9 w 20"/>
                <a:gd name="T7" fmla="*/ 0 h 7"/>
                <a:gd name="T8" fmla="*/ 0 w 20"/>
                <a:gd name="T9" fmla="*/ 4 h 7"/>
                <a:gd name="T10" fmla="*/ 1 w 20"/>
                <a:gd name="T11" fmla="*/ 6 h 7"/>
                <a:gd name="T12" fmla="*/ 2 w 20"/>
                <a:gd name="T13" fmla="*/ 5 h 7"/>
                <a:gd name="T14" fmla="*/ 2 w 20"/>
                <a:gd name="T15" fmla="*/ 5 h 7"/>
                <a:gd name="T16" fmla="*/ 2 w 20"/>
                <a:gd name="T17" fmla="*/ 5 h 7"/>
                <a:gd name="T18" fmla="*/ 2 w 20"/>
                <a:gd name="T19" fmla="*/ 5 h 7"/>
                <a:gd name="T20" fmla="*/ 2 w 20"/>
                <a:gd name="T21" fmla="*/ 5 h 7"/>
                <a:gd name="T22" fmla="*/ 9 w 20"/>
                <a:gd name="T23" fmla="*/ 3 h 7"/>
                <a:gd name="T24" fmla="*/ 10 w 20"/>
                <a:gd name="T25" fmla="*/ 3 h 7"/>
                <a:gd name="T26" fmla="*/ 16 w 20"/>
                <a:gd name="T27" fmla="*/ 5 h 7"/>
                <a:gd name="T28" fmla="*/ 17 w 20"/>
                <a:gd name="T29" fmla="*/ 6 h 7"/>
                <a:gd name="T30" fmla="*/ 17 w 20"/>
                <a:gd name="T31" fmla="*/ 6 h 7"/>
                <a:gd name="T32" fmla="*/ 17 w 20"/>
                <a:gd name="T33" fmla="*/ 7 h 7"/>
                <a:gd name="T34" fmla="*/ 17 w 20"/>
                <a:gd name="T35" fmla="*/ 7 h 7"/>
                <a:gd name="T36" fmla="*/ 18 w 20"/>
                <a:gd name="T37" fmla="*/ 6 h 7"/>
                <a:gd name="T38" fmla="*/ 17 w 20"/>
                <a:gd name="T39" fmla="*/ 7 h 7"/>
                <a:gd name="T40" fmla="*/ 17 w 20"/>
                <a:gd name="T41" fmla="*/ 7 h 7"/>
                <a:gd name="T42" fmla="*/ 18 w 20"/>
                <a:gd name="T43" fmla="*/ 6 h 7"/>
                <a:gd name="T44" fmla="*/ 17 w 20"/>
                <a:gd name="T45" fmla="*/ 7 h 7"/>
                <a:gd name="T46" fmla="*/ 19 w 20"/>
                <a:gd name="T47" fmla="*/ 7 h 7"/>
                <a:gd name="T48" fmla="*/ 19 w 20"/>
                <a:gd name="T4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4"/>
                    <a:pt x="17" y="3"/>
                  </a:cubicBezTo>
                  <a:cubicBezTo>
                    <a:pt x="16" y="2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4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4" y="4"/>
                    <a:pt x="16" y="5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9" y="7"/>
                    <a:pt x="20" y="6"/>
                    <a:pt x="19" y="6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4" name="Freeform 330"/>
            <p:cNvSpPr>
              <a:spLocks/>
            </p:cNvSpPr>
            <p:nvPr/>
          </p:nvSpPr>
          <p:spPr bwMode="auto">
            <a:xfrm>
              <a:off x="4921" y="4022"/>
              <a:ext cx="63" cy="23"/>
            </a:xfrm>
            <a:custGeom>
              <a:avLst/>
              <a:gdLst>
                <a:gd name="T0" fmla="*/ 19 w 20"/>
                <a:gd name="T1" fmla="*/ 5 h 7"/>
                <a:gd name="T2" fmla="*/ 10 w 20"/>
                <a:gd name="T3" fmla="*/ 0 h 7"/>
                <a:gd name="T4" fmla="*/ 9 w 20"/>
                <a:gd name="T5" fmla="*/ 0 h 7"/>
                <a:gd name="T6" fmla="*/ 1 w 20"/>
                <a:gd name="T7" fmla="*/ 3 h 7"/>
                <a:gd name="T8" fmla="*/ 0 w 20"/>
                <a:gd name="T9" fmla="*/ 4 h 7"/>
                <a:gd name="T10" fmla="*/ 0 w 20"/>
                <a:gd name="T11" fmla="*/ 5 h 7"/>
                <a:gd name="T12" fmla="*/ 1 w 20"/>
                <a:gd name="T13" fmla="*/ 6 h 7"/>
                <a:gd name="T14" fmla="*/ 3 w 20"/>
                <a:gd name="T15" fmla="*/ 5 h 7"/>
                <a:gd name="T16" fmla="*/ 2 w 20"/>
                <a:gd name="T17" fmla="*/ 6 h 7"/>
                <a:gd name="T18" fmla="*/ 3 w 20"/>
                <a:gd name="T19" fmla="*/ 6 h 7"/>
                <a:gd name="T20" fmla="*/ 3 w 20"/>
                <a:gd name="T21" fmla="*/ 5 h 7"/>
                <a:gd name="T22" fmla="*/ 2 w 20"/>
                <a:gd name="T23" fmla="*/ 6 h 7"/>
                <a:gd name="T24" fmla="*/ 2 w 20"/>
                <a:gd name="T25" fmla="*/ 6 h 7"/>
                <a:gd name="T26" fmla="*/ 9 w 20"/>
                <a:gd name="T27" fmla="*/ 3 h 7"/>
                <a:gd name="T28" fmla="*/ 9 w 20"/>
                <a:gd name="T29" fmla="*/ 3 h 7"/>
                <a:gd name="T30" fmla="*/ 10 w 20"/>
                <a:gd name="T31" fmla="*/ 3 h 7"/>
                <a:gd name="T32" fmla="*/ 15 w 20"/>
                <a:gd name="T33" fmla="*/ 5 h 7"/>
                <a:gd name="T34" fmla="*/ 17 w 20"/>
                <a:gd name="T35" fmla="*/ 6 h 7"/>
                <a:gd name="T36" fmla="*/ 17 w 20"/>
                <a:gd name="T37" fmla="*/ 7 h 7"/>
                <a:gd name="T38" fmla="*/ 17 w 20"/>
                <a:gd name="T39" fmla="*/ 7 h 7"/>
                <a:gd name="T40" fmla="*/ 18 w 20"/>
                <a:gd name="T41" fmla="*/ 7 h 7"/>
                <a:gd name="T42" fmla="*/ 17 w 20"/>
                <a:gd name="T43" fmla="*/ 6 h 7"/>
                <a:gd name="T44" fmla="*/ 17 w 20"/>
                <a:gd name="T45" fmla="*/ 7 h 7"/>
                <a:gd name="T46" fmla="*/ 18 w 20"/>
                <a:gd name="T47" fmla="*/ 7 h 7"/>
                <a:gd name="T48" fmla="*/ 17 w 20"/>
                <a:gd name="T49" fmla="*/ 6 h 7"/>
                <a:gd name="T50" fmla="*/ 17 w 20"/>
                <a:gd name="T51" fmla="*/ 7 h 7"/>
                <a:gd name="T52" fmla="*/ 19 w 20"/>
                <a:gd name="T53" fmla="*/ 7 h 7"/>
                <a:gd name="T54" fmla="*/ 20 w 20"/>
                <a:gd name="T55" fmla="*/ 5 h 7"/>
                <a:gd name="T56" fmla="*/ 19 w 20"/>
                <a:gd name="T57" fmla="*/ 6 h 7"/>
                <a:gd name="T58" fmla="*/ 19 w 20"/>
                <a:gd name="T59" fmla="*/ 6 h 7"/>
                <a:gd name="T60" fmla="*/ 18 w 20"/>
                <a:gd name="T61" fmla="*/ 7 h 7"/>
                <a:gd name="T62" fmla="*/ 17 w 20"/>
                <a:gd name="T63" fmla="*/ 7 h 7"/>
                <a:gd name="T64" fmla="*/ 18 w 20"/>
                <a:gd name="T65" fmla="*/ 7 h 7"/>
                <a:gd name="T66" fmla="*/ 17 w 20"/>
                <a:gd name="T67" fmla="*/ 6 h 7"/>
                <a:gd name="T68" fmla="*/ 17 w 20"/>
                <a:gd name="T69" fmla="*/ 7 h 7"/>
                <a:gd name="T70" fmla="*/ 18 w 20"/>
                <a:gd name="T71" fmla="*/ 6 h 7"/>
                <a:gd name="T72" fmla="*/ 17 w 20"/>
                <a:gd name="T73" fmla="*/ 7 h 7"/>
                <a:gd name="T74" fmla="*/ 18 w 20"/>
                <a:gd name="T75" fmla="*/ 6 h 7"/>
                <a:gd name="T76" fmla="*/ 17 w 20"/>
                <a:gd name="T77" fmla="*/ 6 h 7"/>
                <a:gd name="T78" fmla="*/ 18 w 20"/>
                <a:gd name="T79" fmla="*/ 6 h 7"/>
                <a:gd name="T80" fmla="*/ 17 w 20"/>
                <a:gd name="T81" fmla="*/ 6 h 7"/>
                <a:gd name="T82" fmla="*/ 17 w 20"/>
                <a:gd name="T83" fmla="*/ 6 h 7"/>
                <a:gd name="T84" fmla="*/ 17 w 20"/>
                <a:gd name="T85" fmla="*/ 6 h 7"/>
                <a:gd name="T86" fmla="*/ 10 w 20"/>
                <a:gd name="T87" fmla="*/ 2 h 7"/>
                <a:gd name="T88" fmla="*/ 9 w 20"/>
                <a:gd name="T89" fmla="*/ 2 h 7"/>
                <a:gd name="T90" fmla="*/ 2 w 20"/>
                <a:gd name="T91" fmla="*/ 5 h 7"/>
                <a:gd name="T92" fmla="*/ 2 w 20"/>
                <a:gd name="T93" fmla="*/ 5 h 7"/>
                <a:gd name="T94" fmla="*/ 2 w 20"/>
                <a:gd name="T95" fmla="*/ 5 h 7"/>
                <a:gd name="T96" fmla="*/ 2 w 20"/>
                <a:gd name="T97" fmla="*/ 6 h 7"/>
                <a:gd name="T98" fmla="*/ 2 w 20"/>
                <a:gd name="T99" fmla="*/ 5 h 7"/>
                <a:gd name="T100" fmla="*/ 2 w 20"/>
                <a:gd name="T101" fmla="*/ 5 h 7"/>
                <a:gd name="T102" fmla="*/ 2 w 20"/>
                <a:gd name="T103" fmla="*/ 5 h 7"/>
                <a:gd name="T104" fmla="*/ 2 w 20"/>
                <a:gd name="T105" fmla="*/ 6 h 7"/>
                <a:gd name="T106" fmla="*/ 2 w 20"/>
                <a:gd name="T107" fmla="*/ 5 h 7"/>
                <a:gd name="T108" fmla="*/ 1 w 20"/>
                <a:gd name="T109" fmla="*/ 5 h 7"/>
                <a:gd name="T110" fmla="*/ 1 w 20"/>
                <a:gd name="T111" fmla="*/ 4 h 7"/>
                <a:gd name="T112" fmla="*/ 1 w 20"/>
                <a:gd name="T113" fmla="*/ 4 h 7"/>
                <a:gd name="T114" fmla="*/ 9 w 20"/>
                <a:gd name="T115" fmla="*/ 1 h 7"/>
                <a:gd name="T116" fmla="*/ 17 w 20"/>
                <a:gd name="T117" fmla="*/ 3 h 7"/>
                <a:gd name="T118" fmla="*/ 19 w 20"/>
                <a:gd name="T1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7" y="3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5"/>
                    <a:pt x="16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5"/>
                    <a:pt x="16" y="4"/>
                  </a:cubicBezTo>
                  <a:cubicBezTo>
                    <a:pt x="15" y="3"/>
                    <a:pt x="13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2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5" y="2"/>
                    <a:pt x="17" y="3"/>
                  </a:cubicBezTo>
                  <a:cubicBezTo>
                    <a:pt x="18" y="4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5" name="Freeform 331"/>
            <p:cNvSpPr>
              <a:spLocks/>
            </p:cNvSpPr>
            <p:nvPr/>
          </p:nvSpPr>
          <p:spPr bwMode="auto">
            <a:xfrm>
              <a:off x="4994" y="4026"/>
              <a:ext cx="41" cy="22"/>
            </a:xfrm>
            <a:custGeom>
              <a:avLst/>
              <a:gdLst>
                <a:gd name="T0" fmla="*/ 2 w 13"/>
                <a:gd name="T1" fmla="*/ 6 h 7"/>
                <a:gd name="T2" fmla="*/ 2 w 13"/>
                <a:gd name="T3" fmla="*/ 6 h 7"/>
                <a:gd name="T4" fmla="*/ 4 w 13"/>
                <a:gd name="T5" fmla="*/ 4 h 7"/>
                <a:gd name="T6" fmla="*/ 8 w 13"/>
                <a:gd name="T7" fmla="*/ 3 h 7"/>
                <a:gd name="T8" fmla="*/ 8 w 13"/>
                <a:gd name="T9" fmla="*/ 3 h 7"/>
                <a:gd name="T10" fmla="*/ 10 w 13"/>
                <a:gd name="T11" fmla="*/ 3 h 7"/>
                <a:gd name="T12" fmla="*/ 11 w 13"/>
                <a:gd name="T13" fmla="*/ 4 h 7"/>
                <a:gd name="T14" fmla="*/ 11 w 13"/>
                <a:gd name="T15" fmla="*/ 4 h 7"/>
                <a:gd name="T16" fmla="*/ 11 w 13"/>
                <a:gd name="T17" fmla="*/ 4 h 7"/>
                <a:gd name="T18" fmla="*/ 11 w 13"/>
                <a:gd name="T19" fmla="*/ 3 h 7"/>
                <a:gd name="T20" fmla="*/ 11 w 13"/>
                <a:gd name="T21" fmla="*/ 4 h 7"/>
                <a:gd name="T22" fmla="*/ 11 w 13"/>
                <a:gd name="T23" fmla="*/ 4 h 7"/>
                <a:gd name="T24" fmla="*/ 11 w 13"/>
                <a:gd name="T25" fmla="*/ 3 h 7"/>
                <a:gd name="T26" fmla="*/ 11 w 13"/>
                <a:gd name="T27" fmla="*/ 4 h 7"/>
                <a:gd name="T28" fmla="*/ 12 w 13"/>
                <a:gd name="T29" fmla="*/ 4 h 7"/>
                <a:gd name="T30" fmla="*/ 12 w 13"/>
                <a:gd name="T31" fmla="*/ 2 h 7"/>
                <a:gd name="T32" fmla="*/ 8 w 13"/>
                <a:gd name="T33" fmla="*/ 0 h 7"/>
                <a:gd name="T34" fmla="*/ 7 w 13"/>
                <a:gd name="T35" fmla="*/ 0 h 7"/>
                <a:gd name="T36" fmla="*/ 3 w 13"/>
                <a:gd name="T37" fmla="*/ 3 h 7"/>
                <a:gd name="T38" fmla="*/ 0 w 13"/>
                <a:gd name="T39" fmla="*/ 5 h 7"/>
                <a:gd name="T40" fmla="*/ 0 w 13"/>
                <a:gd name="T41" fmla="*/ 6 h 7"/>
                <a:gd name="T42" fmla="*/ 2 w 13"/>
                <a:gd name="T4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5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2" y="2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2" y="7"/>
                    <a:pt x="2" y="6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6" name="Freeform 332"/>
            <p:cNvSpPr>
              <a:spLocks/>
            </p:cNvSpPr>
            <p:nvPr/>
          </p:nvSpPr>
          <p:spPr bwMode="auto">
            <a:xfrm>
              <a:off x="4994" y="4026"/>
              <a:ext cx="41" cy="22"/>
            </a:xfrm>
            <a:custGeom>
              <a:avLst/>
              <a:gdLst>
                <a:gd name="T0" fmla="*/ 2 w 13"/>
                <a:gd name="T1" fmla="*/ 6 h 7"/>
                <a:gd name="T2" fmla="*/ 5 w 13"/>
                <a:gd name="T3" fmla="*/ 4 h 7"/>
                <a:gd name="T4" fmla="*/ 8 w 13"/>
                <a:gd name="T5" fmla="*/ 3 h 7"/>
                <a:gd name="T6" fmla="*/ 10 w 13"/>
                <a:gd name="T7" fmla="*/ 3 h 7"/>
                <a:gd name="T8" fmla="*/ 10 w 13"/>
                <a:gd name="T9" fmla="*/ 4 h 7"/>
                <a:gd name="T10" fmla="*/ 10 w 13"/>
                <a:gd name="T11" fmla="*/ 4 h 7"/>
                <a:gd name="T12" fmla="*/ 11 w 13"/>
                <a:gd name="T13" fmla="*/ 4 h 7"/>
                <a:gd name="T14" fmla="*/ 11 w 13"/>
                <a:gd name="T15" fmla="*/ 3 h 7"/>
                <a:gd name="T16" fmla="*/ 10 w 13"/>
                <a:gd name="T17" fmla="*/ 4 h 7"/>
                <a:gd name="T18" fmla="*/ 10 w 13"/>
                <a:gd name="T19" fmla="*/ 4 h 7"/>
                <a:gd name="T20" fmla="*/ 11 w 13"/>
                <a:gd name="T21" fmla="*/ 3 h 7"/>
                <a:gd name="T22" fmla="*/ 10 w 13"/>
                <a:gd name="T23" fmla="*/ 4 h 7"/>
                <a:gd name="T24" fmla="*/ 12 w 13"/>
                <a:gd name="T25" fmla="*/ 4 h 7"/>
                <a:gd name="T26" fmla="*/ 13 w 13"/>
                <a:gd name="T27" fmla="*/ 3 h 7"/>
                <a:gd name="T28" fmla="*/ 12 w 13"/>
                <a:gd name="T29" fmla="*/ 2 h 7"/>
                <a:gd name="T30" fmla="*/ 11 w 13"/>
                <a:gd name="T31" fmla="*/ 1 h 7"/>
                <a:gd name="T32" fmla="*/ 8 w 13"/>
                <a:gd name="T33" fmla="*/ 0 h 7"/>
                <a:gd name="T34" fmla="*/ 7 w 13"/>
                <a:gd name="T35" fmla="*/ 0 h 7"/>
                <a:gd name="T36" fmla="*/ 2 w 13"/>
                <a:gd name="T37" fmla="*/ 2 h 7"/>
                <a:gd name="T38" fmla="*/ 0 w 13"/>
                <a:gd name="T39" fmla="*/ 6 h 7"/>
                <a:gd name="T40" fmla="*/ 1 w 13"/>
                <a:gd name="T41" fmla="*/ 7 h 7"/>
                <a:gd name="T42" fmla="*/ 2 w 13"/>
                <a:gd name="T43" fmla="*/ 6 h 7"/>
                <a:gd name="T44" fmla="*/ 2 w 13"/>
                <a:gd name="T45" fmla="*/ 6 h 7"/>
                <a:gd name="T46" fmla="*/ 1 w 13"/>
                <a:gd name="T47" fmla="*/ 6 h 7"/>
                <a:gd name="T48" fmla="*/ 0 w 13"/>
                <a:gd name="T49" fmla="*/ 6 h 7"/>
                <a:gd name="T50" fmla="*/ 3 w 13"/>
                <a:gd name="T51" fmla="*/ 3 h 7"/>
                <a:gd name="T52" fmla="*/ 7 w 13"/>
                <a:gd name="T53" fmla="*/ 0 h 7"/>
                <a:gd name="T54" fmla="*/ 8 w 13"/>
                <a:gd name="T55" fmla="*/ 1 h 7"/>
                <a:gd name="T56" fmla="*/ 11 w 13"/>
                <a:gd name="T57" fmla="*/ 2 h 7"/>
                <a:gd name="T58" fmla="*/ 12 w 13"/>
                <a:gd name="T59" fmla="*/ 3 h 7"/>
                <a:gd name="T60" fmla="*/ 12 w 13"/>
                <a:gd name="T61" fmla="*/ 3 h 7"/>
                <a:gd name="T62" fmla="*/ 12 w 13"/>
                <a:gd name="T63" fmla="*/ 4 h 7"/>
                <a:gd name="T64" fmla="*/ 11 w 13"/>
                <a:gd name="T65" fmla="*/ 4 h 7"/>
                <a:gd name="T66" fmla="*/ 11 w 13"/>
                <a:gd name="T67" fmla="*/ 4 h 7"/>
                <a:gd name="T68" fmla="*/ 11 w 13"/>
                <a:gd name="T69" fmla="*/ 3 h 7"/>
                <a:gd name="T70" fmla="*/ 11 w 13"/>
                <a:gd name="T71" fmla="*/ 4 h 7"/>
                <a:gd name="T72" fmla="*/ 11 w 13"/>
                <a:gd name="T73" fmla="*/ 3 h 7"/>
                <a:gd name="T74" fmla="*/ 11 w 13"/>
                <a:gd name="T75" fmla="*/ 4 h 7"/>
                <a:gd name="T76" fmla="*/ 11 w 13"/>
                <a:gd name="T77" fmla="*/ 3 h 7"/>
                <a:gd name="T78" fmla="*/ 10 w 13"/>
                <a:gd name="T79" fmla="*/ 3 h 7"/>
                <a:gd name="T80" fmla="*/ 11 w 13"/>
                <a:gd name="T81" fmla="*/ 3 h 7"/>
                <a:gd name="T82" fmla="*/ 11 w 13"/>
                <a:gd name="T83" fmla="*/ 4 h 7"/>
                <a:gd name="T84" fmla="*/ 11 w 13"/>
                <a:gd name="T85" fmla="*/ 3 h 7"/>
                <a:gd name="T86" fmla="*/ 10 w 13"/>
                <a:gd name="T87" fmla="*/ 3 h 7"/>
                <a:gd name="T88" fmla="*/ 10 w 13"/>
                <a:gd name="T89" fmla="*/ 3 h 7"/>
                <a:gd name="T90" fmla="*/ 8 w 13"/>
                <a:gd name="T91" fmla="*/ 2 h 7"/>
                <a:gd name="T92" fmla="*/ 2 w 13"/>
                <a:gd name="T93" fmla="*/ 6 h 7"/>
                <a:gd name="T94" fmla="*/ 2 w 13"/>
                <a:gd name="T9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2" y="2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3" y="3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7" name="Freeform 333"/>
            <p:cNvSpPr>
              <a:spLocks/>
            </p:cNvSpPr>
            <p:nvPr/>
          </p:nvSpPr>
          <p:spPr bwMode="auto">
            <a:xfrm>
              <a:off x="5528" y="4113"/>
              <a:ext cx="88" cy="117"/>
            </a:xfrm>
            <a:custGeom>
              <a:avLst/>
              <a:gdLst>
                <a:gd name="T0" fmla="*/ 2 w 28"/>
                <a:gd name="T1" fmla="*/ 35 h 36"/>
                <a:gd name="T2" fmla="*/ 2 w 28"/>
                <a:gd name="T3" fmla="*/ 35 h 36"/>
                <a:gd name="T4" fmla="*/ 2 w 28"/>
                <a:gd name="T5" fmla="*/ 35 h 36"/>
                <a:gd name="T6" fmla="*/ 2 w 28"/>
                <a:gd name="T7" fmla="*/ 35 h 36"/>
                <a:gd name="T8" fmla="*/ 2 w 28"/>
                <a:gd name="T9" fmla="*/ 35 h 36"/>
                <a:gd name="T10" fmla="*/ 2 w 28"/>
                <a:gd name="T11" fmla="*/ 35 h 36"/>
                <a:gd name="T12" fmla="*/ 28 w 28"/>
                <a:gd name="T13" fmla="*/ 2 h 36"/>
                <a:gd name="T14" fmla="*/ 28 w 28"/>
                <a:gd name="T15" fmla="*/ 0 h 36"/>
                <a:gd name="T16" fmla="*/ 26 w 28"/>
                <a:gd name="T17" fmla="*/ 0 h 36"/>
                <a:gd name="T18" fmla="*/ 1 w 28"/>
                <a:gd name="T19" fmla="*/ 35 h 36"/>
                <a:gd name="T20" fmla="*/ 1 w 28"/>
                <a:gd name="T21" fmla="*/ 36 h 36"/>
                <a:gd name="T22" fmla="*/ 2 w 28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6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4" y="24"/>
                    <a:pt x="28" y="2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" y="23"/>
                    <a:pt x="1" y="35"/>
                    <a:pt x="1" y="35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2" y="36"/>
                    <a:pt x="2" y="36"/>
                    <a:pt x="2" y="35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8" name="Freeform 334"/>
            <p:cNvSpPr>
              <a:spLocks/>
            </p:cNvSpPr>
            <p:nvPr/>
          </p:nvSpPr>
          <p:spPr bwMode="auto">
            <a:xfrm>
              <a:off x="5528" y="4113"/>
              <a:ext cx="88" cy="120"/>
            </a:xfrm>
            <a:custGeom>
              <a:avLst/>
              <a:gdLst>
                <a:gd name="T0" fmla="*/ 2 w 28"/>
                <a:gd name="T1" fmla="*/ 35 h 37"/>
                <a:gd name="T2" fmla="*/ 2 w 28"/>
                <a:gd name="T3" fmla="*/ 35 h 37"/>
                <a:gd name="T4" fmla="*/ 2 w 28"/>
                <a:gd name="T5" fmla="*/ 35 h 37"/>
                <a:gd name="T6" fmla="*/ 2 w 28"/>
                <a:gd name="T7" fmla="*/ 36 h 37"/>
                <a:gd name="T8" fmla="*/ 2 w 28"/>
                <a:gd name="T9" fmla="*/ 36 h 37"/>
                <a:gd name="T10" fmla="*/ 2 w 28"/>
                <a:gd name="T11" fmla="*/ 36 h 37"/>
                <a:gd name="T12" fmla="*/ 3 w 28"/>
                <a:gd name="T13" fmla="*/ 36 h 37"/>
                <a:gd name="T14" fmla="*/ 3 w 28"/>
                <a:gd name="T15" fmla="*/ 35 h 37"/>
                <a:gd name="T16" fmla="*/ 2 w 28"/>
                <a:gd name="T17" fmla="*/ 35 h 37"/>
                <a:gd name="T18" fmla="*/ 2 w 28"/>
                <a:gd name="T19" fmla="*/ 36 h 37"/>
                <a:gd name="T20" fmla="*/ 2 w 28"/>
                <a:gd name="T21" fmla="*/ 36 h 37"/>
                <a:gd name="T22" fmla="*/ 3 w 28"/>
                <a:gd name="T23" fmla="*/ 36 h 37"/>
                <a:gd name="T24" fmla="*/ 3 w 28"/>
                <a:gd name="T25" fmla="*/ 36 h 37"/>
                <a:gd name="T26" fmla="*/ 3 w 28"/>
                <a:gd name="T27" fmla="*/ 33 h 37"/>
                <a:gd name="T28" fmla="*/ 28 w 28"/>
                <a:gd name="T29" fmla="*/ 2 h 37"/>
                <a:gd name="T30" fmla="*/ 28 w 28"/>
                <a:gd name="T31" fmla="*/ 1 h 37"/>
                <a:gd name="T32" fmla="*/ 28 w 28"/>
                <a:gd name="T33" fmla="*/ 0 h 37"/>
                <a:gd name="T34" fmla="*/ 27 w 28"/>
                <a:gd name="T35" fmla="*/ 0 h 37"/>
                <a:gd name="T36" fmla="*/ 26 w 28"/>
                <a:gd name="T37" fmla="*/ 0 h 37"/>
                <a:gd name="T38" fmla="*/ 0 w 28"/>
                <a:gd name="T39" fmla="*/ 35 h 37"/>
                <a:gd name="T40" fmla="*/ 0 w 28"/>
                <a:gd name="T41" fmla="*/ 35 h 37"/>
                <a:gd name="T42" fmla="*/ 1 w 28"/>
                <a:gd name="T43" fmla="*/ 37 h 37"/>
                <a:gd name="T44" fmla="*/ 1 w 28"/>
                <a:gd name="T45" fmla="*/ 37 h 37"/>
                <a:gd name="T46" fmla="*/ 3 w 28"/>
                <a:gd name="T47" fmla="*/ 36 h 37"/>
                <a:gd name="T48" fmla="*/ 3 w 28"/>
                <a:gd name="T49" fmla="*/ 35 h 37"/>
                <a:gd name="T50" fmla="*/ 2 w 28"/>
                <a:gd name="T51" fmla="*/ 35 h 37"/>
                <a:gd name="T52" fmla="*/ 2 w 28"/>
                <a:gd name="T53" fmla="*/ 35 h 37"/>
                <a:gd name="T54" fmla="*/ 2 w 28"/>
                <a:gd name="T55" fmla="*/ 35 h 37"/>
                <a:gd name="T56" fmla="*/ 1 w 28"/>
                <a:gd name="T57" fmla="*/ 36 h 37"/>
                <a:gd name="T58" fmla="*/ 1 w 28"/>
                <a:gd name="T59" fmla="*/ 36 h 37"/>
                <a:gd name="T60" fmla="*/ 1 w 28"/>
                <a:gd name="T61" fmla="*/ 35 h 37"/>
                <a:gd name="T62" fmla="*/ 1 w 28"/>
                <a:gd name="T63" fmla="*/ 35 h 37"/>
                <a:gd name="T64" fmla="*/ 27 w 28"/>
                <a:gd name="T65" fmla="*/ 1 h 37"/>
                <a:gd name="T66" fmla="*/ 27 w 28"/>
                <a:gd name="T67" fmla="*/ 0 h 37"/>
                <a:gd name="T68" fmla="*/ 28 w 28"/>
                <a:gd name="T69" fmla="*/ 1 h 37"/>
                <a:gd name="T70" fmla="*/ 28 w 28"/>
                <a:gd name="T71" fmla="*/ 1 h 37"/>
                <a:gd name="T72" fmla="*/ 28 w 28"/>
                <a:gd name="T73" fmla="*/ 1 h 37"/>
                <a:gd name="T74" fmla="*/ 2 w 28"/>
                <a:gd name="T75" fmla="*/ 35 h 37"/>
                <a:gd name="T76" fmla="*/ 2 w 28"/>
                <a:gd name="T77" fmla="*/ 35 h 37"/>
                <a:gd name="T78" fmla="*/ 2 w 28"/>
                <a:gd name="T79" fmla="*/ 35 h 37"/>
                <a:gd name="T80" fmla="*/ 2 w 28"/>
                <a:gd name="T81" fmla="*/ 35 h 37"/>
                <a:gd name="T82" fmla="*/ 2 w 28"/>
                <a:gd name="T83" fmla="*/ 35 h 37"/>
                <a:gd name="T84" fmla="*/ 2 w 28"/>
                <a:gd name="T85" fmla="*/ 36 h 37"/>
                <a:gd name="T86" fmla="*/ 2 w 28"/>
                <a:gd name="T87" fmla="*/ 36 h 37"/>
                <a:gd name="T88" fmla="*/ 2 w 28"/>
                <a:gd name="T89" fmla="*/ 35 h 37"/>
                <a:gd name="T90" fmla="*/ 2 w 28"/>
                <a:gd name="T91" fmla="*/ 35 h 37"/>
                <a:gd name="T92" fmla="*/ 2 w 28"/>
                <a:gd name="T93" fmla="*/ 35 h 37"/>
                <a:gd name="T94" fmla="*/ 2 w 28"/>
                <a:gd name="T95" fmla="*/ 35 h 37"/>
                <a:gd name="T96" fmla="*/ 2 w 28"/>
                <a:gd name="T97" fmla="*/ 35 h 37"/>
                <a:gd name="T98" fmla="*/ 2 w 28"/>
                <a:gd name="T99" fmla="*/ 35 h 37"/>
                <a:gd name="T100" fmla="*/ 2 w 28"/>
                <a:gd name="T101" fmla="*/ 35 h 37"/>
                <a:gd name="T102" fmla="*/ 2 w 28"/>
                <a:gd name="T103" fmla="*/ 36 h 37"/>
                <a:gd name="T104" fmla="*/ 2 w 28"/>
                <a:gd name="T105" fmla="*/ 36 h 37"/>
                <a:gd name="T106" fmla="*/ 2 w 28"/>
                <a:gd name="T107" fmla="*/ 35 h 37"/>
                <a:gd name="T108" fmla="*/ 2 w 28"/>
                <a:gd name="T10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7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5"/>
                    <a:pt x="3" y="33"/>
                  </a:cubicBezTo>
                  <a:cubicBezTo>
                    <a:pt x="5" y="29"/>
                    <a:pt x="10" y="19"/>
                    <a:pt x="28" y="2"/>
                  </a:cubicBezTo>
                  <a:cubicBezTo>
                    <a:pt x="28" y="2"/>
                    <a:pt x="28" y="1"/>
                    <a:pt x="28" y="1"/>
                  </a:cubicBezTo>
                  <a:cubicBezTo>
                    <a:pt x="28" y="1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" y="23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3" y="24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4" y="24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9" name="Freeform 335"/>
            <p:cNvSpPr>
              <a:spLocks/>
            </p:cNvSpPr>
            <p:nvPr/>
          </p:nvSpPr>
          <p:spPr bwMode="auto">
            <a:xfrm>
              <a:off x="5721" y="3993"/>
              <a:ext cx="37" cy="33"/>
            </a:xfrm>
            <a:custGeom>
              <a:avLst/>
              <a:gdLst>
                <a:gd name="T0" fmla="*/ 0 w 12"/>
                <a:gd name="T1" fmla="*/ 2 h 10"/>
                <a:gd name="T2" fmla="*/ 1 w 12"/>
                <a:gd name="T3" fmla="*/ 2 h 10"/>
                <a:gd name="T4" fmla="*/ 5 w 12"/>
                <a:gd name="T5" fmla="*/ 3 h 10"/>
                <a:gd name="T6" fmla="*/ 8 w 12"/>
                <a:gd name="T7" fmla="*/ 5 h 10"/>
                <a:gd name="T8" fmla="*/ 10 w 12"/>
                <a:gd name="T9" fmla="*/ 9 h 10"/>
                <a:gd name="T10" fmla="*/ 11 w 12"/>
                <a:gd name="T11" fmla="*/ 10 h 10"/>
                <a:gd name="T12" fmla="*/ 12 w 12"/>
                <a:gd name="T13" fmla="*/ 9 h 10"/>
                <a:gd name="T14" fmla="*/ 9 w 12"/>
                <a:gd name="T15" fmla="*/ 4 h 10"/>
                <a:gd name="T16" fmla="*/ 4 w 12"/>
                <a:gd name="T17" fmla="*/ 1 h 10"/>
                <a:gd name="T18" fmla="*/ 1 w 12"/>
                <a:gd name="T19" fmla="*/ 0 h 10"/>
                <a:gd name="T20" fmla="*/ 0 w 12"/>
                <a:gd name="T21" fmla="*/ 1 h 10"/>
                <a:gd name="T22" fmla="*/ 0 w 12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6" y="4"/>
                    <a:pt x="7" y="4"/>
                    <a:pt x="8" y="5"/>
                  </a:cubicBezTo>
                  <a:cubicBezTo>
                    <a:pt x="9" y="6"/>
                    <a:pt x="9" y="8"/>
                    <a:pt x="10" y="9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1" y="7"/>
                    <a:pt x="10" y="5"/>
                    <a:pt x="9" y="4"/>
                  </a:cubicBezTo>
                  <a:cubicBezTo>
                    <a:pt x="8" y="2"/>
                    <a:pt x="5" y="1"/>
                    <a:pt x="4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0" name="Freeform 336"/>
            <p:cNvSpPr>
              <a:spLocks/>
            </p:cNvSpPr>
            <p:nvPr/>
          </p:nvSpPr>
          <p:spPr bwMode="auto">
            <a:xfrm>
              <a:off x="5717" y="3993"/>
              <a:ext cx="41" cy="33"/>
            </a:xfrm>
            <a:custGeom>
              <a:avLst/>
              <a:gdLst>
                <a:gd name="T0" fmla="*/ 1 w 13"/>
                <a:gd name="T1" fmla="*/ 2 h 10"/>
                <a:gd name="T2" fmla="*/ 1 w 13"/>
                <a:gd name="T3" fmla="*/ 2 h 10"/>
                <a:gd name="T4" fmla="*/ 2 w 13"/>
                <a:gd name="T5" fmla="*/ 2 h 10"/>
                <a:gd name="T6" fmla="*/ 2 w 13"/>
                <a:gd name="T7" fmla="*/ 2 h 10"/>
                <a:gd name="T8" fmla="*/ 1 w 13"/>
                <a:gd name="T9" fmla="*/ 2 h 10"/>
                <a:gd name="T10" fmla="*/ 6 w 13"/>
                <a:gd name="T11" fmla="*/ 4 h 10"/>
                <a:gd name="T12" fmla="*/ 9 w 13"/>
                <a:gd name="T13" fmla="*/ 6 h 10"/>
                <a:gd name="T14" fmla="*/ 10 w 13"/>
                <a:gd name="T15" fmla="*/ 9 h 10"/>
                <a:gd name="T16" fmla="*/ 12 w 13"/>
                <a:gd name="T17" fmla="*/ 10 h 10"/>
                <a:gd name="T18" fmla="*/ 12 w 13"/>
                <a:gd name="T19" fmla="*/ 10 h 10"/>
                <a:gd name="T20" fmla="*/ 13 w 13"/>
                <a:gd name="T21" fmla="*/ 9 h 10"/>
                <a:gd name="T22" fmla="*/ 13 w 13"/>
                <a:gd name="T23" fmla="*/ 9 h 10"/>
                <a:gd name="T24" fmla="*/ 13 w 13"/>
                <a:gd name="T25" fmla="*/ 9 h 10"/>
                <a:gd name="T26" fmla="*/ 13 w 13"/>
                <a:gd name="T27" fmla="*/ 9 h 10"/>
                <a:gd name="T28" fmla="*/ 10 w 13"/>
                <a:gd name="T29" fmla="*/ 4 h 10"/>
                <a:gd name="T30" fmla="*/ 5 w 13"/>
                <a:gd name="T31" fmla="*/ 1 h 10"/>
                <a:gd name="T32" fmla="*/ 2 w 13"/>
                <a:gd name="T33" fmla="*/ 0 h 10"/>
                <a:gd name="T34" fmla="*/ 2 w 13"/>
                <a:gd name="T35" fmla="*/ 0 h 10"/>
                <a:gd name="T36" fmla="*/ 0 w 13"/>
                <a:gd name="T37" fmla="*/ 1 h 10"/>
                <a:gd name="T38" fmla="*/ 0 w 13"/>
                <a:gd name="T39" fmla="*/ 1 h 10"/>
                <a:gd name="T40" fmla="*/ 1 w 13"/>
                <a:gd name="T41" fmla="*/ 2 h 10"/>
                <a:gd name="T42" fmla="*/ 1 w 13"/>
                <a:gd name="T43" fmla="*/ 2 h 10"/>
                <a:gd name="T44" fmla="*/ 1 w 13"/>
                <a:gd name="T45" fmla="*/ 2 h 10"/>
                <a:gd name="T46" fmla="*/ 1 w 13"/>
                <a:gd name="T47" fmla="*/ 2 h 10"/>
                <a:gd name="T48" fmla="*/ 2 w 13"/>
                <a:gd name="T49" fmla="*/ 2 h 10"/>
                <a:gd name="T50" fmla="*/ 1 w 13"/>
                <a:gd name="T51" fmla="*/ 1 h 10"/>
                <a:gd name="T52" fmla="*/ 1 w 13"/>
                <a:gd name="T53" fmla="*/ 1 h 10"/>
                <a:gd name="T54" fmla="*/ 2 w 13"/>
                <a:gd name="T55" fmla="*/ 1 h 10"/>
                <a:gd name="T56" fmla="*/ 2 w 13"/>
                <a:gd name="T57" fmla="*/ 1 h 10"/>
                <a:gd name="T58" fmla="*/ 5 w 13"/>
                <a:gd name="T59" fmla="*/ 1 h 10"/>
                <a:gd name="T60" fmla="*/ 10 w 13"/>
                <a:gd name="T61" fmla="*/ 4 h 10"/>
                <a:gd name="T62" fmla="*/ 12 w 13"/>
                <a:gd name="T63" fmla="*/ 9 h 10"/>
                <a:gd name="T64" fmla="*/ 13 w 13"/>
                <a:gd name="T65" fmla="*/ 9 h 10"/>
                <a:gd name="T66" fmla="*/ 12 w 13"/>
                <a:gd name="T67" fmla="*/ 9 h 10"/>
                <a:gd name="T68" fmla="*/ 12 w 13"/>
                <a:gd name="T69" fmla="*/ 9 h 10"/>
                <a:gd name="T70" fmla="*/ 12 w 13"/>
                <a:gd name="T71" fmla="*/ 10 h 10"/>
                <a:gd name="T72" fmla="*/ 12 w 13"/>
                <a:gd name="T73" fmla="*/ 10 h 10"/>
                <a:gd name="T74" fmla="*/ 11 w 13"/>
                <a:gd name="T75" fmla="*/ 9 h 10"/>
                <a:gd name="T76" fmla="*/ 9 w 13"/>
                <a:gd name="T77" fmla="*/ 5 h 10"/>
                <a:gd name="T78" fmla="*/ 6 w 13"/>
                <a:gd name="T79" fmla="*/ 3 h 10"/>
                <a:gd name="T80" fmla="*/ 2 w 13"/>
                <a:gd name="T81" fmla="*/ 2 h 10"/>
                <a:gd name="T82" fmla="*/ 2 w 13"/>
                <a:gd name="T83" fmla="*/ 2 h 10"/>
                <a:gd name="T84" fmla="*/ 1 w 13"/>
                <a:gd name="T85" fmla="*/ 2 h 10"/>
                <a:gd name="T86" fmla="*/ 1 w 13"/>
                <a:gd name="T87" fmla="*/ 2 h 10"/>
                <a:gd name="T88" fmla="*/ 2 w 13"/>
                <a:gd name="T89" fmla="*/ 2 h 10"/>
                <a:gd name="T90" fmla="*/ 1 w 13"/>
                <a:gd name="T9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7" y="4"/>
                    <a:pt x="8" y="5"/>
                    <a:pt x="9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7"/>
                    <a:pt x="12" y="5"/>
                    <a:pt x="10" y="4"/>
                  </a:cubicBezTo>
                  <a:cubicBezTo>
                    <a:pt x="9" y="2"/>
                    <a:pt x="6" y="1"/>
                    <a:pt x="5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6" y="2"/>
                    <a:pt x="8" y="3"/>
                    <a:pt x="10" y="4"/>
                  </a:cubicBezTo>
                  <a:cubicBezTo>
                    <a:pt x="11" y="5"/>
                    <a:pt x="12" y="7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8"/>
                    <a:pt x="10" y="6"/>
                    <a:pt x="9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1" name="Freeform 337"/>
            <p:cNvSpPr>
              <a:spLocks/>
            </p:cNvSpPr>
            <p:nvPr/>
          </p:nvSpPr>
          <p:spPr bwMode="auto">
            <a:xfrm>
              <a:off x="5692" y="3912"/>
              <a:ext cx="25" cy="29"/>
            </a:xfrm>
            <a:custGeom>
              <a:avLst/>
              <a:gdLst>
                <a:gd name="T0" fmla="*/ 8 w 8"/>
                <a:gd name="T1" fmla="*/ 5 h 9"/>
                <a:gd name="T2" fmla="*/ 7 w 8"/>
                <a:gd name="T3" fmla="*/ 5 h 9"/>
                <a:gd name="T4" fmla="*/ 4 w 8"/>
                <a:gd name="T5" fmla="*/ 7 h 9"/>
                <a:gd name="T6" fmla="*/ 2 w 8"/>
                <a:gd name="T7" fmla="*/ 5 h 9"/>
                <a:gd name="T8" fmla="*/ 4 w 8"/>
                <a:gd name="T9" fmla="*/ 2 h 9"/>
                <a:gd name="T10" fmla="*/ 7 w 8"/>
                <a:gd name="T11" fmla="*/ 5 h 9"/>
                <a:gd name="T12" fmla="*/ 8 w 8"/>
                <a:gd name="T13" fmla="*/ 5 h 9"/>
                <a:gd name="T14" fmla="*/ 8 w 8"/>
                <a:gd name="T15" fmla="*/ 5 h 9"/>
                <a:gd name="T16" fmla="*/ 4 w 8"/>
                <a:gd name="T17" fmla="*/ 0 h 9"/>
                <a:gd name="T18" fmla="*/ 0 w 8"/>
                <a:gd name="T19" fmla="*/ 5 h 9"/>
                <a:gd name="T20" fmla="*/ 4 w 8"/>
                <a:gd name="T21" fmla="*/ 9 h 9"/>
                <a:gd name="T22" fmla="*/ 8 w 8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2" name="Freeform 338"/>
            <p:cNvSpPr>
              <a:spLocks/>
            </p:cNvSpPr>
            <p:nvPr/>
          </p:nvSpPr>
          <p:spPr bwMode="auto">
            <a:xfrm>
              <a:off x="5692" y="3912"/>
              <a:ext cx="29" cy="29"/>
            </a:xfrm>
            <a:custGeom>
              <a:avLst/>
              <a:gdLst>
                <a:gd name="T0" fmla="*/ 8 w 9"/>
                <a:gd name="T1" fmla="*/ 5 h 9"/>
                <a:gd name="T2" fmla="*/ 8 w 9"/>
                <a:gd name="T3" fmla="*/ 4 h 9"/>
                <a:gd name="T4" fmla="*/ 7 w 9"/>
                <a:gd name="T5" fmla="*/ 4 h 9"/>
                <a:gd name="T6" fmla="*/ 6 w 9"/>
                <a:gd name="T7" fmla="*/ 4 h 9"/>
                <a:gd name="T8" fmla="*/ 6 w 9"/>
                <a:gd name="T9" fmla="*/ 5 h 9"/>
                <a:gd name="T10" fmla="*/ 4 w 9"/>
                <a:gd name="T11" fmla="*/ 7 h 9"/>
                <a:gd name="T12" fmla="*/ 2 w 9"/>
                <a:gd name="T13" fmla="*/ 5 h 9"/>
                <a:gd name="T14" fmla="*/ 4 w 9"/>
                <a:gd name="T15" fmla="*/ 3 h 9"/>
                <a:gd name="T16" fmla="*/ 6 w 9"/>
                <a:gd name="T17" fmla="*/ 5 h 9"/>
                <a:gd name="T18" fmla="*/ 6 w 9"/>
                <a:gd name="T19" fmla="*/ 5 h 9"/>
                <a:gd name="T20" fmla="*/ 8 w 9"/>
                <a:gd name="T21" fmla="*/ 5 h 9"/>
                <a:gd name="T22" fmla="*/ 8 w 9"/>
                <a:gd name="T23" fmla="*/ 5 h 9"/>
                <a:gd name="T24" fmla="*/ 9 w 9"/>
                <a:gd name="T25" fmla="*/ 5 h 9"/>
                <a:gd name="T26" fmla="*/ 9 w 9"/>
                <a:gd name="T27" fmla="*/ 5 h 9"/>
                <a:gd name="T28" fmla="*/ 4 w 9"/>
                <a:gd name="T29" fmla="*/ 0 h 9"/>
                <a:gd name="T30" fmla="*/ 0 w 9"/>
                <a:gd name="T31" fmla="*/ 5 h 9"/>
                <a:gd name="T32" fmla="*/ 4 w 9"/>
                <a:gd name="T33" fmla="*/ 9 h 9"/>
                <a:gd name="T34" fmla="*/ 9 w 9"/>
                <a:gd name="T35" fmla="*/ 5 h 9"/>
                <a:gd name="T36" fmla="*/ 9 w 9"/>
                <a:gd name="T37" fmla="*/ 4 h 9"/>
                <a:gd name="T38" fmla="*/ 8 w 9"/>
                <a:gd name="T39" fmla="*/ 4 h 9"/>
                <a:gd name="T40" fmla="*/ 8 w 9"/>
                <a:gd name="T41" fmla="*/ 5 h 9"/>
                <a:gd name="T42" fmla="*/ 8 w 9"/>
                <a:gd name="T43" fmla="*/ 5 h 9"/>
                <a:gd name="T44" fmla="*/ 8 w 9"/>
                <a:gd name="T45" fmla="*/ 5 h 9"/>
                <a:gd name="T46" fmla="*/ 8 w 9"/>
                <a:gd name="T47" fmla="*/ 5 h 9"/>
                <a:gd name="T48" fmla="*/ 8 w 9"/>
                <a:gd name="T49" fmla="*/ 5 h 9"/>
                <a:gd name="T50" fmla="*/ 4 w 9"/>
                <a:gd name="T51" fmla="*/ 9 h 9"/>
                <a:gd name="T52" fmla="*/ 0 w 9"/>
                <a:gd name="T53" fmla="*/ 5 h 9"/>
                <a:gd name="T54" fmla="*/ 4 w 9"/>
                <a:gd name="T55" fmla="*/ 1 h 9"/>
                <a:gd name="T56" fmla="*/ 8 w 9"/>
                <a:gd name="T57" fmla="*/ 5 h 9"/>
                <a:gd name="T58" fmla="*/ 8 w 9"/>
                <a:gd name="T59" fmla="*/ 5 h 9"/>
                <a:gd name="T60" fmla="*/ 8 w 9"/>
                <a:gd name="T61" fmla="*/ 4 h 9"/>
                <a:gd name="T62" fmla="*/ 8 w 9"/>
                <a:gd name="T63" fmla="*/ 4 h 9"/>
                <a:gd name="T64" fmla="*/ 7 w 9"/>
                <a:gd name="T65" fmla="*/ 4 h 9"/>
                <a:gd name="T66" fmla="*/ 7 w 9"/>
                <a:gd name="T67" fmla="*/ 5 h 9"/>
                <a:gd name="T68" fmla="*/ 7 w 9"/>
                <a:gd name="T69" fmla="*/ 5 h 9"/>
                <a:gd name="T70" fmla="*/ 4 w 9"/>
                <a:gd name="T71" fmla="*/ 2 h 9"/>
                <a:gd name="T72" fmla="*/ 2 w 9"/>
                <a:gd name="T73" fmla="*/ 5 h 9"/>
                <a:gd name="T74" fmla="*/ 4 w 9"/>
                <a:gd name="T75" fmla="*/ 7 h 9"/>
                <a:gd name="T76" fmla="*/ 7 w 9"/>
                <a:gd name="T77" fmla="*/ 5 h 9"/>
                <a:gd name="T78" fmla="*/ 7 w 9"/>
                <a:gd name="T79" fmla="*/ 5 h 9"/>
                <a:gd name="T80" fmla="*/ 7 w 9"/>
                <a:gd name="T81" fmla="*/ 5 h 9"/>
                <a:gd name="T82" fmla="*/ 8 w 9"/>
                <a:gd name="T8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3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"/>
                    <a:pt x="6" y="2"/>
                    <a:pt x="4" y="2"/>
                  </a:cubicBezTo>
                  <a:cubicBezTo>
                    <a:pt x="3" y="2"/>
                    <a:pt x="2" y="3"/>
                    <a:pt x="2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3" name="Freeform 339"/>
            <p:cNvSpPr>
              <a:spLocks/>
            </p:cNvSpPr>
            <p:nvPr/>
          </p:nvSpPr>
          <p:spPr bwMode="auto">
            <a:xfrm>
              <a:off x="5749" y="3912"/>
              <a:ext cx="22" cy="26"/>
            </a:xfrm>
            <a:custGeom>
              <a:avLst/>
              <a:gdLst>
                <a:gd name="T0" fmla="*/ 6 w 7"/>
                <a:gd name="T1" fmla="*/ 4 h 8"/>
                <a:gd name="T2" fmla="*/ 6 w 7"/>
                <a:gd name="T3" fmla="*/ 4 h 8"/>
                <a:gd name="T4" fmla="*/ 4 w 7"/>
                <a:gd name="T5" fmla="*/ 6 h 8"/>
                <a:gd name="T6" fmla="*/ 2 w 7"/>
                <a:gd name="T7" fmla="*/ 4 h 8"/>
                <a:gd name="T8" fmla="*/ 4 w 7"/>
                <a:gd name="T9" fmla="*/ 2 h 8"/>
                <a:gd name="T10" fmla="*/ 6 w 7"/>
                <a:gd name="T11" fmla="*/ 4 h 8"/>
                <a:gd name="T12" fmla="*/ 6 w 7"/>
                <a:gd name="T13" fmla="*/ 4 h 8"/>
                <a:gd name="T14" fmla="*/ 7 w 7"/>
                <a:gd name="T15" fmla="*/ 4 h 8"/>
                <a:gd name="T16" fmla="*/ 4 w 7"/>
                <a:gd name="T17" fmla="*/ 0 h 8"/>
                <a:gd name="T18" fmla="*/ 0 w 7"/>
                <a:gd name="T19" fmla="*/ 4 h 8"/>
                <a:gd name="T20" fmla="*/ 4 w 7"/>
                <a:gd name="T21" fmla="*/ 8 h 8"/>
                <a:gd name="T22" fmla="*/ 7 w 7"/>
                <a:gd name="T23" fmla="*/ 4 h 8"/>
                <a:gd name="T24" fmla="*/ 6 w 7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7" y="6"/>
                    <a:pt x="7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4" name="Freeform 340"/>
            <p:cNvSpPr>
              <a:spLocks/>
            </p:cNvSpPr>
            <p:nvPr/>
          </p:nvSpPr>
          <p:spPr bwMode="auto">
            <a:xfrm>
              <a:off x="5749" y="3912"/>
              <a:ext cx="25" cy="26"/>
            </a:xfrm>
            <a:custGeom>
              <a:avLst/>
              <a:gdLst>
                <a:gd name="T0" fmla="*/ 6 w 8"/>
                <a:gd name="T1" fmla="*/ 4 h 8"/>
                <a:gd name="T2" fmla="*/ 6 w 8"/>
                <a:gd name="T3" fmla="*/ 4 h 8"/>
                <a:gd name="T4" fmla="*/ 6 w 8"/>
                <a:gd name="T5" fmla="*/ 4 h 8"/>
                <a:gd name="T6" fmla="*/ 5 w 8"/>
                <a:gd name="T7" fmla="*/ 4 h 8"/>
                <a:gd name="T8" fmla="*/ 5 w 8"/>
                <a:gd name="T9" fmla="*/ 4 h 8"/>
                <a:gd name="T10" fmla="*/ 4 w 8"/>
                <a:gd name="T11" fmla="*/ 5 h 8"/>
                <a:gd name="T12" fmla="*/ 2 w 8"/>
                <a:gd name="T13" fmla="*/ 4 h 8"/>
                <a:gd name="T14" fmla="*/ 4 w 8"/>
                <a:gd name="T15" fmla="*/ 3 h 8"/>
                <a:gd name="T16" fmla="*/ 5 w 8"/>
                <a:gd name="T17" fmla="*/ 4 h 8"/>
                <a:gd name="T18" fmla="*/ 5 w 8"/>
                <a:gd name="T19" fmla="*/ 4 h 8"/>
                <a:gd name="T20" fmla="*/ 6 w 8"/>
                <a:gd name="T21" fmla="*/ 4 h 8"/>
                <a:gd name="T22" fmla="*/ 7 w 8"/>
                <a:gd name="T23" fmla="*/ 4 h 8"/>
                <a:gd name="T24" fmla="*/ 8 w 8"/>
                <a:gd name="T25" fmla="*/ 4 h 8"/>
                <a:gd name="T26" fmla="*/ 8 w 8"/>
                <a:gd name="T27" fmla="*/ 4 h 8"/>
                <a:gd name="T28" fmla="*/ 4 w 8"/>
                <a:gd name="T29" fmla="*/ 0 h 8"/>
                <a:gd name="T30" fmla="*/ 0 w 8"/>
                <a:gd name="T31" fmla="*/ 4 h 8"/>
                <a:gd name="T32" fmla="*/ 4 w 8"/>
                <a:gd name="T33" fmla="*/ 8 h 8"/>
                <a:gd name="T34" fmla="*/ 8 w 8"/>
                <a:gd name="T35" fmla="*/ 4 h 8"/>
                <a:gd name="T36" fmla="*/ 8 w 8"/>
                <a:gd name="T37" fmla="*/ 4 h 8"/>
                <a:gd name="T38" fmla="*/ 6 w 8"/>
                <a:gd name="T39" fmla="*/ 4 h 8"/>
                <a:gd name="T40" fmla="*/ 6 w 8"/>
                <a:gd name="T41" fmla="*/ 4 h 8"/>
                <a:gd name="T42" fmla="*/ 6 w 8"/>
                <a:gd name="T43" fmla="*/ 4 h 8"/>
                <a:gd name="T44" fmla="*/ 7 w 8"/>
                <a:gd name="T45" fmla="*/ 4 h 8"/>
                <a:gd name="T46" fmla="*/ 7 w 8"/>
                <a:gd name="T47" fmla="*/ 4 h 8"/>
                <a:gd name="T48" fmla="*/ 7 w 8"/>
                <a:gd name="T49" fmla="*/ 4 h 8"/>
                <a:gd name="T50" fmla="*/ 4 w 8"/>
                <a:gd name="T51" fmla="*/ 7 h 8"/>
                <a:gd name="T52" fmla="*/ 1 w 8"/>
                <a:gd name="T53" fmla="*/ 4 h 8"/>
                <a:gd name="T54" fmla="*/ 4 w 8"/>
                <a:gd name="T55" fmla="*/ 1 h 8"/>
                <a:gd name="T56" fmla="*/ 7 w 8"/>
                <a:gd name="T57" fmla="*/ 4 h 8"/>
                <a:gd name="T58" fmla="*/ 7 w 8"/>
                <a:gd name="T59" fmla="*/ 4 h 8"/>
                <a:gd name="T60" fmla="*/ 7 w 8"/>
                <a:gd name="T61" fmla="*/ 4 h 8"/>
                <a:gd name="T62" fmla="*/ 6 w 8"/>
                <a:gd name="T63" fmla="*/ 4 h 8"/>
                <a:gd name="T64" fmla="*/ 6 w 8"/>
                <a:gd name="T65" fmla="*/ 4 h 8"/>
                <a:gd name="T66" fmla="*/ 6 w 8"/>
                <a:gd name="T67" fmla="*/ 4 h 8"/>
                <a:gd name="T68" fmla="*/ 6 w 8"/>
                <a:gd name="T69" fmla="*/ 4 h 8"/>
                <a:gd name="T70" fmla="*/ 4 w 8"/>
                <a:gd name="T71" fmla="*/ 2 h 8"/>
                <a:gd name="T72" fmla="*/ 2 w 8"/>
                <a:gd name="T73" fmla="*/ 4 h 8"/>
                <a:gd name="T74" fmla="*/ 4 w 8"/>
                <a:gd name="T75" fmla="*/ 6 h 8"/>
                <a:gd name="T76" fmla="*/ 6 w 8"/>
                <a:gd name="T77" fmla="*/ 4 h 8"/>
                <a:gd name="T78" fmla="*/ 6 w 8"/>
                <a:gd name="T79" fmla="*/ 4 h 8"/>
                <a:gd name="T80" fmla="*/ 6 w 8"/>
                <a:gd name="T81" fmla="*/ 4 h 8"/>
                <a:gd name="T82" fmla="*/ 6 w 8"/>
                <a:gd name="T8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5" name="Freeform 341"/>
            <p:cNvSpPr>
              <a:spLocks/>
            </p:cNvSpPr>
            <p:nvPr/>
          </p:nvSpPr>
          <p:spPr bwMode="auto">
            <a:xfrm>
              <a:off x="5648" y="3945"/>
              <a:ext cx="19" cy="22"/>
            </a:xfrm>
            <a:custGeom>
              <a:avLst/>
              <a:gdLst>
                <a:gd name="T0" fmla="*/ 5 w 6"/>
                <a:gd name="T1" fmla="*/ 4 h 7"/>
                <a:gd name="T2" fmla="*/ 4 w 6"/>
                <a:gd name="T3" fmla="*/ 4 h 7"/>
                <a:gd name="T4" fmla="*/ 3 w 6"/>
                <a:gd name="T5" fmla="*/ 5 h 7"/>
                <a:gd name="T6" fmla="*/ 2 w 6"/>
                <a:gd name="T7" fmla="*/ 4 h 7"/>
                <a:gd name="T8" fmla="*/ 3 w 6"/>
                <a:gd name="T9" fmla="*/ 2 h 7"/>
                <a:gd name="T10" fmla="*/ 4 w 6"/>
                <a:gd name="T11" fmla="*/ 4 h 7"/>
                <a:gd name="T12" fmla="*/ 5 w 6"/>
                <a:gd name="T13" fmla="*/ 4 h 7"/>
                <a:gd name="T14" fmla="*/ 6 w 6"/>
                <a:gd name="T15" fmla="*/ 4 h 7"/>
                <a:gd name="T16" fmla="*/ 3 w 6"/>
                <a:gd name="T17" fmla="*/ 0 h 7"/>
                <a:gd name="T18" fmla="*/ 0 w 6"/>
                <a:gd name="T19" fmla="*/ 4 h 7"/>
                <a:gd name="T20" fmla="*/ 3 w 6"/>
                <a:gd name="T21" fmla="*/ 7 h 7"/>
                <a:gd name="T22" fmla="*/ 6 w 6"/>
                <a:gd name="T23" fmla="*/ 4 h 7"/>
                <a:gd name="T24" fmla="*/ 5 w 6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5" y="7"/>
                    <a:pt x="6" y="5"/>
                    <a:pt x="6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6" name="Freeform 342"/>
            <p:cNvSpPr>
              <a:spLocks/>
            </p:cNvSpPr>
            <p:nvPr/>
          </p:nvSpPr>
          <p:spPr bwMode="auto">
            <a:xfrm>
              <a:off x="5645" y="3945"/>
              <a:ext cx="22" cy="22"/>
            </a:xfrm>
            <a:custGeom>
              <a:avLst/>
              <a:gdLst>
                <a:gd name="T0" fmla="*/ 6 w 7"/>
                <a:gd name="T1" fmla="*/ 4 h 7"/>
                <a:gd name="T2" fmla="*/ 6 w 7"/>
                <a:gd name="T3" fmla="*/ 3 h 7"/>
                <a:gd name="T4" fmla="*/ 5 w 7"/>
                <a:gd name="T5" fmla="*/ 3 h 7"/>
                <a:gd name="T6" fmla="*/ 5 w 7"/>
                <a:gd name="T7" fmla="*/ 3 h 7"/>
                <a:gd name="T8" fmla="*/ 5 w 7"/>
                <a:gd name="T9" fmla="*/ 4 h 7"/>
                <a:gd name="T10" fmla="*/ 4 w 7"/>
                <a:gd name="T11" fmla="*/ 5 h 7"/>
                <a:gd name="T12" fmla="*/ 3 w 7"/>
                <a:gd name="T13" fmla="*/ 4 h 7"/>
                <a:gd name="T14" fmla="*/ 4 w 7"/>
                <a:gd name="T15" fmla="*/ 3 h 7"/>
                <a:gd name="T16" fmla="*/ 5 w 7"/>
                <a:gd name="T17" fmla="*/ 4 h 7"/>
                <a:gd name="T18" fmla="*/ 5 w 7"/>
                <a:gd name="T19" fmla="*/ 4 h 7"/>
                <a:gd name="T20" fmla="*/ 6 w 7"/>
                <a:gd name="T21" fmla="*/ 4 h 7"/>
                <a:gd name="T22" fmla="*/ 7 w 7"/>
                <a:gd name="T23" fmla="*/ 4 h 7"/>
                <a:gd name="T24" fmla="*/ 7 w 7"/>
                <a:gd name="T25" fmla="*/ 4 h 7"/>
                <a:gd name="T26" fmla="*/ 7 w 7"/>
                <a:gd name="T27" fmla="*/ 4 h 7"/>
                <a:gd name="T28" fmla="*/ 4 w 7"/>
                <a:gd name="T29" fmla="*/ 0 h 7"/>
                <a:gd name="T30" fmla="*/ 0 w 7"/>
                <a:gd name="T31" fmla="*/ 4 h 7"/>
                <a:gd name="T32" fmla="*/ 4 w 7"/>
                <a:gd name="T33" fmla="*/ 7 h 7"/>
                <a:gd name="T34" fmla="*/ 7 w 7"/>
                <a:gd name="T35" fmla="*/ 4 h 7"/>
                <a:gd name="T36" fmla="*/ 7 w 7"/>
                <a:gd name="T37" fmla="*/ 3 h 7"/>
                <a:gd name="T38" fmla="*/ 6 w 7"/>
                <a:gd name="T39" fmla="*/ 3 h 7"/>
                <a:gd name="T40" fmla="*/ 6 w 7"/>
                <a:gd name="T41" fmla="*/ 4 h 7"/>
                <a:gd name="T42" fmla="*/ 6 w 7"/>
                <a:gd name="T43" fmla="*/ 4 h 7"/>
                <a:gd name="T44" fmla="*/ 7 w 7"/>
                <a:gd name="T45" fmla="*/ 4 h 7"/>
                <a:gd name="T46" fmla="*/ 7 w 7"/>
                <a:gd name="T47" fmla="*/ 4 h 7"/>
                <a:gd name="T48" fmla="*/ 7 w 7"/>
                <a:gd name="T49" fmla="*/ 4 h 7"/>
                <a:gd name="T50" fmla="*/ 4 w 7"/>
                <a:gd name="T51" fmla="*/ 6 h 7"/>
                <a:gd name="T52" fmla="*/ 1 w 7"/>
                <a:gd name="T53" fmla="*/ 4 h 7"/>
                <a:gd name="T54" fmla="*/ 4 w 7"/>
                <a:gd name="T55" fmla="*/ 1 h 7"/>
                <a:gd name="T56" fmla="*/ 7 w 7"/>
                <a:gd name="T57" fmla="*/ 4 h 7"/>
                <a:gd name="T58" fmla="*/ 7 w 7"/>
                <a:gd name="T59" fmla="*/ 4 h 7"/>
                <a:gd name="T60" fmla="*/ 7 w 7"/>
                <a:gd name="T61" fmla="*/ 3 h 7"/>
                <a:gd name="T62" fmla="*/ 6 w 7"/>
                <a:gd name="T63" fmla="*/ 3 h 7"/>
                <a:gd name="T64" fmla="*/ 5 w 7"/>
                <a:gd name="T65" fmla="*/ 3 h 7"/>
                <a:gd name="T66" fmla="*/ 5 w 7"/>
                <a:gd name="T67" fmla="*/ 4 h 7"/>
                <a:gd name="T68" fmla="*/ 5 w 7"/>
                <a:gd name="T69" fmla="*/ 4 h 7"/>
                <a:gd name="T70" fmla="*/ 4 w 7"/>
                <a:gd name="T71" fmla="*/ 2 h 7"/>
                <a:gd name="T72" fmla="*/ 2 w 7"/>
                <a:gd name="T73" fmla="*/ 4 h 7"/>
                <a:gd name="T74" fmla="*/ 4 w 7"/>
                <a:gd name="T75" fmla="*/ 5 h 7"/>
                <a:gd name="T76" fmla="*/ 5 w 7"/>
                <a:gd name="T77" fmla="*/ 4 h 7"/>
                <a:gd name="T78" fmla="*/ 5 w 7"/>
                <a:gd name="T79" fmla="*/ 4 h 7"/>
                <a:gd name="T80" fmla="*/ 5 w 7"/>
                <a:gd name="T81" fmla="*/ 4 h 7"/>
                <a:gd name="T82" fmla="*/ 6 w 7"/>
                <a:gd name="T8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5" y="6"/>
                    <a:pt x="4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7" name="Freeform 343"/>
            <p:cNvSpPr>
              <a:spLocks/>
            </p:cNvSpPr>
            <p:nvPr/>
          </p:nvSpPr>
          <p:spPr bwMode="auto">
            <a:xfrm>
              <a:off x="5613" y="3987"/>
              <a:ext cx="16" cy="19"/>
            </a:xfrm>
            <a:custGeom>
              <a:avLst/>
              <a:gdLst>
                <a:gd name="T0" fmla="*/ 4 w 5"/>
                <a:gd name="T1" fmla="*/ 3 h 6"/>
                <a:gd name="T2" fmla="*/ 3 w 5"/>
                <a:gd name="T3" fmla="*/ 3 h 6"/>
                <a:gd name="T4" fmla="*/ 2 w 5"/>
                <a:gd name="T5" fmla="*/ 4 h 6"/>
                <a:gd name="T6" fmla="*/ 2 w 5"/>
                <a:gd name="T7" fmla="*/ 3 h 6"/>
                <a:gd name="T8" fmla="*/ 2 w 5"/>
                <a:gd name="T9" fmla="*/ 2 h 6"/>
                <a:gd name="T10" fmla="*/ 3 w 5"/>
                <a:gd name="T11" fmla="*/ 3 h 6"/>
                <a:gd name="T12" fmla="*/ 4 w 5"/>
                <a:gd name="T13" fmla="*/ 3 h 6"/>
                <a:gd name="T14" fmla="*/ 5 w 5"/>
                <a:gd name="T15" fmla="*/ 3 h 6"/>
                <a:gd name="T16" fmla="*/ 2 w 5"/>
                <a:gd name="T17" fmla="*/ 0 h 6"/>
                <a:gd name="T18" fmla="*/ 0 w 5"/>
                <a:gd name="T19" fmla="*/ 3 h 6"/>
                <a:gd name="T20" fmla="*/ 2 w 5"/>
                <a:gd name="T21" fmla="*/ 6 h 6"/>
                <a:gd name="T22" fmla="*/ 5 w 5"/>
                <a:gd name="T23" fmla="*/ 3 h 6"/>
                <a:gd name="T24" fmla="*/ 4 w 5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4" y="6"/>
                    <a:pt x="5" y="4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8" name="Freeform 344"/>
            <p:cNvSpPr>
              <a:spLocks/>
            </p:cNvSpPr>
            <p:nvPr/>
          </p:nvSpPr>
          <p:spPr bwMode="auto">
            <a:xfrm>
              <a:off x="5610" y="3987"/>
              <a:ext cx="19" cy="19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3 h 6"/>
                <a:gd name="T12" fmla="*/ 3 w 6"/>
                <a:gd name="T13" fmla="*/ 3 h 6"/>
                <a:gd name="T14" fmla="*/ 3 w 6"/>
                <a:gd name="T15" fmla="*/ 2 h 6"/>
                <a:gd name="T16" fmla="*/ 4 w 6"/>
                <a:gd name="T17" fmla="*/ 3 h 6"/>
                <a:gd name="T18" fmla="*/ 4 w 6"/>
                <a:gd name="T19" fmla="*/ 3 h 6"/>
                <a:gd name="T20" fmla="*/ 5 w 6"/>
                <a:gd name="T21" fmla="*/ 3 h 6"/>
                <a:gd name="T22" fmla="*/ 6 w 6"/>
                <a:gd name="T23" fmla="*/ 3 h 6"/>
                <a:gd name="T24" fmla="*/ 6 w 6"/>
                <a:gd name="T25" fmla="*/ 3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3 h 6"/>
                <a:gd name="T44" fmla="*/ 6 w 6"/>
                <a:gd name="T45" fmla="*/ 3 h 6"/>
                <a:gd name="T46" fmla="*/ 6 w 6"/>
                <a:gd name="T47" fmla="*/ 3 h 6"/>
                <a:gd name="T48" fmla="*/ 6 w 6"/>
                <a:gd name="T49" fmla="*/ 3 h 6"/>
                <a:gd name="T50" fmla="*/ 3 w 6"/>
                <a:gd name="T51" fmla="*/ 5 h 6"/>
                <a:gd name="T52" fmla="*/ 1 w 6"/>
                <a:gd name="T53" fmla="*/ 3 h 6"/>
                <a:gd name="T54" fmla="*/ 3 w 6"/>
                <a:gd name="T55" fmla="*/ 0 h 6"/>
                <a:gd name="T56" fmla="*/ 6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5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4 h 6"/>
                <a:gd name="T76" fmla="*/ 5 w 6"/>
                <a:gd name="T77" fmla="*/ 3 h 6"/>
                <a:gd name="T78" fmla="*/ 4 w 6"/>
                <a:gd name="T79" fmla="*/ 3 h 6"/>
                <a:gd name="T80" fmla="*/ 4 w 6"/>
                <a:gd name="T81" fmla="*/ 3 h 6"/>
                <a:gd name="T82" fmla="*/ 5 w 6"/>
                <a:gd name="T8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9" name="Freeform 345"/>
            <p:cNvSpPr>
              <a:spLocks/>
            </p:cNvSpPr>
            <p:nvPr/>
          </p:nvSpPr>
          <p:spPr bwMode="auto">
            <a:xfrm>
              <a:off x="5777" y="3941"/>
              <a:ext cx="19" cy="17"/>
            </a:xfrm>
            <a:custGeom>
              <a:avLst/>
              <a:gdLst>
                <a:gd name="T0" fmla="*/ 5 w 6"/>
                <a:gd name="T1" fmla="*/ 2 h 5"/>
                <a:gd name="T2" fmla="*/ 4 w 6"/>
                <a:gd name="T3" fmla="*/ 2 h 5"/>
                <a:gd name="T4" fmla="*/ 3 w 6"/>
                <a:gd name="T5" fmla="*/ 3 h 5"/>
                <a:gd name="T6" fmla="*/ 2 w 6"/>
                <a:gd name="T7" fmla="*/ 2 h 5"/>
                <a:gd name="T8" fmla="*/ 3 w 6"/>
                <a:gd name="T9" fmla="*/ 2 h 5"/>
                <a:gd name="T10" fmla="*/ 4 w 6"/>
                <a:gd name="T11" fmla="*/ 2 h 5"/>
                <a:gd name="T12" fmla="*/ 5 w 6"/>
                <a:gd name="T13" fmla="*/ 2 h 5"/>
                <a:gd name="T14" fmla="*/ 6 w 6"/>
                <a:gd name="T15" fmla="*/ 2 h 5"/>
                <a:gd name="T16" fmla="*/ 3 w 6"/>
                <a:gd name="T17" fmla="*/ 0 h 5"/>
                <a:gd name="T18" fmla="*/ 0 w 6"/>
                <a:gd name="T19" fmla="*/ 2 h 5"/>
                <a:gd name="T20" fmla="*/ 3 w 6"/>
                <a:gd name="T21" fmla="*/ 5 h 5"/>
                <a:gd name="T22" fmla="*/ 6 w 6"/>
                <a:gd name="T23" fmla="*/ 2 h 5"/>
                <a:gd name="T24" fmla="*/ 5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0" name="Freeform 346"/>
            <p:cNvSpPr>
              <a:spLocks/>
            </p:cNvSpPr>
            <p:nvPr/>
          </p:nvSpPr>
          <p:spPr bwMode="auto">
            <a:xfrm>
              <a:off x="5777" y="3938"/>
              <a:ext cx="19" cy="20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4 h 6"/>
                <a:gd name="T12" fmla="*/ 2 w 6"/>
                <a:gd name="T13" fmla="*/ 3 h 6"/>
                <a:gd name="T14" fmla="*/ 3 w 6"/>
                <a:gd name="T15" fmla="*/ 3 h 6"/>
                <a:gd name="T16" fmla="*/ 4 w 6"/>
                <a:gd name="T17" fmla="*/ 3 h 6"/>
                <a:gd name="T18" fmla="*/ 4 w 6"/>
                <a:gd name="T19" fmla="*/ 4 h 6"/>
                <a:gd name="T20" fmla="*/ 5 w 6"/>
                <a:gd name="T21" fmla="*/ 4 h 6"/>
                <a:gd name="T22" fmla="*/ 6 w 6"/>
                <a:gd name="T23" fmla="*/ 4 h 6"/>
                <a:gd name="T24" fmla="*/ 6 w 6"/>
                <a:gd name="T25" fmla="*/ 4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4 h 6"/>
                <a:gd name="T44" fmla="*/ 6 w 6"/>
                <a:gd name="T45" fmla="*/ 4 h 6"/>
                <a:gd name="T46" fmla="*/ 6 w 6"/>
                <a:gd name="T47" fmla="*/ 3 h 6"/>
                <a:gd name="T48" fmla="*/ 5 w 6"/>
                <a:gd name="T49" fmla="*/ 3 h 6"/>
                <a:gd name="T50" fmla="*/ 3 w 6"/>
                <a:gd name="T51" fmla="*/ 6 h 6"/>
                <a:gd name="T52" fmla="*/ 1 w 6"/>
                <a:gd name="T53" fmla="*/ 3 h 6"/>
                <a:gd name="T54" fmla="*/ 3 w 6"/>
                <a:gd name="T55" fmla="*/ 1 h 6"/>
                <a:gd name="T56" fmla="*/ 5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4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5 h 6"/>
                <a:gd name="T76" fmla="*/ 4 w 6"/>
                <a:gd name="T77" fmla="*/ 3 h 6"/>
                <a:gd name="T78" fmla="*/ 4 w 6"/>
                <a:gd name="T79" fmla="*/ 3 h 6"/>
                <a:gd name="T80" fmla="*/ 4 w 6"/>
                <a:gd name="T81" fmla="*/ 4 h 6"/>
                <a:gd name="T82" fmla="*/ 5 w 6"/>
                <a:gd name="T83" fmla="*/ 4 h 6"/>
                <a:gd name="T84" fmla="*/ 5 w 6"/>
                <a:gd name="T8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1" name="Freeform 347"/>
            <p:cNvSpPr>
              <a:spLocks/>
            </p:cNvSpPr>
            <p:nvPr/>
          </p:nvSpPr>
          <p:spPr bwMode="auto">
            <a:xfrm>
              <a:off x="5673" y="4022"/>
              <a:ext cx="95" cy="204"/>
            </a:xfrm>
            <a:custGeom>
              <a:avLst/>
              <a:gdLst>
                <a:gd name="T0" fmla="*/ 27 w 30"/>
                <a:gd name="T1" fmla="*/ 61 h 63"/>
                <a:gd name="T2" fmla="*/ 1 w 30"/>
                <a:gd name="T3" fmla="*/ 37 h 63"/>
                <a:gd name="T4" fmla="*/ 5 w 30"/>
                <a:gd name="T5" fmla="*/ 29 h 63"/>
                <a:gd name="T6" fmla="*/ 6 w 30"/>
                <a:gd name="T7" fmla="*/ 28 h 63"/>
                <a:gd name="T8" fmla="*/ 5 w 30"/>
                <a:gd name="T9" fmla="*/ 28 h 63"/>
                <a:gd name="T10" fmla="*/ 10 w 30"/>
                <a:gd name="T11" fmla="*/ 30 h 63"/>
                <a:gd name="T12" fmla="*/ 15 w 30"/>
                <a:gd name="T13" fmla="*/ 31 h 63"/>
                <a:gd name="T14" fmla="*/ 19 w 30"/>
                <a:gd name="T15" fmla="*/ 27 h 63"/>
                <a:gd name="T16" fmla="*/ 18 w 30"/>
                <a:gd name="T17" fmla="*/ 24 h 63"/>
                <a:gd name="T18" fmla="*/ 21 w 30"/>
                <a:gd name="T19" fmla="*/ 23 h 63"/>
                <a:gd name="T20" fmla="*/ 21 w 30"/>
                <a:gd name="T21" fmla="*/ 22 h 63"/>
                <a:gd name="T22" fmla="*/ 21 w 30"/>
                <a:gd name="T23" fmla="*/ 23 h 63"/>
                <a:gd name="T24" fmla="*/ 21 w 30"/>
                <a:gd name="T25" fmla="*/ 23 h 63"/>
                <a:gd name="T26" fmla="*/ 21 w 30"/>
                <a:gd name="T27" fmla="*/ 23 h 63"/>
                <a:gd name="T28" fmla="*/ 21 w 30"/>
                <a:gd name="T29" fmla="*/ 23 h 63"/>
                <a:gd name="T30" fmla="*/ 23 w 30"/>
                <a:gd name="T31" fmla="*/ 21 h 63"/>
                <a:gd name="T32" fmla="*/ 23 w 30"/>
                <a:gd name="T33" fmla="*/ 21 h 63"/>
                <a:gd name="T34" fmla="*/ 24 w 30"/>
                <a:gd name="T35" fmla="*/ 18 h 63"/>
                <a:gd name="T36" fmla="*/ 24 w 30"/>
                <a:gd name="T37" fmla="*/ 17 h 63"/>
                <a:gd name="T38" fmla="*/ 24 w 30"/>
                <a:gd name="T39" fmla="*/ 17 h 63"/>
                <a:gd name="T40" fmla="*/ 24 w 30"/>
                <a:gd name="T41" fmla="*/ 17 h 63"/>
                <a:gd name="T42" fmla="*/ 24 w 30"/>
                <a:gd name="T43" fmla="*/ 16 h 63"/>
                <a:gd name="T44" fmla="*/ 26 w 30"/>
                <a:gd name="T45" fmla="*/ 18 h 63"/>
                <a:gd name="T46" fmla="*/ 29 w 30"/>
                <a:gd name="T47" fmla="*/ 16 h 63"/>
                <a:gd name="T48" fmla="*/ 28 w 30"/>
                <a:gd name="T49" fmla="*/ 8 h 63"/>
                <a:gd name="T50" fmla="*/ 30 w 30"/>
                <a:gd name="T51" fmla="*/ 2 h 63"/>
                <a:gd name="T52" fmla="*/ 28 w 30"/>
                <a:gd name="T53" fmla="*/ 1 h 63"/>
                <a:gd name="T54" fmla="*/ 26 w 30"/>
                <a:gd name="T55" fmla="*/ 8 h 63"/>
                <a:gd name="T56" fmla="*/ 29 w 30"/>
                <a:gd name="T57" fmla="*/ 15 h 63"/>
                <a:gd name="T58" fmla="*/ 27 w 30"/>
                <a:gd name="T59" fmla="*/ 16 h 63"/>
                <a:gd name="T60" fmla="*/ 24 w 30"/>
                <a:gd name="T61" fmla="*/ 16 h 63"/>
                <a:gd name="T62" fmla="*/ 23 w 30"/>
                <a:gd name="T63" fmla="*/ 16 h 63"/>
                <a:gd name="T64" fmla="*/ 22 w 30"/>
                <a:gd name="T65" fmla="*/ 19 h 63"/>
                <a:gd name="T66" fmla="*/ 21 w 30"/>
                <a:gd name="T67" fmla="*/ 21 h 63"/>
                <a:gd name="T68" fmla="*/ 21 w 30"/>
                <a:gd name="T69" fmla="*/ 21 h 63"/>
                <a:gd name="T70" fmla="*/ 21 w 30"/>
                <a:gd name="T71" fmla="*/ 21 h 63"/>
                <a:gd name="T72" fmla="*/ 21 w 30"/>
                <a:gd name="T73" fmla="*/ 21 h 63"/>
                <a:gd name="T74" fmla="*/ 21 w 30"/>
                <a:gd name="T75" fmla="*/ 21 h 63"/>
                <a:gd name="T76" fmla="*/ 21 w 30"/>
                <a:gd name="T77" fmla="*/ 21 h 63"/>
                <a:gd name="T78" fmla="*/ 21 w 30"/>
                <a:gd name="T79" fmla="*/ 21 h 63"/>
                <a:gd name="T80" fmla="*/ 21 w 30"/>
                <a:gd name="T81" fmla="*/ 21 h 63"/>
                <a:gd name="T82" fmla="*/ 21 w 30"/>
                <a:gd name="T83" fmla="*/ 21 h 63"/>
                <a:gd name="T84" fmla="*/ 21 w 30"/>
                <a:gd name="T85" fmla="*/ 21 h 63"/>
                <a:gd name="T86" fmla="*/ 21 w 30"/>
                <a:gd name="T87" fmla="*/ 21 h 63"/>
                <a:gd name="T88" fmla="*/ 21 w 30"/>
                <a:gd name="T89" fmla="*/ 21 h 63"/>
                <a:gd name="T90" fmla="*/ 20 w 30"/>
                <a:gd name="T91" fmla="*/ 21 h 63"/>
                <a:gd name="T92" fmla="*/ 20 w 30"/>
                <a:gd name="T93" fmla="*/ 22 h 63"/>
                <a:gd name="T94" fmla="*/ 17 w 30"/>
                <a:gd name="T95" fmla="*/ 24 h 63"/>
                <a:gd name="T96" fmla="*/ 16 w 30"/>
                <a:gd name="T97" fmla="*/ 28 h 63"/>
                <a:gd name="T98" fmla="*/ 15 w 30"/>
                <a:gd name="T99" fmla="*/ 29 h 63"/>
                <a:gd name="T100" fmla="*/ 12 w 30"/>
                <a:gd name="T101" fmla="*/ 29 h 63"/>
                <a:gd name="T102" fmla="*/ 6 w 30"/>
                <a:gd name="T103" fmla="*/ 27 h 63"/>
                <a:gd name="T104" fmla="*/ 5 w 30"/>
                <a:gd name="T105" fmla="*/ 27 h 63"/>
                <a:gd name="T106" fmla="*/ 4 w 30"/>
                <a:gd name="T107" fmla="*/ 27 h 63"/>
                <a:gd name="T108" fmla="*/ 4 w 30"/>
                <a:gd name="T109" fmla="*/ 27 h 63"/>
                <a:gd name="T110" fmla="*/ 4 w 30"/>
                <a:gd name="T111" fmla="*/ 27 h 63"/>
                <a:gd name="T112" fmla="*/ 1 w 30"/>
                <a:gd name="T113" fmla="*/ 31 h 63"/>
                <a:gd name="T114" fmla="*/ 5 w 30"/>
                <a:gd name="T115" fmla="*/ 50 h 63"/>
                <a:gd name="T116" fmla="*/ 28 w 30"/>
                <a:gd name="T117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" h="63">
                  <a:moveTo>
                    <a:pt x="27" y="61"/>
                  </a:move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17" y="60"/>
                    <a:pt x="7" y="48"/>
                  </a:cubicBezTo>
                  <a:cubicBezTo>
                    <a:pt x="3" y="44"/>
                    <a:pt x="1" y="40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30"/>
                    <a:pt x="4" y="30"/>
                    <a:pt x="5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9"/>
                    <a:pt x="6" y="29"/>
                  </a:cubicBezTo>
                  <a:cubicBezTo>
                    <a:pt x="7" y="29"/>
                    <a:pt x="8" y="30"/>
                    <a:pt x="10" y="30"/>
                  </a:cubicBezTo>
                  <a:cubicBezTo>
                    <a:pt x="11" y="31"/>
                    <a:pt x="13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7" y="30"/>
                    <a:pt x="17" y="30"/>
                  </a:cubicBezTo>
                  <a:cubicBezTo>
                    <a:pt x="18" y="29"/>
                    <a:pt x="18" y="28"/>
                    <a:pt x="19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1" y="24"/>
                    <a:pt x="21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3" y="22"/>
                    <a:pt x="23" y="22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8"/>
                    <a:pt x="26" y="18"/>
                  </a:cubicBezTo>
                  <a:cubicBezTo>
                    <a:pt x="26" y="18"/>
                    <a:pt x="27" y="18"/>
                    <a:pt x="28" y="17"/>
                  </a:cubicBezTo>
                  <a:cubicBezTo>
                    <a:pt x="28" y="17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2"/>
                    <a:pt x="28" y="10"/>
                    <a:pt x="28" y="8"/>
                  </a:cubicBezTo>
                  <a:cubicBezTo>
                    <a:pt x="28" y="7"/>
                    <a:pt x="28" y="5"/>
                    <a:pt x="29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29" y="1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6" y="6"/>
                    <a:pt x="26" y="8"/>
                  </a:cubicBezTo>
                  <a:cubicBezTo>
                    <a:pt x="26" y="10"/>
                    <a:pt x="27" y="13"/>
                    <a:pt x="28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2" y="17"/>
                    <a:pt x="22" y="17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21" y="20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7" y="26"/>
                    <a:pt x="17" y="27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0" y="29"/>
                    <a:pt x="9" y="28"/>
                    <a:pt x="8" y="28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6" y="27"/>
                    <a:pt x="6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8"/>
                    <a:pt x="2" y="29"/>
                    <a:pt x="1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41"/>
                    <a:pt x="1" y="45"/>
                    <a:pt x="5" y="50"/>
                  </a:cubicBezTo>
                  <a:cubicBezTo>
                    <a:pt x="16" y="62"/>
                    <a:pt x="27" y="63"/>
                    <a:pt x="27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28" y="62"/>
                    <a:pt x="28" y="61"/>
                    <a:pt x="27" y="6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2" name="Freeform 348"/>
            <p:cNvSpPr>
              <a:spLocks/>
            </p:cNvSpPr>
            <p:nvPr/>
          </p:nvSpPr>
          <p:spPr bwMode="auto">
            <a:xfrm>
              <a:off x="5670" y="4022"/>
              <a:ext cx="98" cy="204"/>
            </a:xfrm>
            <a:custGeom>
              <a:avLst/>
              <a:gdLst>
                <a:gd name="T0" fmla="*/ 5 w 31"/>
                <a:gd name="T1" fmla="*/ 31 h 63"/>
                <a:gd name="T2" fmla="*/ 5 w 31"/>
                <a:gd name="T3" fmla="*/ 28 h 63"/>
                <a:gd name="T4" fmla="*/ 20 w 31"/>
                <a:gd name="T5" fmla="*/ 27 h 63"/>
                <a:gd name="T6" fmla="*/ 22 w 31"/>
                <a:gd name="T7" fmla="*/ 24 h 63"/>
                <a:gd name="T8" fmla="*/ 21 w 31"/>
                <a:gd name="T9" fmla="*/ 22 h 63"/>
                <a:gd name="T10" fmla="*/ 21 w 31"/>
                <a:gd name="T11" fmla="*/ 23 h 63"/>
                <a:gd name="T12" fmla="*/ 24 w 31"/>
                <a:gd name="T13" fmla="*/ 21 h 63"/>
                <a:gd name="T14" fmla="*/ 25 w 31"/>
                <a:gd name="T15" fmla="*/ 19 h 63"/>
                <a:gd name="T16" fmla="*/ 24 w 31"/>
                <a:gd name="T17" fmla="*/ 15 h 63"/>
                <a:gd name="T18" fmla="*/ 25 w 31"/>
                <a:gd name="T19" fmla="*/ 17 h 63"/>
                <a:gd name="T20" fmla="*/ 31 w 31"/>
                <a:gd name="T21" fmla="*/ 16 h 63"/>
                <a:gd name="T22" fmla="*/ 29 w 31"/>
                <a:gd name="T23" fmla="*/ 8 h 63"/>
                <a:gd name="T24" fmla="*/ 27 w 31"/>
                <a:gd name="T25" fmla="*/ 8 h 63"/>
                <a:gd name="T26" fmla="*/ 29 w 31"/>
                <a:gd name="T27" fmla="*/ 15 h 63"/>
                <a:gd name="T28" fmla="*/ 24 w 31"/>
                <a:gd name="T29" fmla="*/ 15 h 63"/>
                <a:gd name="T30" fmla="*/ 22 w 31"/>
                <a:gd name="T31" fmla="*/ 21 h 63"/>
                <a:gd name="T32" fmla="*/ 22 w 31"/>
                <a:gd name="T33" fmla="*/ 21 h 63"/>
                <a:gd name="T34" fmla="*/ 22 w 31"/>
                <a:gd name="T35" fmla="*/ 21 h 63"/>
                <a:gd name="T36" fmla="*/ 23 w 31"/>
                <a:gd name="T37" fmla="*/ 21 h 63"/>
                <a:gd name="T38" fmla="*/ 22 w 31"/>
                <a:gd name="T39" fmla="*/ 21 h 63"/>
                <a:gd name="T40" fmla="*/ 23 w 31"/>
                <a:gd name="T41" fmla="*/ 21 h 63"/>
                <a:gd name="T42" fmla="*/ 21 w 31"/>
                <a:gd name="T43" fmla="*/ 21 h 63"/>
                <a:gd name="T44" fmla="*/ 18 w 31"/>
                <a:gd name="T45" fmla="*/ 25 h 63"/>
                <a:gd name="T46" fmla="*/ 9 w 31"/>
                <a:gd name="T47" fmla="*/ 27 h 63"/>
                <a:gd name="T48" fmla="*/ 5 w 31"/>
                <a:gd name="T49" fmla="*/ 27 h 63"/>
                <a:gd name="T50" fmla="*/ 5 w 31"/>
                <a:gd name="T51" fmla="*/ 27 h 63"/>
                <a:gd name="T52" fmla="*/ 0 w 31"/>
                <a:gd name="T53" fmla="*/ 37 h 63"/>
                <a:gd name="T54" fmla="*/ 29 w 31"/>
                <a:gd name="T55" fmla="*/ 62 h 63"/>
                <a:gd name="T56" fmla="*/ 28 w 31"/>
                <a:gd name="T57" fmla="*/ 63 h 63"/>
                <a:gd name="T58" fmla="*/ 6 w 31"/>
                <a:gd name="T59" fmla="*/ 27 h 63"/>
                <a:gd name="T60" fmla="*/ 5 w 31"/>
                <a:gd name="T61" fmla="*/ 27 h 63"/>
                <a:gd name="T62" fmla="*/ 5 w 31"/>
                <a:gd name="T63" fmla="*/ 27 h 63"/>
                <a:gd name="T64" fmla="*/ 13 w 31"/>
                <a:gd name="T65" fmla="*/ 29 h 63"/>
                <a:gd name="T66" fmla="*/ 19 w 31"/>
                <a:gd name="T67" fmla="*/ 24 h 63"/>
                <a:gd name="T68" fmla="*/ 22 w 31"/>
                <a:gd name="T69" fmla="*/ 21 h 63"/>
                <a:gd name="T70" fmla="*/ 23 w 31"/>
                <a:gd name="T71" fmla="*/ 21 h 63"/>
                <a:gd name="T72" fmla="*/ 22 w 31"/>
                <a:gd name="T73" fmla="*/ 21 h 63"/>
                <a:gd name="T74" fmla="*/ 22 w 31"/>
                <a:gd name="T75" fmla="*/ 21 h 63"/>
                <a:gd name="T76" fmla="*/ 23 w 31"/>
                <a:gd name="T77" fmla="*/ 21 h 63"/>
                <a:gd name="T78" fmla="*/ 22 w 31"/>
                <a:gd name="T79" fmla="*/ 21 h 63"/>
                <a:gd name="T80" fmla="*/ 22 w 31"/>
                <a:gd name="T81" fmla="*/ 21 h 63"/>
                <a:gd name="T82" fmla="*/ 23 w 31"/>
                <a:gd name="T83" fmla="*/ 21 h 63"/>
                <a:gd name="T84" fmla="*/ 24 w 31"/>
                <a:gd name="T85" fmla="*/ 17 h 63"/>
                <a:gd name="T86" fmla="*/ 27 w 31"/>
                <a:gd name="T87" fmla="*/ 16 h 63"/>
                <a:gd name="T88" fmla="*/ 29 w 31"/>
                <a:gd name="T89" fmla="*/ 16 h 63"/>
                <a:gd name="T90" fmla="*/ 27 w 31"/>
                <a:gd name="T91" fmla="*/ 8 h 63"/>
                <a:gd name="T92" fmla="*/ 29 w 31"/>
                <a:gd name="T93" fmla="*/ 8 h 63"/>
                <a:gd name="T94" fmla="*/ 30 w 31"/>
                <a:gd name="T95" fmla="*/ 16 h 63"/>
                <a:gd name="T96" fmla="*/ 25 w 31"/>
                <a:gd name="T97" fmla="*/ 17 h 63"/>
                <a:gd name="T98" fmla="*/ 25 w 31"/>
                <a:gd name="T99" fmla="*/ 17 h 63"/>
                <a:gd name="T100" fmla="*/ 25 w 31"/>
                <a:gd name="T101" fmla="*/ 17 h 63"/>
                <a:gd name="T102" fmla="*/ 24 w 31"/>
                <a:gd name="T103" fmla="*/ 21 h 63"/>
                <a:gd name="T104" fmla="*/ 22 w 31"/>
                <a:gd name="T105" fmla="*/ 23 h 63"/>
                <a:gd name="T106" fmla="*/ 22 w 31"/>
                <a:gd name="T107" fmla="*/ 23 h 63"/>
                <a:gd name="T108" fmla="*/ 22 w 31"/>
                <a:gd name="T109" fmla="*/ 23 h 63"/>
                <a:gd name="T110" fmla="*/ 22 w 31"/>
                <a:gd name="T111" fmla="*/ 22 h 63"/>
                <a:gd name="T112" fmla="*/ 20 w 31"/>
                <a:gd name="T113" fmla="*/ 24 h 63"/>
                <a:gd name="T114" fmla="*/ 6 w 31"/>
                <a:gd name="T115" fmla="*/ 28 h 63"/>
                <a:gd name="T116" fmla="*/ 7 w 31"/>
                <a:gd name="T117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63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18" y="60"/>
                    <a:pt x="8" y="48"/>
                  </a:cubicBezTo>
                  <a:cubicBezTo>
                    <a:pt x="4" y="44"/>
                    <a:pt x="3" y="40"/>
                    <a:pt x="3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0"/>
                    <a:pt x="6" y="30"/>
                    <a:pt x="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8" y="30"/>
                    <a:pt x="9" y="30"/>
                    <a:pt x="11" y="31"/>
                  </a:cubicBezTo>
                  <a:cubicBezTo>
                    <a:pt x="12" y="31"/>
                    <a:pt x="14" y="32"/>
                    <a:pt x="15" y="32"/>
                  </a:cubicBezTo>
                  <a:cubicBezTo>
                    <a:pt x="16" y="32"/>
                    <a:pt x="16" y="32"/>
                    <a:pt x="16" y="31"/>
                  </a:cubicBezTo>
                  <a:cubicBezTo>
                    <a:pt x="17" y="31"/>
                    <a:pt x="18" y="31"/>
                    <a:pt x="19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5"/>
                    <a:pt x="22" y="24"/>
                    <a:pt x="22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4" y="23"/>
                  </a:cubicBezTo>
                  <a:cubicBezTo>
                    <a:pt x="24" y="22"/>
                    <a:pt x="24" y="22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6" y="18"/>
                    <a:pt x="27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2"/>
                    <a:pt x="29" y="10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30" y="5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7" y="6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11"/>
                    <a:pt x="28" y="13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3" y="17"/>
                    <a:pt x="22" y="18"/>
                    <a:pt x="22" y="19"/>
                  </a:cubicBezTo>
                  <a:cubicBezTo>
                    <a:pt x="22" y="19"/>
                    <a:pt x="22" y="20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3"/>
                    <a:pt x="19" y="23"/>
                  </a:cubicBezTo>
                  <a:cubicBezTo>
                    <a:pt x="19" y="23"/>
                    <a:pt x="18" y="23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8" y="26"/>
                    <a:pt x="17" y="27"/>
                    <a:pt x="17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1" y="28"/>
                    <a:pt x="10" y="28"/>
                    <a:pt x="9" y="27"/>
                  </a:cubicBezTo>
                  <a:cubicBezTo>
                    <a:pt x="8" y="27"/>
                    <a:pt x="8" y="27"/>
                    <a:pt x="7" y="27"/>
                  </a:cubicBezTo>
                  <a:cubicBezTo>
                    <a:pt x="7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8"/>
                    <a:pt x="3" y="29"/>
                    <a:pt x="2" y="31"/>
                  </a:cubicBezTo>
                  <a:cubicBezTo>
                    <a:pt x="1" y="33"/>
                    <a:pt x="0" y="35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5"/>
                    <a:pt x="6" y="50"/>
                  </a:cubicBezTo>
                  <a:cubicBezTo>
                    <a:pt x="17" y="62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18" y="62"/>
                    <a:pt x="6" y="49"/>
                  </a:cubicBezTo>
                  <a:cubicBezTo>
                    <a:pt x="2" y="45"/>
                    <a:pt x="1" y="41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29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9"/>
                    <a:pt x="13" y="29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7" y="29"/>
                    <a:pt x="17" y="29"/>
                  </a:cubicBezTo>
                  <a:cubicBezTo>
                    <a:pt x="17" y="29"/>
                    <a:pt x="17" y="29"/>
                    <a:pt x="18" y="28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8" y="25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4" y="17"/>
                    <a:pt x="24" y="17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6"/>
                    <a:pt x="28" y="16"/>
                  </a:cubicBezTo>
                  <a:cubicBezTo>
                    <a:pt x="28" y="16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0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6"/>
                    <a:pt x="28" y="4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5"/>
                    <a:pt x="29" y="7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9" y="12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9" y="17"/>
                    <a:pt x="28" y="17"/>
                  </a:cubicBezTo>
                  <a:cubicBezTo>
                    <a:pt x="28" y="17"/>
                    <a:pt x="27" y="17"/>
                    <a:pt x="27" y="17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4" y="18"/>
                    <a:pt x="24" y="18"/>
                  </a:cubicBezTo>
                  <a:cubicBezTo>
                    <a:pt x="24" y="19"/>
                    <a:pt x="24" y="20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3" y="22"/>
                    <a:pt x="23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3"/>
                    <a:pt x="22" y="23"/>
                  </a:cubicBezTo>
                  <a:cubicBezTo>
                    <a:pt x="21" y="24"/>
                    <a:pt x="21" y="24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6"/>
                    <a:pt x="19" y="27"/>
                  </a:cubicBezTo>
                  <a:cubicBezTo>
                    <a:pt x="19" y="28"/>
                    <a:pt x="19" y="29"/>
                    <a:pt x="18" y="30"/>
                  </a:cubicBezTo>
                  <a:cubicBezTo>
                    <a:pt x="18" y="30"/>
                    <a:pt x="17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4" y="31"/>
                    <a:pt x="12" y="31"/>
                    <a:pt x="11" y="30"/>
                  </a:cubicBezTo>
                  <a:cubicBezTo>
                    <a:pt x="9" y="30"/>
                    <a:pt x="8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30"/>
                    <a:pt x="4" y="31"/>
                  </a:cubicBezTo>
                  <a:cubicBezTo>
                    <a:pt x="3" y="33"/>
                    <a:pt x="2" y="35"/>
                    <a:pt x="2" y="37"/>
                  </a:cubicBezTo>
                  <a:cubicBezTo>
                    <a:pt x="2" y="40"/>
                    <a:pt x="3" y="44"/>
                    <a:pt x="7" y="48"/>
                  </a:cubicBezTo>
                  <a:cubicBezTo>
                    <a:pt x="18" y="60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28" y="6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3" name="Freeform 349"/>
            <p:cNvSpPr>
              <a:spLocks/>
            </p:cNvSpPr>
            <p:nvPr/>
          </p:nvSpPr>
          <p:spPr bwMode="auto">
            <a:xfrm>
              <a:off x="5771" y="3922"/>
              <a:ext cx="41" cy="55"/>
            </a:xfrm>
            <a:custGeom>
              <a:avLst/>
              <a:gdLst>
                <a:gd name="T0" fmla="*/ 10 w 13"/>
                <a:gd name="T1" fmla="*/ 8 h 17"/>
                <a:gd name="T2" fmla="*/ 11 w 13"/>
                <a:gd name="T3" fmla="*/ 9 h 17"/>
                <a:gd name="T4" fmla="*/ 13 w 13"/>
                <a:gd name="T5" fmla="*/ 5 h 17"/>
                <a:gd name="T6" fmla="*/ 8 w 13"/>
                <a:gd name="T7" fmla="*/ 0 h 17"/>
                <a:gd name="T8" fmla="*/ 5 w 13"/>
                <a:gd name="T9" fmla="*/ 1 h 17"/>
                <a:gd name="T10" fmla="*/ 5 w 13"/>
                <a:gd name="T11" fmla="*/ 2 h 17"/>
                <a:gd name="T12" fmla="*/ 2 w 13"/>
                <a:gd name="T13" fmla="*/ 5 h 17"/>
                <a:gd name="T14" fmla="*/ 1 w 13"/>
                <a:gd name="T15" fmla="*/ 5 h 17"/>
                <a:gd name="T16" fmla="*/ 1 w 13"/>
                <a:gd name="T17" fmla="*/ 6 h 17"/>
                <a:gd name="T18" fmla="*/ 0 w 13"/>
                <a:gd name="T19" fmla="*/ 8 h 17"/>
                <a:gd name="T20" fmla="*/ 0 w 13"/>
                <a:gd name="T21" fmla="*/ 9 h 17"/>
                <a:gd name="T22" fmla="*/ 0 w 13"/>
                <a:gd name="T23" fmla="*/ 9 h 17"/>
                <a:gd name="T24" fmla="*/ 0 w 13"/>
                <a:gd name="T25" fmla="*/ 9 h 17"/>
                <a:gd name="T26" fmla="*/ 2 w 13"/>
                <a:gd name="T27" fmla="*/ 10 h 17"/>
                <a:gd name="T28" fmla="*/ 7 w 13"/>
                <a:gd name="T29" fmla="*/ 16 h 17"/>
                <a:gd name="T30" fmla="*/ 8 w 13"/>
                <a:gd name="T31" fmla="*/ 16 h 17"/>
                <a:gd name="T32" fmla="*/ 13 w 13"/>
                <a:gd name="T33" fmla="*/ 12 h 17"/>
                <a:gd name="T34" fmla="*/ 11 w 13"/>
                <a:gd name="T35" fmla="*/ 8 h 17"/>
                <a:gd name="T36" fmla="*/ 10 w 13"/>
                <a:gd name="T37" fmla="*/ 8 h 17"/>
                <a:gd name="T38" fmla="*/ 11 w 13"/>
                <a:gd name="T39" fmla="*/ 9 h 17"/>
                <a:gd name="T40" fmla="*/ 10 w 13"/>
                <a:gd name="T41" fmla="*/ 8 h 17"/>
                <a:gd name="T42" fmla="*/ 10 w 13"/>
                <a:gd name="T43" fmla="*/ 9 h 17"/>
                <a:gd name="T44" fmla="*/ 11 w 13"/>
                <a:gd name="T45" fmla="*/ 12 h 17"/>
                <a:gd name="T46" fmla="*/ 8 w 13"/>
                <a:gd name="T47" fmla="*/ 15 h 17"/>
                <a:gd name="T48" fmla="*/ 8 w 13"/>
                <a:gd name="T49" fmla="*/ 16 h 17"/>
                <a:gd name="T50" fmla="*/ 9 w 13"/>
                <a:gd name="T51" fmla="*/ 15 h 17"/>
                <a:gd name="T52" fmla="*/ 5 w 13"/>
                <a:gd name="T53" fmla="*/ 10 h 17"/>
                <a:gd name="T54" fmla="*/ 3 w 13"/>
                <a:gd name="T55" fmla="*/ 8 h 17"/>
                <a:gd name="T56" fmla="*/ 1 w 13"/>
                <a:gd name="T57" fmla="*/ 7 h 17"/>
                <a:gd name="T58" fmla="*/ 1 w 13"/>
                <a:gd name="T59" fmla="*/ 8 h 17"/>
                <a:gd name="T60" fmla="*/ 1 w 13"/>
                <a:gd name="T61" fmla="*/ 8 h 17"/>
                <a:gd name="T62" fmla="*/ 1 w 13"/>
                <a:gd name="T63" fmla="*/ 8 h 17"/>
                <a:gd name="T64" fmla="*/ 1 w 13"/>
                <a:gd name="T65" fmla="*/ 8 h 17"/>
                <a:gd name="T66" fmla="*/ 1 w 13"/>
                <a:gd name="T67" fmla="*/ 9 h 17"/>
                <a:gd name="T68" fmla="*/ 3 w 13"/>
                <a:gd name="T69" fmla="*/ 6 h 17"/>
                <a:gd name="T70" fmla="*/ 2 w 13"/>
                <a:gd name="T71" fmla="*/ 6 h 17"/>
                <a:gd name="T72" fmla="*/ 2 w 13"/>
                <a:gd name="T73" fmla="*/ 7 h 17"/>
                <a:gd name="T74" fmla="*/ 7 w 13"/>
                <a:gd name="T75" fmla="*/ 2 h 17"/>
                <a:gd name="T76" fmla="*/ 6 w 13"/>
                <a:gd name="T77" fmla="*/ 2 h 17"/>
                <a:gd name="T78" fmla="*/ 6 w 13"/>
                <a:gd name="T79" fmla="*/ 3 h 17"/>
                <a:gd name="T80" fmla="*/ 8 w 13"/>
                <a:gd name="T81" fmla="*/ 2 h 17"/>
                <a:gd name="T82" fmla="*/ 11 w 13"/>
                <a:gd name="T83" fmla="*/ 5 h 17"/>
                <a:gd name="T84" fmla="*/ 10 w 13"/>
                <a:gd name="T85" fmla="*/ 8 h 17"/>
                <a:gd name="T86" fmla="*/ 9 w 13"/>
                <a:gd name="T87" fmla="*/ 8 h 17"/>
                <a:gd name="T88" fmla="*/ 10 w 13"/>
                <a:gd name="T89" fmla="*/ 9 h 17"/>
                <a:gd name="T90" fmla="*/ 10 w 13"/>
                <a:gd name="T9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7">
                  <a:moveTo>
                    <a:pt x="10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3" y="5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3" y="11"/>
                    <a:pt x="6" y="13"/>
                    <a:pt x="7" y="16"/>
                  </a:cubicBezTo>
                  <a:cubicBezTo>
                    <a:pt x="8" y="16"/>
                    <a:pt x="8" y="17"/>
                    <a:pt x="8" y="16"/>
                  </a:cubicBezTo>
                  <a:cubicBezTo>
                    <a:pt x="11" y="16"/>
                    <a:pt x="13" y="14"/>
                    <a:pt x="13" y="12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1" y="13"/>
                    <a:pt x="10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3"/>
                    <a:pt x="6" y="11"/>
                    <a:pt x="5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3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6" y="5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10" y="2"/>
                    <a:pt x="11" y="3"/>
                    <a:pt x="11" y="5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9"/>
                    <a:pt x="9" y="9"/>
                    <a:pt x="10" y="9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4" name="Freeform 350"/>
            <p:cNvSpPr>
              <a:spLocks/>
            </p:cNvSpPr>
            <p:nvPr/>
          </p:nvSpPr>
          <p:spPr bwMode="auto">
            <a:xfrm>
              <a:off x="5768" y="3922"/>
              <a:ext cx="44" cy="55"/>
            </a:xfrm>
            <a:custGeom>
              <a:avLst/>
              <a:gdLst>
                <a:gd name="T0" fmla="*/ 12 w 14"/>
                <a:gd name="T1" fmla="*/ 10 h 17"/>
                <a:gd name="T2" fmla="*/ 6 w 14"/>
                <a:gd name="T3" fmla="*/ 1 h 17"/>
                <a:gd name="T4" fmla="*/ 5 w 14"/>
                <a:gd name="T5" fmla="*/ 2 h 17"/>
                <a:gd name="T6" fmla="*/ 2 w 14"/>
                <a:gd name="T7" fmla="*/ 5 h 17"/>
                <a:gd name="T8" fmla="*/ 1 w 14"/>
                <a:gd name="T9" fmla="*/ 8 h 17"/>
                <a:gd name="T10" fmla="*/ 1 w 14"/>
                <a:gd name="T11" fmla="*/ 9 h 17"/>
                <a:gd name="T12" fmla="*/ 1 w 14"/>
                <a:gd name="T13" fmla="*/ 10 h 17"/>
                <a:gd name="T14" fmla="*/ 8 w 14"/>
                <a:gd name="T15" fmla="*/ 16 h 17"/>
                <a:gd name="T16" fmla="*/ 12 w 14"/>
                <a:gd name="T17" fmla="*/ 7 h 17"/>
                <a:gd name="T18" fmla="*/ 11 w 14"/>
                <a:gd name="T19" fmla="*/ 9 h 17"/>
                <a:gd name="T20" fmla="*/ 10 w 14"/>
                <a:gd name="T21" fmla="*/ 9 h 17"/>
                <a:gd name="T22" fmla="*/ 12 w 14"/>
                <a:gd name="T23" fmla="*/ 12 h 17"/>
                <a:gd name="T24" fmla="*/ 9 w 14"/>
                <a:gd name="T25" fmla="*/ 16 h 17"/>
                <a:gd name="T26" fmla="*/ 6 w 14"/>
                <a:gd name="T27" fmla="*/ 10 h 17"/>
                <a:gd name="T28" fmla="*/ 1 w 14"/>
                <a:gd name="T29" fmla="*/ 8 h 17"/>
                <a:gd name="T30" fmla="*/ 2 w 14"/>
                <a:gd name="T31" fmla="*/ 7 h 17"/>
                <a:gd name="T32" fmla="*/ 2 w 14"/>
                <a:gd name="T33" fmla="*/ 9 h 17"/>
                <a:gd name="T34" fmla="*/ 4 w 14"/>
                <a:gd name="T35" fmla="*/ 6 h 17"/>
                <a:gd name="T36" fmla="*/ 4 w 14"/>
                <a:gd name="T37" fmla="*/ 6 h 17"/>
                <a:gd name="T38" fmla="*/ 2 w 14"/>
                <a:gd name="T39" fmla="*/ 7 h 17"/>
                <a:gd name="T40" fmla="*/ 8 w 14"/>
                <a:gd name="T41" fmla="*/ 2 h 17"/>
                <a:gd name="T42" fmla="*/ 7 w 14"/>
                <a:gd name="T43" fmla="*/ 3 h 17"/>
                <a:gd name="T44" fmla="*/ 11 w 14"/>
                <a:gd name="T45" fmla="*/ 7 h 17"/>
                <a:gd name="T46" fmla="*/ 11 w 14"/>
                <a:gd name="T47" fmla="*/ 10 h 17"/>
                <a:gd name="T48" fmla="*/ 11 w 14"/>
                <a:gd name="T49" fmla="*/ 8 h 17"/>
                <a:gd name="T50" fmla="*/ 11 w 14"/>
                <a:gd name="T51" fmla="*/ 9 h 17"/>
                <a:gd name="T52" fmla="*/ 13 w 14"/>
                <a:gd name="T53" fmla="*/ 5 h 17"/>
                <a:gd name="T54" fmla="*/ 8 w 14"/>
                <a:gd name="T55" fmla="*/ 2 h 17"/>
                <a:gd name="T56" fmla="*/ 7 w 14"/>
                <a:gd name="T57" fmla="*/ 2 h 17"/>
                <a:gd name="T58" fmla="*/ 3 w 14"/>
                <a:gd name="T59" fmla="*/ 6 h 17"/>
                <a:gd name="T60" fmla="*/ 3 w 14"/>
                <a:gd name="T61" fmla="*/ 6 h 17"/>
                <a:gd name="T62" fmla="*/ 2 w 14"/>
                <a:gd name="T63" fmla="*/ 8 h 17"/>
                <a:gd name="T64" fmla="*/ 2 w 14"/>
                <a:gd name="T65" fmla="*/ 8 h 17"/>
                <a:gd name="T66" fmla="*/ 2 w 14"/>
                <a:gd name="T67" fmla="*/ 8 h 17"/>
                <a:gd name="T68" fmla="*/ 4 w 14"/>
                <a:gd name="T69" fmla="*/ 9 h 17"/>
                <a:gd name="T70" fmla="*/ 10 w 14"/>
                <a:gd name="T71" fmla="*/ 15 h 17"/>
                <a:gd name="T72" fmla="*/ 9 w 14"/>
                <a:gd name="T73" fmla="*/ 15 h 17"/>
                <a:gd name="T74" fmla="*/ 11 w 14"/>
                <a:gd name="T75" fmla="*/ 9 h 17"/>
                <a:gd name="T76" fmla="*/ 12 w 14"/>
                <a:gd name="T77" fmla="*/ 9 h 17"/>
                <a:gd name="T78" fmla="*/ 12 w 14"/>
                <a:gd name="T79" fmla="*/ 8 h 17"/>
                <a:gd name="T80" fmla="*/ 9 w 14"/>
                <a:gd name="T81" fmla="*/ 16 h 17"/>
                <a:gd name="T82" fmla="*/ 2 w 14"/>
                <a:gd name="T83" fmla="*/ 9 h 17"/>
                <a:gd name="T84" fmla="*/ 1 w 14"/>
                <a:gd name="T85" fmla="*/ 9 h 17"/>
                <a:gd name="T86" fmla="*/ 1 w 14"/>
                <a:gd name="T87" fmla="*/ 8 h 17"/>
                <a:gd name="T88" fmla="*/ 2 w 14"/>
                <a:gd name="T89" fmla="*/ 6 h 17"/>
                <a:gd name="T90" fmla="*/ 3 w 14"/>
                <a:gd name="T91" fmla="*/ 5 h 17"/>
                <a:gd name="T92" fmla="*/ 6 w 14"/>
                <a:gd name="T93" fmla="*/ 1 h 17"/>
                <a:gd name="T94" fmla="*/ 14 w 14"/>
                <a:gd name="T95" fmla="*/ 5 h 17"/>
                <a:gd name="T96" fmla="*/ 12 w 14"/>
                <a:gd name="T9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17">
                  <a:moveTo>
                    <a:pt x="11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4" y="7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1"/>
                    <a:pt x="7" y="13"/>
                    <a:pt x="8" y="16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2" y="17"/>
                    <a:pt x="14" y="14"/>
                    <a:pt x="14" y="12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3"/>
                    <a:pt x="8" y="11"/>
                    <a:pt x="6" y="10"/>
                  </a:cubicBezTo>
                  <a:cubicBezTo>
                    <a:pt x="5" y="9"/>
                    <a:pt x="5" y="9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8" y="5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3" y="6"/>
                    <a:pt x="13" y="5"/>
                  </a:cubicBezTo>
                  <a:cubicBezTo>
                    <a:pt x="13" y="3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5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1"/>
                    <a:pt x="9" y="13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5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9"/>
                    <a:pt x="13" y="10"/>
                    <a:pt x="13" y="12"/>
                  </a:cubicBezTo>
                  <a:cubicBezTo>
                    <a:pt x="13" y="14"/>
                    <a:pt x="12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3"/>
                    <a:pt x="5" y="11"/>
                    <a:pt x="3" y="10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2" y="0"/>
                    <a:pt x="14" y="2"/>
                    <a:pt x="14" y="5"/>
                  </a:cubicBezTo>
                  <a:cubicBezTo>
                    <a:pt x="14" y="7"/>
                    <a:pt x="13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5" name="Freeform 351"/>
            <p:cNvSpPr>
              <a:spLocks/>
            </p:cNvSpPr>
            <p:nvPr/>
          </p:nvSpPr>
          <p:spPr bwMode="auto">
            <a:xfrm>
              <a:off x="5619" y="3938"/>
              <a:ext cx="187" cy="159"/>
            </a:xfrm>
            <a:custGeom>
              <a:avLst/>
              <a:gdLst>
                <a:gd name="T0" fmla="*/ 51 w 59"/>
                <a:gd name="T1" fmla="*/ 3 h 49"/>
                <a:gd name="T2" fmla="*/ 49 w 59"/>
                <a:gd name="T3" fmla="*/ 2 h 49"/>
                <a:gd name="T4" fmla="*/ 48 w 59"/>
                <a:gd name="T5" fmla="*/ 3 h 49"/>
                <a:gd name="T6" fmla="*/ 41 w 59"/>
                <a:gd name="T7" fmla="*/ 1 h 49"/>
                <a:gd name="T8" fmla="*/ 35 w 59"/>
                <a:gd name="T9" fmla="*/ 1 h 49"/>
                <a:gd name="T10" fmla="*/ 34 w 59"/>
                <a:gd name="T11" fmla="*/ 2 h 49"/>
                <a:gd name="T12" fmla="*/ 26 w 59"/>
                <a:gd name="T13" fmla="*/ 5 h 49"/>
                <a:gd name="T14" fmla="*/ 20 w 59"/>
                <a:gd name="T15" fmla="*/ 7 h 49"/>
                <a:gd name="T16" fmla="*/ 16 w 59"/>
                <a:gd name="T17" fmla="*/ 10 h 49"/>
                <a:gd name="T18" fmla="*/ 10 w 59"/>
                <a:gd name="T19" fmla="*/ 12 h 49"/>
                <a:gd name="T20" fmla="*/ 4 w 59"/>
                <a:gd name="T21" fmla="*/ 13 h 49"/>
                <a:gd name="T22" fmla="*/ 1 w 59"/>
                <a:gd name="T23" fmla="*/ 15 h 49"/>
                <a:gd name="T24" fmla="*/ 5 w 59"/>
                <a:gd name="T25" fmla="*/ 15 h 49"/>
                <a:gd name="T26" fmla="*/ 5 w 59"/>
                <a:gd name="T27" fmla="*/ 21 h 49"/>
                <a:gd name="T28" fmla="*/ 4 w 59"/>
                <a:gd name="T29" fmla="*/ 24 h 49"/>
                <a:gd name="T30" fmla="*/ 1 w 59"/>
                <a:gd name="T31" fmla="*/ 42 h 49"/>
                <a:gd name="T32" fmla="*/ 11 w 59"/>
                <a:gd name="T33" fmla="*/ 36 h 49"/>
                <a:gd name="T34" fmla="*/ 7 w 59"/>
                <a:gd name="T35" fmla="*/ 27 h 49"/>
                <a:gd name="T36" fmla="*/ 20 w 59"/>
                <a:gd name="T37" fmla="*/ 27 h 49"/>
                <a:gd name="T38" fmla="*/ 37 w 59"/>
                <a:gd name="T39" fmla="*/ 17 h 49"/>
                <a:gd name="T40" fmla="*/ 44 w 59"/>
                <a:gd name="T41" fmla="*/ 8 h 49"/>
                <a:gd name="T42" fmla="*/ 44 w 59"/>
                <a:gd name="T43" fmla="*/ 8 h 49"/>
                <a:gd name="T44" fmla="*/ 45 w 59"/>
                <a:gd name="T45" fmla="*/ 28 h 49"/>
                <a:gd name="T46" fmla="*/ 58 w 59"/>
                <a:gd name="T47" fmla="*/ 20 h 49"/>
                <a:gd name="T48" fmla="*/ 55 w 59"/>
                <a:gd name="T49" fmla="*/ 11 h 49"/>
                <a:gd name="T50" fmla="*/ 46 w 59"/>
                <a:gd name="T51" fmla="*/ 26 h 49"/>
                <a:gd name="T52" fmla="*/ 46 w 59"/>
                <a:gd name="T53" fmla="*/ 27 h 49"/>
                <a:gd name="T54" fmla="*/ 44 w 59"/>
                <a:gd name="T55" fmla="*/ 6 h 49"/>
                <a:gd name="T56" fmla="*/ 26 w 59"/>
                <a:gd name="T57" fmla="*/ 20 h 49"/>
                <a:gd name="T58" fmla="*/ 7 w 59"/>
                <a:gd name="T59" fmla="*/ 26 h 49"/>
                <a:gd name="T60" fmla="*/ 9 w 59"/>
                <a:gd name="T61" fmla="*/ 36 h 49"/>
                <a:gd name="T62" fmla="*/ 4 w 59"/>
                <a:gd name="T63" fmla="*/ 47 h 49"/>
                <a:gd name="T64" fmla="*/ 3 w 59"/>
                <a:gd name="T65" fmla="*/ 48 h 49"/>
                <a:gd name="T66" fmla="*/ 2 w 59"/>
                <a:gd name="T67" fmla="*/ 34 h 49"/>
                <a:gd name="T68" fmla="*/ 6 w 59"/>
                <a:gd name="T69" fmla="*/ 24 h 49"/>
                <a:gd name="T70" fmla="*/ 5 w 59"/>
                <a:gd name="T71" fmla="*/ 23 h 49"/>
                <a:gd name="T72" fmla="*/ 2 w 59"/>
                <a:gd name="T73" fmla="*/ 15 h 49"/>
                <a:gd name="T74" fmla="*/ 2 w 59"/>
                <a:gd name="T75" fmla="*/ 15 h 49"/>
                <a:gd name="T76" fmla="*/ 3 w 59"/>
                <a:gd name="T77" fmla="*/ 15 h 49"/>
                <a:gd name="T78" fmla="*/ 6 w 59"/>
                <a:gd name="T79" fmla="*/ 15 h 49"/>
                <a:gd name="T80" fmla="*/ 13 w 59"/>
                <a:gd name="T81" fmla="*/ 16 h 49"/>
                <a:gd name="T82" fmla="*/ 17 w 59"/>
                <a:gd name="T83" fmla="*/ 10 h 49"/>
                <a:gd name="T84" fmla="*/ 21 w 59"/>
                <a:gd name="T85" fmla="*/ 9 h 49"/>
                <a:gd name="T86" fmla="*/ 26 w 59"/>
                <a:gd name="T87" fmla="*/ 6 h 49"/>
                <a:gd name="T88" fmla="*/ 36 w 59"/>
                <a:gd name="T89" fmla="*/ 2 h 49"/>
                <a:gd name="T90" fmla="*/ 37 w 59"/>
                <a:gd name="T91" fmla="*/ 1 h 49"/>
                <a:gd name="T92" fmla="*/ 42 w 59"/>
                <a:gd name="T93" fmla="*/ 2 h 49"/>
                <a:gd name="T94" fmla="*/ 49 w 59"/>
                <a:gd name="T95" fmla="*/ 4 h 49"/>
                <a:gd name="T96" fmla="*/ 48 w 59"/>
                <a:gd name="T97" fmla="*/ 4 h 49"/>
                <a:gd name="T98" fmla="*/ 56 w 59"/>
                <a:gd name="T9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4" y="6"/>
                    <a:pt x="53" y="5"/>
                  </a:cubicBezTo>
                  <a:cubicBezTo>
                    <a:pt x="52" y="4"/>
                    <a:pt x="51" y="4"/>
                    <a:pt x="51" y="3"/>
                  </a:cubicBezTo>
                  <a:cubicBezTo>
                    <a:pt x="50" y="3"/>
                    <a:pt x="49" y="3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4"/>
                    <a:pt x="46" y="4"/>
                  </a:cubicBezTo>
                  <a:cubicBezTo>
                    <a:pt x="44" y="4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0" y="2"/>
                    <a:pt x="40" y="2"/>
                  </a:cubicBezTo>
                  <a:cubicBezTo>
                    <a:pt x="39" y="2"/>
                    <a:pt x="38" y="1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1"/>
                    <a:pt x="35" y="1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9" y="6"/>
                    <a:pt x="28" y="6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2"/>
                    <a:pt x="16" y="13"/>
                    <a:pt x="16" y="14"/>
                  </a:cubicBezTo>
                  <a:cubicBezTo>
                    <a:pt x="15" y="14"/>
                    <a:pt x="14" y="15"/>
                    <a:pt x="13" y="15"/>
                  </a:cubicBezTo>
                  <a:cubicBezTo>
                    <a:pt x="12" y="15"/>
                    <a:pt x="10" y="13"/>
                    <a:pt x="10" y="12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2"/>
                    <a:pt x="7" y="13"/>
                    <a:pt x="6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6" y="15"/>
                    <a:pt x="8" y="17"/>
                    <a:pt x="8" y="18"/>
                  </a:cubicBezTo>
                  <a:cubicBezTo>
                    <a:pt x="8" y="20"/>
                    <a:pt x="6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6"/>
                    <a:pt x="3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9" y="43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8" y="33"/>
                    <a:pt x="8" y="31"/>
                    <a:pt x="8" y="29"/>
                  </a:cubicBezTo>
                  <a:cubicBezTo>
                    <a:pt x="8" y="28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5" y="28"/>
                    <a:pt x="18" y="28"/>
                    <a:pt x="20" y="27"/>
                  </a:cubicBezTo>
                  <a:cubicBezTo>
                    <a:pt x="23" y="26"/>
                    <a:pt x="25" y="24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0" y="14"/>
                    <a:pt x="43" y="12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7" y="11"/>
                    <a:pt x="48" y="13"/>
                    <a:pt x="48" y="16"/>
                  </a:cubicBezTo>
                  <a:cubicBezTo>
                    <a:pt x="48" y="19"/>
                    <a:pt x="47" y="22"/>
                    <a:pt x="45" y="27"/>
                  </a:cubicBezTo>
                  <a:cubicBezTo>
                    <a:pt x="45" y="27"/>
                    <a:pt x="45" y="28"/>
                    <a:pt x="45" y="28"/>
                  </a:cubicBezTo>
                  <a:cubicBezTo>
                    <a:pt x="45" y="28"/>
                    <a:pt x="45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50" y="28"/>
                    <a:pt x="52" y="27"/>
                  </a:cubicBezTo>
                  <a:cubicBezTo>
                    <a:pt x="54" y="26"/>
                    <a:pt x="57" y="24"/>
                    <a:pt x="58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7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2"/>
                    <a:pt x="48" y="10"/>
                    <a:pt x="47" y="8"/>
                  </a:cubicBezTo>
                  <a:cubicBezTo>
                    <a:pt x="46" y="7"/>
                    <a:pt x="45" y="6"/>
                    <a:pt x="44" y="6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11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7"/>
                    <a:pt x="13" y="27"/>
                  </a:cubicBezTo>
                  <a:cubicBezTo>
                    <a:pt x="11" y="27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8"/>
                    <a:pt x="6" y="29"/>
                  </a:cubicBezTo>
                  <a:cubicBezTo>
                    <a:pt x="6" y="31"/>
                    <a:pt x="7" y="34"/>
                    <a:pt x="9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7" y="42"/>
                    <a:pt x="5" y="44"/>
                  </a:cubicBezTo>
                  <a:cubicBezTo>
                    <a:pt x="5" y="45"/>
                    <a:pt x="4" y="46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2" y="39"/>
                    <a:pt x="2" y="36"/>
                    <a:pt x="2" y="34"/>
                  </a:cubicBezTo>
                  <a:cubicBezTo>
                    <a:pt x="2" y="31"/>
                    <a:pt x="2" y="29"/>
                    <a:pt x="2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1"/>
                    <a:pt x="9" y="18"/>
                  </a:cubicBezTo>
                  <a:cubicBezTo>
                    <a:pt x="9" y="16"/>
                    <a:pt x="7" y="13"/>
                    <a:pt x="5" y="13"/>
                  </a:cubicBezTo>
                  <a:cubicBezTo>
                    <a:pt x="4" y="13"/>
                    <a:pt x="2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5"/>
                    <a:pt x="11" y="16"/>
                    <a:pt x="13" y="16"/>
                  </a:cubicBezTo>
                  <a:cubicBezTo>
                    <a:pt x="16" y="16"/>
                    <a:pt x="19" y="14"/>
                    <a:pt x="19" y="11"/>
                  </a:cubicBezTo>
                  <a:cubicBezTo>
                    <a:pt x="19" y="10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7"/>
                    <a:pt x="28" y="8"/>
                    <a:pt x="30" y="8"/>
                  </a:cubicBezTo>
                  <a:cubicBezTo>
                    <a:pt x="33" y="8"/>
                    <a:pt x="36" y="5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1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4"/>
                    <a:pt x="44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6" name="Freeform 352"/>
            <p:cNvSpPr>
              <a:spLocks/>
            </p:cNvSpPr>
            <p:nvPr/>
          </p:nvSpPr>
          <p:spPr bwMode="auto">
            <a:xfrm>
              <a:off x="5619" y="3938"/>
              <a:ext cx="187" cy="159"/>
            </a:xfrm>
            <a:custGeom>
              <a:avLst/>
              <a:gdLst>
                <a:gd name="T0" fmla="*/ 49 w 59"/>
                <a:gd name="T1" fmla="*/ 2 h 49"/>
                <a:gd name="T2" fmla="*/ 46 w 59"/>
                <a:gd name="T3" fmla="*/ 3 h 49"/>
                <a:gd name="T4" fmla="*/ 34 w 59"/>
                <a:gd name="T5" fmla="*/ 2 h 49"/>
                <a:gd name="T6" fmla="*/ 26 w 59"/>
                <a:gd name="T7" fmla="*/ 4 h 49"/>
                <a:gd name="T8" fmla="*/ 17 w 59"/>
                <a:gd name="T9" fmla="*/ 8 h 49"/>
                <a:gd name="T10" fmla="*/ 4 w 59"/>
                <a:gd name="T11" fmla="*/ 12 h 49"/>
                <a:gd name="T12" fmla="*/ 2 w 59"/>
                <a:gd name="T13" fmla="*/ 16 h 49"/>
                <a:gd name="T14" fmla="*/ 5 w 59"/>
                <a:gd name="T15" fmla="*/ 21 h 49"/>
                <a:gd name="T16" fmla="*/ 5 w 59"/>
                <a:gd name="T17" fmla="*/ 49 h 49"/>
                <a:gd name="T18" fmla="*/ 8 w 59"/>
                <a:gd name="T19" fmla="*/ 29 h 49"/>
                <a:gd name="T20" fmla="*/ 9 w 59"/>
                <a:gd name="T21" fmla="*/ 28 h 49"/>
                <a:gd name="T22" fmla="*/ 44 w 59"/>
                <a:gd name="T23" fmla="*/ 7 h 49"/>
                <a:gd name="T24" fmla="*/ 43 w 59"/>
                <a:gd name="T25" fmla="*/ 8 h 49"/>
                <a:gd name="T26" fmla="*/ 59 w 59"/>
                <a:gd name="T27" fmla="*/ 16 h 49"/>
                <a:gd name="T28" fmla="*/ 46 w 59"/>
                <a:gd name="T29" fmla="*/ 26 h 49"/>
                <a:gd name="T30" fmla="*/ 45 w 59"/>
                <a:gd name="T31" fmla="*/ 6 h 49"/>
                <a:gd name="T32" fmla="*/ 7 w 59"/>
                <a:gd name="T33" fmla="*/ 25 h 49"/>
                <a:gd name="T34" fmla="*/ 9 w 59"/>
                <a:gd name="T35" fmla="*/ 35 h 49"/>
                <a:gd name="T36" fmla="*/ 3 w 59"/>
                <a:gd name="T37" fmla="*/ 41 h 49"/>
                <a:gd name="T38" fmla="*/ 4 w 59"/>
                <a:gd name="T39" fmla="*/ 22 h 49"/>
                <a:gd name="T40" fmla="*/ 3 w 59"/>
                <a:gd name="T41" fmla="*/ 15 h 49"/>
                <a:gd name="T42" fmla="*/ 3 w 59"/>
                <a:gd name="T43" fmla="*/ 15 h 49"/>
                <a:gd name="T44" fmla="*/ 9 w 59"/>
                <a:gd name="T45" fmla="*/ 12 h 49"/>
                <a:gd name="T46" fmla="*/ 18 w 59"/>
                <a:gd name="T47" fmla="*/ 10 h 49"/>
                <a:gd name="T48" fmla="*/ 26 w 59"/>
                <a:gd name="T49" fmla="*/ 5 h 49"/>
                <a:gd name="T50" fmla="*/ 35 w 59"/>
                <a:gd name="T51" fmla="*/ 1 h 49"/>
                <a:gd name="T52" fmla="*/ 43 w 59"/>
                <a:gd name="T53" fmla="*/ 3 h 49"/>
                <a:gd name="T54" fmla="*/ 49 w 59"/>
                <a:gd name="T55" fmla="*/ 3 h 49"/>
                <a:gd name="T56" fmla="*/ 56 w 59"/>
                <a:gd name="T57" fmla="*/ 10 h 49"/>
                <a:gd name="T58" fmla="*/ 49 w 59"/>
                <a:gd name="T59" fmla="*/ 4 h 49"/>
                <a:gd name="T60" fmla="*/ 42 w 59"/>
                <a:gd name="T61" fmla="*/ 2 h 49"/>
                <a:gd name="T62" fmla="*/ 36 w 59"/>
                <a:gd name="T63" fmla="*/ 2 h 49"/>
                <a:gd name="T64" fmla="*/ 26 w 59"/>
                <a:gd name="T65" fmla="*/ 6 h 49"/>
                <a:gd name="T66" fmla="*/ 21 w 59"/>
                <a:gd name="T67" fmla="*/ 8 h 49"/>
                <a:gd name="T68" fmla="*/ 8 w 59"/>
                <a:gd name="T69" fmla="*/ 12 h 49"/>
                <a:gd name="T70" fmla="*/ 3 w 59"/>
                <a:gd name="T71" fmla="*/ 14 h 49"/>
                <a:gd name="T72" fmla="*/ 3 w 59"/>
                <a:gd name="T73" fmla="*/ 15 h 49"/>
                <a:gd name="T74" fmla="*/ 5 w 59"/>
                <a:gd name="T75" fmla="*/ 23 h 49"/>
                <a:gd name="T76" fmla="*/ 2 w 59"/>
                <a:gd name="T77" fmla="*/ 28 h 49"/>
                <a:gd name="T78" fmla="*/ 3 w 59"/>
                <a:gd name="T79" fmla="*/ 48 h 49"/>
                <a:gd name="T80" fmla="*/ 6 w 59"/>
                <a:gd name="T81" fmla="*/ 27 h 49"/>
                <a:gd name="T82" fmla="*/ 26 w 59"/>
                <a:gd name="T83" fmla="*/ 20 h 49"/>
                <a:gd name="T84" fmla="*/ 46 w 59"/>
                <a:gd name="T85" fmla="*/ 26 h 49"/>
                <a:gd name="T86" fmla="*/ 46 w 59"/>
                <a:gd name="T87" fmla="*/ 27 h 49"/>
                <a:gd name="T88" fmla="*/ 52 w 59"/>
                <a:gd name="T89" fmla="*/ 27 h 49"/>
                <a:gd name="T90" fmla="*/ 45 w 59"/>
                <a:gd name="T91" fmla="*/ 27 h 49"/>
                <a:gd name="T92" fmla="*/ 44 w 59"/>
                <a:gd name="T93" fmla="*/ 8 h 49"/>
                <a:gd name="T94" fmla="*/ 27 w 59"/>
                <a:gd name="T95" fmla="*/ 22 h 49"/>
                <a:gd name="T96" fmla="*/ 7 w 59"/>
                <a:gd name="T97" fmla="*/ 28 h 49"/>
                <a:gd name="T98" fmla="*/ 5 w 59"/>
                <a:gd name="T99" fmla="*/ 48 h 49"/>
                <a:gd name="T100" fmla="*/ 4 w 59"/>
                <a:gd name="T101" fmla="*/ 22 h 49"/>
                <a:gd name="T102" fmla="*/ 5 w 59"/>
                <a:gd name="T103" fmla="*/ 21 h 49"/>
                <a:gd name="T104" fmla="*/ 2 w 59"/>
                <a:gd name="T105" fmla="*/ 14 h 49"/>
                <a:gd name="T106" fmla="*/ 17 w 59"/>
                <a:gd name="T107" fmla="*/ 9 h 49"/>
                <a:gd name="T108" fmla="*/ 26 w 59"/>
                <a:gd name="T109" fmla="*/ 5 h 49"/>
                <a:gd name="T110" fmla="*/ 35 w 59"/>
                <a:gd name="T111" fmla="*/ 2 h 49"/>
                <a:gd name="T112" fmla="*/ 42 w 59"/>
                <a:gd name="T113" fmla="*/ 1 h 49"/>
                <a:gd name="T114" fmla="*/ 48 w 59"/>
                <a:gd name="T115" fmla="*/ 3 h 49"/>
                <a:gd name="T116" fmla="*/ 49 w 59"/>
                <a:gd name="T1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5" y="6"/>
                    <a:pt x="53" y="5"/>
                  </a:cubicBezTo>
                  <a:cubicBezTo>
                    <a:pt x="52" y="4"/>
                    <a:pt x="52" y="4"/>
                    <a:pt x="51" y="3"/>
                  </a:cubicBezTo>
                  <a:cubicBezTo>
                    <a:pt x="50" y="3"/>
                    <a:pt x="50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4" y="3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29" y="6"/>
                    <a:pt x="28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7" y="11"/>
                    <a:pt x="17" y="11"/>
                  </a:cubicBezTo>
                  <a:cubicBezTo>
                    <a:pt x="17" y="12"/>
                    <a:pt x="16" y="13"/>
                    <a:pt x="16" y="13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2" y="14"/>
                    <a:pt x="10" y="13"/>
                    <a:pt x="10" y="12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2"/>
                    <a:pt x="7" y="13"/>
                    <a:pt x="6" y="13"/>
                  </a:cubicBezTo>
                  <a:cubicBezTo>
                    <a:pt x="5" y="13"/>
                    <a:pt x="5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7" y="20"/>
                    <a:pt x="6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6"/>
                    <a:pt x="3" y="27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9" y="43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9" y="33"/>
                    <a:pt x="8" y="31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9"/>
                    <a:pt x="11" y="29"/>
                    <a:pt x="13" y="29"/>
                  </a:cubicBezTo>
                  <a:cubicBezTo>
                    <a:pt x="15" y="29"/>
                    <a:pt x="18" y="28"/>
                    <a:pt x="20" y="27"/>
                  </a:cubicBezTo>
                  <a:cubicBezTo>
                    <a:pt x="23" y="26"/>
                    <a:pt x="25" y="24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1" y="15"/>
                    <a:pt x="43" y="12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6" y="11"/>
                    <a:pt x="47" y="13"/>
                    <a:pt x="47" y="16"/>
                  </a:cubicBezTo>
                  <a:cubicBezTo>
                    <a:pt x="47" y="18"/>
                    <a:pt x="47" y="22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50" y="28"/>
                    <a:pt x="52" y="27"/>
                  </a:cubicBezTo>
                  <a:cubicBezTo>
                    <a:pt x="55" y="26"/>
                    <a:pt x="57" y="24"/>
                    <a:pt x="59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6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2"/>
                    <a:pt x="49" y="10"/>
                    <a:pt x="47" y="8"/>
                  </a:cubicBezTo>
                  <a:cubicBezTo>
                    <a:pt x="46" y="7"/>
                    <a:pt x="45" y="6"/>
                    <a:pt x="45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3" y="6"/>
                    <a:pt x="43" y="7"/>
                  </a:cubicBezTo>
                  <a:cubicBezTo>
                    <a:pt x="41" y="10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6"/>
                    <a:pt x="13" y="26"/>
                  </a:cubicBezTo>
                  <a:cubicBezTo>
                    <a:pt x="12" y="26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5" y="31"/>
                    <a:pt x="7" y="34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6" y="42"/>
                    <a:pt x="5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3" y="39"/>
                    <a:pt x="2" y="36"/>
                    <a:pt x="2" y="34"/>
                  </a:cubicBezTo>
                  <a:cubicBezTo>
                    <a:pt x="2" y="31"/>
                    <a:pt x="3" y="29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10" y="21"/>
                    <a:pt x="10" y="18"/>
                  </a:cubicBezTo>
                  <a:cubicBezTo>
                    <a:pt x="10" y="15"/>
                    <a:pt x="7" y="13"/>
                    <a:pt x="5" y="13"/>
                  </a:cubicBezTo>
                  <a:cubicBezTo>
                    <a:pt x="3" y="13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5"/>
                    <a:pt x="11" y="17"/>
                    <a:pt x="13" y="17"/>
                  </a:cubicBezTo>
                  <a:cubicBezTo>
                    <a:pt x="16" y="17"/>
                    <a:pt x="19" y="14"/>
                    <a:pt x="19" y="11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34" y="8"/>
                    <a:pt x="37" y="5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7" y="2"/>
                    <a:pt x="3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4"/>
                    <a:pt x="40" y="4"/>
                  </a:cubicBezTo>
                  <a:cubicBezTo>
                    <a:pt x="41" y="4"/>
                    <a:pt x="42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"/>
                    <a:pt x="43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8"/>
                    <a:pt x="52" y="6"/>
                    <a:pt x="50" y="5"/>
                  </a:cubicBezTo>
                  <a:cubicBezTo>
                    <a:pt x="49" y="4"/>
                    <a:pt x="49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5"/>
                    <a:pt x="47" y="5"/>
                    <a:pt x="46" y="5"/>
                  </a:cubicBezTo>
                  <a:cubicBezTo>
                    <a:pt x="44" y="5"/>
                    <a:pt x="42" y="4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8" y="3"/>
                    <a:pt x="37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5"/>
                    <a:pt x="33" y="8"/>
                    <a:pt x="30" y="8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4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4"/>
                    <a:pt x="16" y="16"/>
                    <a:pt x="13" y="16"/>
                  </a:cubicBezTo>
                  <a:cubicBezTo>
                    <a:pt x="11" y="16"/>
                    <a:pt x="9" y="14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7" y="14"/>
                    <a:pt x="6" y="14"/>
                  </a:cubicBezTo>
                  <a:cubicBezTo>
                    <a:pt x="5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7" y="14"/>
                    <a:pt x="9" y="16"/>
                    <a:pt x="9" y="18"/>
                  </a:cubicBezTo>
                  <a:cubicBezTo>
                    <a:pt x="9" y="21"/>
                    <a:pt x="7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4"/>
                  </a:cubicBezTo>
                  <a:cubicBezTo>
                    <a:pt x="6" y="27"/>
                    <a:pt x="4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2" y="31"/>
                    <a:pt x="2" y="34"/>
                  </a:cubicBezTo>
                  <a:cubicBezTo>
                    <a:pt x="2" y="36"/>
                    <a:pt x="2" y="39"/>
                    <a:pt x="2" y="41"/>
                  </a:cubicBezTo>
                  <a:cubicBezTo>
                    <a:pt x="3" y="44"/>
                    <a:pt x="3" y="46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6"/>
                    <a:pt x="5" y="45"/>
                    <a:pt x="6" y="44"/>
                  </a:cubicBezTo>
                  <a:cubicBezTo>
                    <a:pt x="7" y="42"/>
                    <a:pt x="8" y="39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4"/>
                    <a:pt x="6" y="31"/>
                    <a:pt x="6" y="29"/>
                  </a:cubicBezTo>
                  <a:cubicBezTo>
                    <a:pt x="6" y="28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9" y="27"/>
                  </a:cubicBezTo>
                  <a:cubicBezTo>
                    <a:pt x="10" y="27"/>
                    <a:pt x="11" y="27"/>
                    <a:pt x="13" y="27"/>
                  </a:cubicBezTo>
                  <a:cubicBezTo>
                    <a:pt x="15" y="27"/>
                    <a:pt x="17" y="27"/>
                    <a:pt x="20" y="26"/>
                  </a:cubicBezTo>
                  <a:cubicBezTo>
                    <a:pt x="22" y="25"/>
                    <a:pt x="24" y="23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19"/>
                    <a:pt x="33" y="17"/>
                    <a:pt x="36" y="15"/>
                  </a:cubicBezTo>
                  <a:cubicBezTo>
                    <a:pt x="39" y="13"/>
                    <a:pt x="42" y="11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6" y="7"/>
                    <a:pt x="47" y="9"/>
                  </a:cubicBezTo>
                  <a:cubicBezTo>
                    <a:pt x="48" y="10"/>
                    <a:pt x="49" y="12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8" y="23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9" y="27"/>
                    <a:pt x="51" y="26"/>
                  </a:cubicBezTo>
                  <a:cubicBezTo>
                    <a:pt x="54" y="25"/>
                    <a:pt x="56" y="23"/>
                    <a:pt x="57" y="20"/>
                  </a:cubicBezTo>
                  <a:cubicBezTo>
                    <a:pt x="57" y="19"/>
                    <a:pt x="57" y="18"/>
                    <a:pt x="57" y="16"/>
                  </a:cubicBezTo>
                  <a:cubicBezTo>
                    <a:pt x="57" y="14"/>
                    <a:pt x="57" y="13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2"/>
                    <a:pt x="59" y="14"/>
                    <a:pt x="59" y="16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7" y="24"/>
                    <a:pt x="54" y="26"/>
                    <a:pt x="52" y="27"/>
                  </a:cubicBezTo>
                  <a:cubicBezTo>
                    <a:pt x="50" y="28"/>
                    <a:pt x="47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2"/>
                    <a:pt x="48" y="19"/>
                    <a:pt x="48" y="16"/>
                  </a:cubicBezTo>
                  <a:cubicBezTo>
                    <a:pt x="48" y="13"/>
                    <a:pt x="47" y="11"/>
                    <a:pt x="46" y="9"/>
                  </a:cubicBezTo>
                  <a:cubicBezTo>
                    <a:pt x="45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12"/>
                    <a:pt x="40" y="14"/>
                    <a:pt x="37" y="16"/>
                  </a:cubicBezTo>
                  <a:cubicBezTo>
                    <a:pt x="34" y="18"/>
                    <a:pt x="30" y="20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4"/>
                    <a:pt x="23" y="26"/>
                    <a:pt x="20" y="27"/>
                  </a:cubicBezTo>
                  <a:cubicBezTo>
                    <a:pt x="18" y="28"/>
                    <a:pt x="15" y="28"/>
                    <a:pt x="13" y="28"/>
                  </a:cubicBezTo>
                  <a:cubicBezTo>
                    <a:pt x="11" y="28"/>
                    <a:pt x="10" y="28"/>
                    <a:pt x="9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8"/>
                    <a:pt x="7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1"/>
                    <a:pt x="8" y="33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9"/>
                    <a:pt x="8" y="43"/>
                    <a:pt x="7" y="45"/>
                  </a:cubicBezTo>
                  <a:cubicBezTo>
                    <a:pt x="6" y="46"/>
                    <a:pt x="5" y="47"/>
                    <a:pt x="5" y="48"/>
                  </a:cubicBezTo>
                  <a:cubicBezTo>
                    <a:pt x="4" y="48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7"/>
                    <a:pt x="2" y="44"/>
                    <a:pt x="1" y="42"/>
                  </a:cubicBezTo>
                  <a:cubicBezTo>
                    <a:pt x="1" y="39"/>
                    <a:pt x="1" y="36"/>
                    <a:pt x="1" y="34"/>
                  </a:cubicBezTo>
                  <a:cubicBezTo>
                    <a:pt x="1" y="31"/>
                    <a:pt x="1" y="29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5" y="26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0"/>
                    <a:pt x="8" y="18"/>
                  </a:cubicBezTo>
                  <a:cubicBezTo>
                    <a:pt x="8" y="16"/>
                    <a:pt x="6" y="15"/>
                    <a:pt x="5" y="15"/>
                  </a:cubicBezTo>
                  <a:cubicBezTo>
                    <a:pt x="4" y="15"/>
                    <a:pt x="3" y="15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4"/>
                    <a:pt x="11" y="15"/>
                    <a:pt x="13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20" y="8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3" y="7"/>
                    <a:pt x="25" y="6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9" y="7"/>
                    <a:pt x="30" y="7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2"/>
                    <a:pt x="40" y="2"/>
                  </a:cubicBezTo>
                  <a:cubicBezTo>
                    <a:pt x="40" y="2"/>
                    <a:pt x="41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3"/>
                    <a:pt x="44" y="4"/>
                    <a:pt x="46" y="4"/>
                  </a:cubicBezTo>
                  <a:cubicBezTo>
                    <a:pt x="47" y="4"/>
                    <a:pt x="47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4"/>
                    <a:pt x="52" y="5"/>
                    <a:pt x="53" y="5"/>
                  </a:cubicBezTo>
                  <a:cubicBezTo>
                    <a:pt x="54" y="6"/>
                    <a:pt x="56" y="8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7" name="Freeform 353"/>
            <p:cNvSpPr>
              <a:spLocks/>
            </p:cNvSpPr>
            <p:nvPr/>
          </p:nvSpPr>
          <p:spPr bwMode="auto">
            <a:xfrm>
              <a:off x="5721" y="3893"/>
              <a:ext cx="22" cy="19"/>
            </a:xfrm>
            <a:custGeom>
              <a:avLst/>
              <a:gdLst>
                <a:gd name="T0" fmla="*/ 2 w 7"/>
                <a:gd name="T1" fmla="*/ 5 h 6"/>
                <a:gd name="T2" fmla="*/ 2 w 7"/>
                <a:gd name="T3" fmla="*/ 6 h 6"/>
                <a:gd name="T4" fmla="*/ 4 w 7"/>
                <a:gd name="T5" fmla="*/ 6 h 6"/>
                <a:gd name="T6" fmla="*/ 5 w 7"/>
                <a:gd name="T7" fmla="*/ 6 h 6"/>
                <a:gd name="T8" fmla="*/ 5 w 7"/>
                <a:gd name="T9" fmla="*/ 5 h 6"/>
                <a:gd name="T10" fmla="*/ 6 w 7"/>
                <a:gd name="T11" fmla="*/ 3 h 6"/>
                <a:gd name="T12" fmla="*/ 7 w 7"/>
                <a:gd name="T13" fmla="*/ 2 h 6"/>
                <a:gd name="T14" fmla="*/ 6 w 7"/>
                <a:gd name="T15" fmla="*/ 1 h 6"/>
                <a:gd name="T16" fmla="*/ 1 w 7"/>
                <a:gd name="T17" fmla="*/ 0 h 6"/>
                <a:gd name="T18" fmla="*/ 0 w 7"/>
                <a:gd name="T19" fmla="*/ 0 h 6"/>
                <a:gd name="T20" fmla="*/ 0 w 7"/>
                <a:gd name="T21" fmla="*/ 2 h 6"/>
                <a:gd name="T22" fmla="*/ 1 w 7"/>
                <a:gd name="T23" fmla="*/ 5 h 6"/>
                <a:gd name="T24" fmla="*/ 2 w 7"/>
                <a:gd name="T25" fmla="*/ 6 h 6"/>
                <a:gd name="T26" fmla="*/ 2 w 7"/>
                <a:gd name="T27" fmla="*/ 6 h 6"/>
                <a:gd name="T28" fmla="*/ 2 w 7"/>
                <a:gd name="T29" fmla="*/ 5 h 6"/>
                <a:gd name="T30" fmla="*/ 3 w 7"/>
                <a:gd name="T31" fmla="*/ 5 h 6"/>
                <a:gd name="T32" fmla="*/ 1 w 7"/>
                <a:gd name="T33" fmla="*/ 0 h 6"/>
                <a:gd name="T34" fmla="*/ 1 w 7"/>
                <a:gd name="T35" fmla="*/ 1 h 6"/>
                <a:gd name="T36" fmla="*/ 0 w 7"/>
                <a:gd name="T37" fmla="*/ 2 h 6"/>
                <a:gd name="T38" fmla="*/ 5 w 7"/>
                <a:gd name="T39" fmla="*/ 3 h 6"/>
                <a:gd name="T40" fmla="*/ 6 w 7"/>
                <a:gd name="T41" fmla="*/ 2 h 6"/>
                <a:gd name="T42" fmla="*/ 5 w 7"/>
                <a:gd name="T43" fmla="*/ 2 h 6"/>
                <a:gd name="T44" fmla="*/ 3 w 7"/>
                <a:gd name="T45" fmla="*/ 5 h 6"/>
                <a:gd name="T46" fmla="*/ 4 w 7"/>
                <a:gd name="T47" fmla="*/ 5 h 6"/>
                <a:gd name="T48" fmla="*/ 4 w 7"/>
                <a:gd name="T49" fmla="*/ 4 h 6"/>
                <a:gd name="T50" fmla="*/ 2 w 7"/>
                <a:gd name="T51" fmla="*/ 4 h 6"/>
                <a:gd name="T52" fmla="*/ 2 w 7"/>
                <a:gd name="T53" fmla="*/ 5 h 6"/>
                <a:gd name="T54" fmla="*/ 3 w 7"/>
                <a:gd name="T55" fmla="*/ 5 h 6"/>
                <a:gd name="T56" fmla="*/ 2 w 7"/>
                <a:gd name="T5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6"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8" name="Freeform 354"/>
            <p:cNvSpPr>
              <a:spLocks/>
            </p:cNvSpPr>
            <p:nvPr/>
          </p:nvSpPr>
          <p:spPr bwMode="auto">
            <a:xfrm>
              <a:off x="5717" y="3893"/>
              <a:ext cx="26" cy="19"/>
            </a:xfrm>
            <a:custGeom>
              <a:avLst/>
              <a:gdLst>
                <a:gd name="T0" fmla="*/ 3 w 8"/>
                <a:gd name="T1" fmla="*/ 5 h 6"/>
                <a:gd name="T2" fmla="*/ 3 w 8"/>
                <a:gd name="T3" fmla="*/ 6 h 6"/>
                <a:gd name="T4" fmla="*/ 5 w 8"/>
                <a:gd name="T5" fmla="*/ 6 h 6"/>
                <a:gd name="T6" fmla="*/ 6 w 8"/>
                <a:gd name="T7" fmla="*/ 6 h 6"/>
                <a:gd name="T8" fmla="*/ 6 w 8"/>
                <a:gd name="T9" fmla="*/ 6 h 6"/>
                <a:gd name="T10" fmla="*/ 7 w 8"/>
                <a:gd name="T11" fmla="*/ 3 h 6"/>
                <a:gd name="T12" fmla="*/ 8 w 8"/>
                <a:gd name="T13" fmla="*/ 2 h 6"/>
                <a:gd name="T14" fmla="*/ 2 w 8"/>
                <a:gd name="T15" fmla="*/ 0 h 6"/>
                <a:gd name="T16" fmla="*/ 0 w 8"/>
                <a:gd name="T17" fmla="*/ 0 h 6"/>
                <a:gd name="T18" fmla="*/ 1 w 8"/>
                <a:gd name="T19" fmla="*/ 2 h 6"/>
                <a:gd name="T20" fmla="*/ 2 w 8"/>
                <a:gd name="T21" fmla="*/ 5 h 6"/>
                <a:gd name="T22" fmla="*/ 2 w 8"/>
                <a:gd name="T23" fmla="*/ 6 h 6"/>
                <a:gd name="T24" fmla="*/ 4 w 8"/>
                <a:gd name="T25" fmla="*/ 6 h 6"/>
                <a:gd name="T26" fmla="*/ 4 w 8"/>
                <a:gd name="T27" fmla="*/ 5 h 6"/>
                <a:gd name="T28" fmla="*/ 4 w 8"/>
                <a:gd name="T29" fmla="*/ 5 h 6"/>
                <a:gd name="T30" fmla="*/ 2 w 8"/>
                <a:gd name="T31" fmla="*/ 0 h 6"/>
                <a:gd name="T32" fmla="*/ 1 w 8"/>
                <a:gd name="T33" fmla="*/ 1 h 6"/>
                <a:gd name="T34" fmla="*/ 1 w 8"/>
                <a:gd name="T35" fmla="*/ 2 h 6"/>
                <a:gd name="T36" fmla="*/ 6 w 8"/>
                <a:gd name="T37" fmla="*/ 3 h 6"/>
                <a:gd name="T38" fmla="*/ 7 w 8"/>
                <a:gd name="T39" fmla="*/ 2 h 6"/>
                <a:gd name="T40" fmla="*/ 7 w 8"/>
                <a:gd name="T41" fmla="*/ 1 h 6"/>
                <a:gd name="T42" fmla="*/ 6 w 8"/>
                <a:gd name="T43" fmla="*/ 1 h 6"/>
                <a:gd name="T44" fmla="*/ 4 w 8"/>
                <a:gd name="T45" fmla="*/ 5 h 6"/>
                <a:gd name="T46" fmla="*/ 5 w 8"/>
                <a:gd name="T47" fmla="*/ 5 h 6"/>
                <a:gd name="T48" fmla="*/ 6 w 8"/>
                <a:gd name="T49" fmla="*/ 4 h 6"/>
                <a:gd name="T50" fmla="*/ 3 w 8"/>
                <a:gd name="T51" fmla="*/ 4 h 6"/>
                <a:gd name="T52" fmla="*/ 3 w 8"/>
                <a:gd name="T53" fmla="*/ 4 h 6"/>
                <a:gd name="T54" fmla="*/ 3 w 8"/>
                <a:gd name="T55" fmla="*/ 5 h 6"/>
                <a:gd name="T56" fmla="*/ 4 w 8"/>
                <a:gd name="T57" fmla="*/ 5 h 6"/>
                <a:gd name="T58" fmla="*/ 3 w 8"/>
                <a:gd name="T59" fmla="*/ 5 h 6"/>
                <a:gd name="T60" fmla="*/ 3 w 8"/>
                <a:gd name="T61" fmla="*/ 5 h 6"/>
                <a:gd name="T62" fmla="*/ 4 w 8"/>
                <a:gd name="T63" fmla="*/ 5 h 6"/>
                <a:gd name="T64" fmla="*/ 4 w 8"/>
                <a:gd name="T65" fmla="*/ 5 h 6"/>
                <a:gd name="T66" fmla="*/ 3 w 8"/>
                <a:gd name="T67" fmla="*/ 4 h 6"/>
                <a:gd name="T68" fmla="*/ 3 w 8"/>
                <a:gd name="T69" fmla="*/ 4 h 6"/>
                <a:gd name="T70" fmla="*/ 3 w 8"/>
                <a:gd name="T71" fmla="*/ 4 h 6"/>
                <a:gd name="T72" fmla="*/ 3 w 8"/>
                <a:gd name="T73" fmla="*/ 4 h 6"/>
                <a:gd name="T74" fmla="*/ 5 w 8"/>
                <a:gd name="T75" fmla="*/ 4 h 6"/>
                <a:gd name="T76" fmla="*/ 5 w 8"/>
                <a:gd name="T77" fmla="*/ 5 h 6"/>
                <a:gd name="T78" fmla="*/ 4 w 8"/>
                <a:gd name="T79" fmla="*/ 5 h 6"/>
                <a:gd name="T80" fmla="*/ 6 w 8"/>
                <a:gd name="T81" fmla="*/ 2 h 6"/>
                <a:gd name="T82" fmla="*/ 6 w 8"/>
                <a:gd name="T83" fmla="*/ 2 h 6"/>
                <a:gd name="T84" fmla="*/ 6 w 8"/>
                <a:gd name="T85" fmla="*/ 3 h 6"/>
                <a:gd name="T86" fmla="*/ 7 w 8"/>
                <a:gd name="T87" fmla="*/ 3 h 6"/>
                <a:gd name="T88" fmla="*/ 1 w 8"/>
                <a:gd name="T89" fmla="*/ 2 h 6"/>
                <a:gd name="T90" fmla="*/ 2 w 8"/>
                <a:gd name="T91" fmla="*/ 1 h 6"/>
                <a:gd name="T92" fmla="*/ 2 w 8"/>
                <a:gd name="T93" fmla="*/ 0 h 6"/>
                <a:gd name="T94" fmla="*/ 4 w 8"/>
                <a:gd name="T95" fmla="*/ 5 h 6"/>
                <a:gd name="T96" fmla="*/ 4 w 8"/>
                <a:gd name="T97" fmla="*/ 5 h 6"/>
                <a:gd name="T98" fmla="*/ 3 w 8"/>
                <a:gd name="T99" fmla="*/ 5 h 6"/>
                <a:gd name="T100" fmla="*/ 3 w 8"/>
                <a:gd name="T101" fmla="*/ 5 h 6"/>
                <a:gd name="T102" fmla="*/ 2 w 8"/>
                <a:gd name="T103" fmla="*/ 5 h 6"/>
                <a:gd name="T104" fmla="*/ 1 w 8"/>
                <a:gd name="T105" fmla="*/ 1 h 6"/>
                <a:gd name="T106" fmla="*/ 1 w 8"/>
                <a:gd name="T107" fmla="*/ 1 h 6"/>
                <a:gd name="T108" fmla="*/ 2 w 8"/>
                <a:gd name="T109" fmla="*/ 0 h 6"/>
                <a:gd name="T110" fmla="*/ 7 w 8"/>
                <a:gd name="T111" fmla="*/ 2 h 6"/>
                <a:gd name="T112" fmla="*/ 7 w 8"/>
                <a:gd name="T113" fmla="*/ 3 h 6"/>
                <a:gd name="T114" fmla="*/ 5 w 8"/>
                <a:gd name="T115" fmla="*/ 6 h 6"/>
                <a:gd name="T116" fmla="*/ 6 w 8"/>
                <a:gd name="T117" fmla="*/ 6 h 6"/>
                <a:gd name="T118" fmla="*/ 5 w 8"/>
                <a:gd name="T119" fmla="*/ 6 h 6"/>
                <a:gd name="T120" fmla="*/ 3 w 8"/>
                <a:gd name="T121" fmla="*/ 5 h 6"/>
                <a:gd name="T122" fmla="*/ 4 w 8"/>
                <a:gd name="T123" fmla="*/ 6 h 6"/>
                <a:gd name="T124" fmla="*/ 3 w 8"/>
                <a:gd name="T1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4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9" name="Freeform 355"/>
            <p:cNvSpPr>
              <a:spLocks/>
            </p:cNvSpPr>
            <p:nvPr/>
          </p:nvSpPr>
          <p:spPr bwMode="auto">
            <a:xfrm>
              <a:off x="5730" y="3893"/>
              <a:ext cx="63" cy="65"/>
            </a:xfrm>
            <a:custGeom>
              <a:avLst/>
              <a:gdLst>
                <a:gd name="T0" fmla="*/ 16 w 20"/>
                <a:gd name="T1" fmla="*/ 7 h 20"/>
                <a:gd name="T2" fmla="*/ 12 w 20"/>
                <a:gd name="T3" fmla="*/ 0 h 20"/>
                <a:gd name="T4" fmla="*/ 8 w 20"/>
                <a:gd name="T5" fmla="*/ 4 h 20"/>
                <a:gd name="T6" fmla="*/ 5 w 20"/>
                <a:gd name="T7" fmla="*/ 1 h 20"/>
                <a:gd name="T8" fmla="*/ 0 w 20"/>
                <a:gd name="T9" fmla="*/ 5 h 20"/>
                <a:gd name="T10" fmla="*/ 2 w 20"/>
                <a:gd name="T11" fmla="*/ 7 h 20"/>
                <a:gd name="T12" fmla="*/ 3 w 20"/>
                <a:gd name="T13" fmla="*/ 13 h 20"/>
                <a:gd name="T14" fmla="*/ 1 w 20"/>
                <a:gd name="T15" fmla="*/ 15 h 20"/>
                <a:gd name="T16" fmla="*/ 5 w 20"/>
                <a:gd name="T17" fmla="*/ 17 h 20"/>
                <a:gd name="T18" fmla="*/ 7 w 20"/>
                <a:gd name="T19" fmla="*/ 16 h 20"/>
                <a:gd name="T20" fmla="*/ 11 w 20"/>
                <a:gd name="T21" fmla="*/ 20 h 20"/>
                <a:gd name="T22" fmla="*/ 14 w 20"/>
                <a:gd name="T23" fmla="*/ 18 h 20"/>
                <a:gd name="T24" fmla="*/ 14 w 20"/>
                <a:gd name="T25" fmla="*/ 18 h 20"/>
                <a:gd name="T26" fmla="*/ 15 w 20"/>
                <a:gd name="T27" fmla="*/ 15 h 20"/>
                <a:gd name="T28" fmla="*/ 20 w 20"/>
                <a:gd name="T29" fmla="*/ 11 h 20"/>
                <a:gd name="T30" fmla="*/ 20 w 20"/>
                <a:gd name="T31" fmla="*/ 11 h 20"/>
                <a:gd name="T32" fmla="*/ 15 w 20"/>
                <a:gd name="T33" fmla="*/ 7 h 20"/>
                <a:gd name="T34" fmla="*/ 15 w 20"/>
                <a:gd name="T35" fmla="*/ 7 h 20"/>
                <a:gd name="T36" fmla="*/ 18 w 20"/>
                <a:gd name="T37" fmla="*/ 11 h 20"/>
                <a:gd name="T38" fmla="*/ 18 w 20"/>
                <a:gd name="T39" fmla="*/ 11 h 20"/>
                <a:gd name="T40" fmla="*/ 14 w 20"/>
                <a:gd name="T41" fmla="*/ 14 h 20"/>
                <a:gd name="T42" fmla="*/ 13 w 20"/>
                <a:gd name="T43" fmla="*/ 17 h 20"/>
                <a:gd name="T44" fmla="*/ 13 w 20"/>
                <a:gd name="T45" fmla="*/ 17 h 20"/>
                <a:gd name="T46" fmla="*/ 13 w 20"/>
                <a:gd name="T47" fmla="*/ 18 h 20"/>
                <a:gd name="T48" fmla="*/ 11 w 20"/>
                <a:gd name="T49" fmla="*/ 18 h 20"/>
                <a:gd name="T50" fmla="*/ 7 w 20"/>
                <a:gd name="T51" fmla="*/ 15 h 20"/>
                <a:gd name="T52" fmla="*/ 5 w 20"/>
                <a:gd name="T53" fmla="*/ 16 h 20"/>
                <a:gd name="T54" fmla="*/ 2 w 20"/>
                <a:gd name="T55" fmla="*/ 15 h 20"/>
                <a:gd name="T56" fmla="*/ 4 w 20"/>
                <a:gd name="T57" fmla="*/ 14 h 20"/>
                <a:gd name="T58" fmla="*/ 3 w 20"/>
                <a:gd name="T59" fmla="*/ 5 h 20"/>
                <a:gd name="T60" fmla="*/ 1 w 20"/>
                <a:gd name="T61" fmla="*/ 5 h 20"/>
                <a:gd name="T62" fmla="*/ 3 w 20"/>
                <a:gd name="T63" fmla="*/ 3 h 20"/>
                <a:gd name="T64" fmla="*/ 7 w 20"/>
                <a:gd name="T65" fmla="*/ 4 h 20"/>
                <a:gd name="T66" fmla="*/ 9 w 20"/>
                <a:gd name="T67" fmla="*/ 4 h 20"/>
                <a:gd name="T68" fmla="*/ 15 w 20"/>
                <a:gd name="T69" fmla="*/ 5 h 20"/>
                <a:gd name="T70" fmla="*/ 14 w 20"/>
                <a:gd name="T71" fmla="*/ 7 h 20"/>
                <a:gd name="T72" fmla="*/ 15 w 20"/>
                <a:gd name="T7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8" y="1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7"/>
                    <a:pt x="4" y="9"/>
                    <a:pt x="4" y="10"/>
                  </a:cubicBezTo>
                  <a:cubicBezTo>
                    <a:pt x="4" y="11"/>
                    <a:pt x="3" y="12"/>
                    <a:pt x="3" y="13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7"/>
                    <a:pt x="5" y="17"/>
                  </a:cubicBezTo>
                  <a:cubicBezTo>
                    <a:pt x="6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8"/>
                    <a:pt x="9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9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8" y="9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6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6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8"/>
                    <a:pt x="11" y="18"/>
                  </a:cubicBezTo>
                  <a:cubicBezTo>
                    <a:pt x="9" y="18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4"/>
                    <a:pt x="8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5" y="3"/>
                    <a:pt x="15" y="5"/>
                  </a:cubicBezTo>
                  <a:cubicBezTo>
                    <a:pt x="15" y="5"/>
                    <a:pt x="15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8"/>
                    <a:pt x="15" y="8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0" name="Freeform 356"/>
            <p:cNvSpPr>
              <a:spLocks/>
            </p:cNvSpPr>
            <p:nvPr/>
          </p:nvSpPr>
          <p:spPr bwMode="auto">
            <a:xfrm>
              <a:off x="5730" y="3893"/>
              <a:ext cx="63" cy="65"/>
            </a:xfrm>
            <a:custGeom>
              <a:avLst/>
              <a:gdLst>
                <a:gd name="T0" fmla="*/ 16 w 20"/>
                <a:gd name="T1" fmla="*/ 7 h 20"/>
                <a:gd name="T2" fmla="*/ 8 w 20"/>
                <a:gd name="T3" fmla="*/ 4 h 20"/>
                <a:gd name="T4" fmla="*/ 5 w 20"/>
                <a:gd name="T5" fmla="*/ 1 h 20"/>
                <a:gd name="T6" fmla="*/ 2 w 20"/>
                <a:gd name="T7" fmla="*/ 7 h 20"/>
                <a:gd name="T8" fmla="*/ 1 w 20"/>
                <a:gd name="T9" fmla="*/ 15 h 20"/>
                <a:gd name="T10" fmla="*/ 8 w 20"/>
                <a:gd name="T11" fmla="*/ 17 h 20"/>
                <a:gd name="T12" fmla="*/ 6 w 20"/>
                <a:gd name="T13" fmla="*/ 16 h 20"/>
                <a:gd name="T14" fmla="*/ 14 w 20"/>
                <a:gd name="T15" fmla="*/ 18 h 20"/>
                <a:gd name="T16" fmla="*/ 16 w 20"/>
                <a:gd name="T17" fmla="*/ 15 h 20"/>
                <a:gd name="T18" fmla="*/ 16 w 20"/>
                <a:gd name="T19" fmla="*/ 15 h 20"/>
                <a:gd name="T20" fmla="*/ 14 w 20"/>
                <a:gd name="T21" fmla="*/ 16 h 20"/>
                <a:gd name="T22" fmla="*/ 20 w 20"/>
                <a:gd name="T23" fmla="*/ 11 h 20"/>
                <a:gd name="T24" fmla="*/ 15 w 20"/>
                <a:gd name="T25" fmla="*/ 7 h 20"/>
                <a:gd name="T26" fmla="*/ 15 w 20"/>
                <a:gd name="T27" fmla="*/ 6 h 20"/>
                <a:gd name="T28" fmla="*/ 17 w 20"/>
                <a:gd name="T29" fmla="*/ 11 h 20"/>
                <a:gd name="T30" fmla="*/ 18 w 20"/>
                <a:gd name="T31" fmla="*/ 11 h 20"/>
                <a:gd name="T32" fmla="*/ 14 w 20"/>
                <a:gd name="T33" fmla="*/ 14 h 20"/>
                <a:gd name="T34" fmla="*/ 13 w 20"/>
                <a:gd name="T35" fmla="*/ 17 h 20"/>
                <a:gd name="T36" fmla="*/ 13 w 20"/>
                <a:gd name="T37" fmla="*/ 16 h 20"/>
                <a:gd name="T38" fmla="*/ 13 w 20"/>
                <a:gd name="T39" fmla="*/ 17 h 20"/>
                <a:gd name="T40" fmla="*/ 7 w 20"/>
                <a:gd name="T41" fmla="*/ 15 h 20"/>
                <a:gd name="T42" fmla="*/ 2 w 20"/>
                <a:gd name="T43" fmla="*/ 14 h 20"/>
                <a:gd name="T44" fmla="*/ 2 w 20"/>
                <a:gd name="T45" fmla="*/ 16 h 20"/>
                <a:gd name="T46" fmla="*/ 1 w 20"/>
                <a:gd name="T47" fmla="*/ 4 h 20"/>
                <a:gd name="T48" fmla="*/ 2 w 20"/>
                <a:gd name="T49" fmla="*/ 5 h 20"/>
                <a:gd name="T50" fmla="*/ 8 w 20"/>
                <a:gd name="T51" fmla="*/ 5 h 20"/>
                <a:gd name="T52" fmla="*/ 14 w 20"/>
                <a:gd name="T53" fmla="*/ 6 h 20"/>
                <a:gd name="T54" fmla="*/ 15 w 20"/>
                <a:gd name="T55" fmla="*/ 8 h 20"/>
                <a:gd name="T56" fmla="*/ 15 w 20"/>
                <a:gd name="T57" fmla="*/ 7 h 20"/>
                <a:gd name="T58" fmla="*/ 14 w 20"/>
                <a:gd name="T59" fmla="*/ 7 h 20"/>
                <a:gd name="T60" fmla="*/ 15 w 20"/>
                <a:gd name="T61" fmla="*/ 5 h 20"/>
                <a:gd name="T62" fmla="*/ 7 w 20"/>
                <a:gd name="T63" fmla="*/ 4 h 20"/>
                <a:gd name="T64" fmla="*/ 2 w 20"/>
                <a:gd name="T65" fmla="*/ 5 h 20"/>
                <a:gd name="T66" fmla="*/ 3 w 20"/>
                <a:gd name="T67" fmla="*/ 5 h 20"/>
                <a:gd name="T68" fmla="*/ 2 w 20"/>
                <a:gd name="T69" fmla="*/ 16 h 20"/>
                <a:gd name="T70" fmla="*/ 5 w 20"/>
                <a:gd name="T71" fmla="*/ 16 h 20"/>
                <a:gd name="T72" fmla="*/ 11 w 20"/>
                <a:gd name="T73" fmla="*/ 18 h 20"/>
                <a:gd name="T74" fmla="*/ 13 w 20"/>
                <a:gd name="T75" fmla="*/ 18 h 20"/>
                <a:gd name="T76" fmla="*/ 13 w 20"/>
                <a:gd name="T77" fmla="*/ 17 h 20"/>
                <a:gd name="T78" fmla="*/ 14 w 20"/>
                <a:gd name="T79" fmla="*/ 17 h 20"/>
                <a:gd name="T80" fmla="*/ 14 w 20"/>
                <a:gd name="T81" fmla="*/ 15 h 20"/>
                <a:gd name="T82" fmla="*/ 15 w 20"/>
                <a:gd name="T83" fmla="*/ 14 h 20"/>
                <a:gd name="T84" fmla="*/ 18 w 20"/>
                <a:gd name="T85" fmla="*/ 11 h 20"/>
                <a:gd name="T86" fmla="*/ 18 w 20"/>
                <a:gd name="T87" fmla="*/ 11 h 20"/>
                <a:gd name="T88" fmla="*/ 15 w 20"/>
                <a:gd name="T89" fmla="*/ 7 h 20"/>
                <a:gd name="T90" fmla="*/ 16 w 20"/>
                <a:gd name="T91" fmla="*/ 7 h 20"/>
                <a:gd name="T92" fmla="*/ 19 w 20"/>
                <a:gd name="T93" fmla="*/ 11 h 20"/>
                <a:gd name="T94" fmla="*/ 19 w 20"/>
                <a:gd name="T95" fmla="*/ 11 h 20"/>
                <a:gd name="T96" fmla="*/ 15 w 20"/>
                <a:gd name="T97" fmla="*/ 16 h 20"/>
                <a:gd name="T98" fmla="*/ 15 w 20"/>
                <a:gd name="T99" fmla="*/ 15 h 20"/>
                <a:gd name="T100" fmla="*/ 14 w 20"/>
                <a:gd name="T101" fmla="*/ 18 h 20"/>
                <a:gd name="T102" fmla="*/ 11 w 20"/>
                <a:gd name="T103" fmla="*/ 19 h 20"/>
                <a:gd name="T104" fmla="*/ 7 w 20"/>
                <a:gd name="T105" fmla="*/ 17 h 20"/>
                <a:gd name="T106" fmla="*/ 1 w 20"/>
                <a:gd name="T107" fmla="*/ 15 h 20"/>
                <a:gd name="T108" fmla="*/ 2 w 20"/>
                <a:gd name="T109" fmla="*/ 6 h 20"/>
                <a:gd name="T110" fmla="*/ 5 w 20"/>
                <a:gd name="T111" fmla="*/ 1 h 20"/>
                <a:gd name="T112" fmla="*/ 7 w 20"/>
                <a:gd name="T113" fmla="*/ 3 h 20"/>
                <a:gd name="T114" fmla="*/ 16 w 20"/>
                <a:gd name="T115" fmla="*/ 7 h 20"/>
                <a:gd name="T116" fmla="*/ 15 w 20"/>
                <a:gd name="T11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1"/>
                    <a:pt x="3" y="12"/>
                    <a:pt x="2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8"/>
                    <a:pt x="8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20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7" y="9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9" y="17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4" y="15"/>
                    <a:pt x="3" y="15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5" y="14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6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4" y="3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6"/>
                    <a:pt x="5" y="8"/>
                    <a:pt x="5" y="10"/>
                  </a:cubicBezTo>
                  <a:cubicBezTo>
                    <a:pt x="5" y="12"/>
                    <a:pt x="5" y="13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5" y="16"/>
                    <a:pt x="6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9" y="18"/>
                    <a:pt x="11" y="18"/>
                  </a:cubicBezTo>
                  <a:cubicBezTo>
                    <a:pt x="12" y="18"/>
                    <a:pt x="12" y="18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8" y="13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9"/>
                    <a:pt x="17" y="8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8" y="6"/>
                    <a:pt x="19" y="8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7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19"/>
                    <a:pt x="11" y="19"/>
                  </a:cubicBezTo>
                  <a:cubicBezTo>
                    <a:pt x="9" y="19"/>
                    <a:pt x="7" y="18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4" y="13"/>
                    <a:pt x="4" y="12"/>
                    <a:pt x="4" y="10"/>
                  </a:cubicBezTo>
                  <a:cubicBezTo>
                    <a:pt x="4" y="9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2"/>
                    <a:pt x="2" y="2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1" name="Freeform 357"/>
            <p:cNvSpPr>
              <a:spLocks/>
            </p:cNvSpPr>
            <p:nvPr/>
          </p:nvSpPr>
          <p:spPr bwMode="auto">
            <a:xfrm>
              <a:off x="5664" y="3890"/>
              <a:ext cx="85" cy="77"/>
            </a:xfrm>
            <a:custGeom>
              <a:avLst/>
              <a:gdLst>
                <a:gd name="T0" fmla="*/ 24 w 27"/>
                <a:gd name="T1" fmla="*/ 6 h 24"/>
                <a:gd name="T2" fmla="*/ 20 w 27"/>
                <a:gd name="T3" fmla="*/ 5 h 24"/>
                <a:gd name="T4" fmla="*/ 21 w 27"/>
                <a:gd name="T5" fmla="*/ 6 h 24"/>
                <a:gd name="T6" fmla="*/ 15 w 27"/>
                <a:gd name="T7" fmla="*/ 0 h 24"/>
                <a:gd name="T8" fmla="*/ 9 w 27"/>
                <a:gd name="T9" fmla="*/ 5 h 24"/>
                <a:gd name="T10" fmla="*/ 10 w 27"/>
                <a:gd name="T11" fmla="*/ 4 h 24"/>
                <a:gd name="T12" fmla="*/ 0 w 27"/>
                <a:gd name="T13" fmla="*/ 9 h 24"/>
                <a:gd name="T14" fmla="*/ 3 w 27"/>
                <a:gd name="T15" fmla="*/ 15 h 24"/>
                <a:gd name="T16" fmla="*/ 3 w 27"/>
                <a:gd name="T17" fmla="*/ 14 h 24"/>
                <a:gd name="T18" fmla="*/ 1 w 27"/>
                <a:gd name="T19" fmla="*/ 18 h 24"/>
                <a:gd name="T20" fmla="*/ 2 w 27"/>
                <a:gd name="T21" fmla="*/ 18 h 24"/>
                <a:gd name="T22" fmla="*/ 3 w 27"/>
                <a:gd name="T23" fmla="*/ 21 h 24"/>
                <a:gd name="T24" fmla="*/ 8 w 27"/>
                <a:gd name="T25" fmla="*/ 24 h 24"/>
                <a:gd name="T26" fmla="*/ 12 w 27"/>
                <a:gd name="T27" fmla="*/ 21 h 24"/>
                <a:gd name="T28" fmla="*/ 16 w 27"/>
                <a:gd name="T29" fmla="*/ 23 h 24"/>
                <a:gd name="T30" fmla="*/ 22 w 27"/>
                <a:gd name="T31" fmla="*/ 17 h 24"/>
                <a:gd name="T32" fmla="*/ 21 w 27"/>
                <a:gd name="T33" fmla="*/ 17 h 24"/>
                <a:gd name="T34" fmla="*/ 23 w 27"/>
                <a:gd name="T35" fmla="*/ 17 h 24"/>
                <a:gd name="T36" fmla="*/ 27 w 27"/>
                <a:gd name="T37" fmla="*/ 11 h 24"/>
                <a:gd name="T38" fmla="*/ 23 w 27"/>
                <a:gd name="T39" fmla="*/ 7 h 24"/>
                <a:gd name="T40" fmla="*/ 25 w 27"/>
                <a:gd name="T41" fmla="*/ 11 h 24"/>
                <a:gd name="T42" fmla="*/ 22 w 27"/>
                <a:gd name="T43" fmla="*/ 15 h 24"/>
                <a:gd name="T44" fmla="*/ 20 w 27"/>
                <a:gd name="T45" fmla="*/ 17 h 24"/>
                <a:gd name="T46" fmla="*/ 21 w 27"/>
                <a:gd name="T47" fmla="*/ 17 h 24"/>
                <a:gd name="T48" fmla="*/ 19 w 27"/>
                <a:gd name="T49" fmla="*/ 20 h 24"/>
                <a:gd name="T50" fmla="*/ 13 w 27"/>
                <a:gd name="T51" fmla="*/ 20 h 24"/>
                <a:gd name="T52" fmla="*/ 11 w 27"/>
                <a:gd name="T53" fmla="*/ 20 h 24"/>
                <a:gd name="T54" fmla="*/ 7 w 27"/>
                <a:gd name="T55" fmla="*/ 22 h 24"/>
                <a:gd name="T56" fmla="*/ 3 w 27"/>
                <a:gd name="T57" fmla="*/ 18 h 24"/>
                <a:gd name="T58" fmla="*/ 3 w 27"/>
                <a:gd name="T59" fmla="*/ 17 h 24"/>
                <a:gd name="T60" fmla="*/ 3 w 27"/>
                <a:gd name="T61" fmla="*/ 17 h 24"/>
                <a:gd name="T62" fmla="*/ 4 w 27"/>
                <a:gd name="T63" fmla="*/ 14 h 24"/>
                <a:gd name="T64" fmla="*/ 2 w 27"/>
                <a:gd name="T65" fmla="*/ 10 h 24"/>
                <a:gd name="T66" fmla="*/ 3 w 27"/>
                <a:gd name="T67" fmla="*/ 6 h 24"/>
                <a:gd name="T68" fmla="*/ 9 w 27"/>
                <a:gd name="T69" fmla="*/ 6 h 24"/>
                <a:gd name="T70" fmla="*/ 10 w 27"/>
                <a:gd name="T71" fmla="*/ 5 h 24"/>
                <a:gd name="T72" fmla="*/ 15 w 27"/>
                <a:gd name="T73" fmla="*/ 1 h 24"/>
                <a:gd name="T74" fmla="*/ 19 w 27"/>
                <a:gd name="T75" fmla="*/ 6 h 24"/>
                <a:gd name="T76" fmla="*/ 20 w 27"/>
                <a:gd name="T77" fmla="*/ 7 h 24"/>
                <a:gd name="T78" fmla="*/ 23 w 27"/>
                <a:gd name="T7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24">
                  <a:moveTo>
                    <a:pt x="23" y="7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2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0" y="2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0" y="2"/>
                    <a:pt x="9" y="3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3"/>
                    <a:pt x="6" y="3"/>
                  </a:cubicBezTo>
                  <a:cubicBezTo>
                    <a:pt x="3" y="3"/>
                    <a:pt x="0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10" y="24"/>
                    <a:pt x="12" y="23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4" y="23"/>
                    <a:pt x="16" y="23"/>
                  </a:cubicBezTo>
                  <a:cubicBezTo>
                    <a:pt x="19" y="23"/>
                    <a:pt x="22" y="20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4" y="17"/>
                    <a:pt x="24" y="16"/>
                    <a:pt x="25" y="15"/>
                  </a:cubicBezTo>
                  <a:cubicBezTo>
                    <a:pt x="26" y="14"/>
                    <a:pt x="27" y="13"/>
                    <a:pt x="27" y="11"/>
                  </a:cubicBezTo>
                  <a:cubicBezTo>
                    <a:pt x="27" y="9"/>
                    <a:pt x="26" y="7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8"/>
                    <a:pt x="25" y="10"/>
                    <a:pt x="25" y="11"/>
                  </a:cubicBezTo>
                  <a:cubicBezTo>
                    <a:pt x="25" y="12"/>
                    <a:pt x="24" y="13"/>
                    <a:pt x="24" y="14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9"/>
                    <a:pt x="19" y="20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5" y="21"/>
                    <a:pt x="14" y="21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8" y="5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4"/>
                    <a:pt x="11" y="3"/>
                    <a:pt x="12" y="2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6" y="1"/>
                    <a:pt x="17" y="2"/>
                    <a:pt x="18" y="3"/>
                  </a:cubicBezTo>
                  <a:cubicBezTo>
                    <a:pt x="19" y="3"/>
                    <a:pt x="19" y="5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2" y="7"/>
                    <a:pt x="23" y="7"/>
                    <a:pt x="23" y="8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2" name="Freeform 358"/>
            <p:cNvSpPr>
              <a:spLocks/>
            </p:cNvSpPr>
            <p:nvPr/>
          </p:nvSpPr>
          <p:spPr bwMode="auto">
            <a:xfrm>
              <a:off x="5664" y="3886"/>
              <a:ext cx="85" cy="81"/>
            </a:xfrm>
            <a:custGeom>
              <a:avLst/>
              <a:gdLst>
                <a:gd name="T0" fmla="*/ 24 w 27"/>
                <a:gd name="T1" fmla="*/ 7 h 25"/>
                <a:gd name="T2" fmla="*/ 20 w 27"/>
                <a:gd name="T3" fmla="*/ 7 h 25"/>
                <a:gd name="T4" fmla="*/ 19 w 27"/>
                <a:gd name="T5" fmla="*/ 2 h 25"/>
                <a:gd name="T6" fmla="*/ 9 w 27"/>
                <a:gd name="T7" fmla="*/ 6 h 25"/>
                <a:gd name="T8" fmla="*/ 6 w 27"/>
                <a:gd name="T9" fmla="*/ 4 h 25"/>
                <a:gd name="T10" fmla="*/ 0 w 27"/>
                <a:gd name="T11" fmla="*/ 11 h 25"/>
                <a:gd name="T12" fmla="*/ 3 w 27"/>
                <a:gd name="T13" fmla="*/ 14 h 25"/>
                <a:gd name="T14" fmla="*/ 1 w 27"/>
                <a:gd name="T15" fmla="*/ 19 h 25"/>
                <a:gd name="T16" fmla="*/ 1 w 27"/>
                <a:gd name="T17" fmla="*/ 18 h 25"/>
                <a:gd name="T18" fmla="*/ 8 w 27"/>
                <a:gd name="T19" fmla="*/ 25 h 25"/>
                <a:gd name="T20" fmla="*/ 11 w 27"/>
                <a:gd name="T21" fmla="*/ 22 h 25"/>
                <a:gd name="T22" fmla="*/ 23 w 27"/>
                <a:gd name="T23" fmla="*/ 18 h 25"/>
                <a:gd name="T24" fmla="*/ 23 w 27"/>
                <a:gd name="T25" fmla="*/ 17 h 25"/>
                <a:gd name="T26" fmla="*/ 22 w 27"/>
                <a:gd name="T27" fmla="*/ 19 h 25"/>
                <a:gd name="T28" fmla="*/ 24 w 27"/>
                <a:gd name="T29" fmla="*/ 7 h 25"/>
                <a:gd name="T30" fmla="*/ 24 w 27"/>
                <a:gd name="T31" fmla="*/ 12 h 25"/>
                <a:gd name="T32" fmla="*/ 20 w 27"/>
                <a:gd name="T33" fmla="*/ 18 h 25"/>
                <a:gd name="T34" fmla="*/ 21 w 27"/>
                <a:gd name="T35" fmla="*/ 18 h 25"/>
                <a:gd name="T36" fmla="*/ 19 w 27"/>
                <a:gd name="T37" fmla="*/ 21 h 25"/>
                <a:gd name="T38" fmla="*/ 12 w 27"/>
                <a:gd name="T39" fmla="*/ 20 h 25"/>
                <a:gd name="T40" fmla="*/ 7 w 27"/>
                <a:gd name="T41" fmla="*/ 23 h 25"/>
                <a:gd name="T42" fmla="*/ 4 w 27"/>
                <a:gd name="T43" fmla="*/ 19 h 25"/>
                <a:gd name="T44" fmla="*/ 2 w 27"/>
                <a:gd name="T45" fmla="*/ 19 h 25"/>
                <a:gd name="T46" fmla="*/ 5 w 27"/>
                <a:gd name="T47" fmla="*/ 16 h 25"/>
                <a:gd name="T48" fmla="*/ 4 w 27"/>
                <a:gd name="T49" fmla="*/ 14 h 25"/>
                <a:gd name="T50" fmla="*/ 2 w 27"/>
                <a:gd name="T51" fmla="*/ 10 h 25"/>
                <a:gd name="T52" fmla="*/ 10 w 27"/>
                <a:gd name="T53" fmla="*/ 7 h 25"/>
                <a:gd name="T54" fmla="*/ 18 w 27"/>
                <a:gd name="T55" fmla="*/ 4 h 25"/>
                <a:gd name="T56" fmla="*/ 20 w 27"/>
                <a:gd name="T57" fmla="*/ 8 h 25"/>
                <a:gd name="T58" fmla="*/ 23 w 27"/>
                <a:gd name="T59" fmla="*/ 9 h 25"/>
                <a:gd name="T60" fmla="*/ 23 w 27"/>
                <a:gd name="T61" fmla="*/ 9 h 25"/>
                <a:gd name="T62" fmla="*/ 20 w 27"/>
                <a:gd name="T63" fmla="*/ 8 h 25"/>
                <a:gd name="T64" fmla="*/ 18 w 27"/>
                <a:gd name="T65" fmla="*/ 3 h 25"/>
                <a:gd name="T66" fmla="*/ 10 w 27"/>
                <a:gd name="T67" fmla="*/ 7 h 25"/>
                <a:gd name="T68" fmla="*/ 1 w 27"/>
                <a:gd name="T69" fmla="*/ 10 h 25"/>
                <a:gd name="T70" fmla="*/ 4 w 27"/>
                <a:gd name="T71" fmla="*/ 14 h 25"/>
                <a:gd name="T72" fmla="*/ 4 w 27"/>
                <a:gd name="T73" fmla="*/ 15 h 25"/>
                <a:gd name="T74" fmla="*/ 2 w 27"/>
                <a:gd name="T75" fmla="*/ 18 h 25"/>
                <a:gd name="T76" fmla="*/ 3 w 27"/>
                <a:gd name="T77" fmla="*/ 19 h 25"/>
                <a:gd name="T78" fmla="*/ 7 w 27"/>
                <a:gd name="T79" fmla="*/ 23 h 25"/>
                <a:gd name="T80" fmla="*/ 12 w 27"/>
                <a:gd name="T81" fmla="*/ 21 h 25"/>
                <a:gd name="T82" fmla="*/ 19 w 27"/>
                <a:gd name="T83" fmla="*/ 21 h 25"/>
                <a:gd name="T84" fmla="*/ 21 w 27"/>
                <a:gd name="T85" fmla="*/ 18 h 25"/>
                <a:gd name="T86" fmla="*/ 21 w 27"/>
                <a:gd name="T87" fmla="*/ 18 h 25"/>
                <a:gd name="T88" fmla="*/ 24 w 27"/>
                <a:gd name="T89" fmla="*/ 15 h 25"/>
                <a:gd name="T90" fmla="*/ 24 w 27"/>
                <a:gd name="T91" fmla="*/ 8 h 25"/>
                <a:gd name="T92" fmla="*/ 25 w 27"/>
                <a:gd name="T93" fmla="*/ 16 h 25"/>
                <a:gd name="T94" fmla="*/ 22 w 27"/>
                <a:gd name="T95" fmla="*/ 18 h 25"/>
                <a:gd name="T96" fmla="*/ 22 w 27"/>
                <a:gd name="T97" fmla="*/ 18 h 25"/>
                <a:gd name="T98" fmla="*/ 12 w 27"/>
                <a:gd name="T99" fmla="*/ 22 h 25"/>
                <a:gd name="T100" fmla="*/ 13 w 27"/>
                <a:gd name="T101" fmla="*/ 22 h 25"/>
                <a:gd name="T102" fmla="*/ 2 w 27"/>
                <a:gd name="T103" fmla="*/ 19 h 25"/>
                <a:gd name="T104" fmla="*/ 2 w 27"/>
                <a:gd name="T105" fmla="*/ 18 h 25"/>
                <a:gd name="T106" fmla="*/ 2 w 27"/>
                <a:gd name="T107" fmla="*/ 18 h 25"/>
                <a:gd name="T108" fmla="*/ 3 w 27"/>
                <a:gd name="T109" fmla="*/ 16 h 25"/>
                <a:gd name="T110" fmla="*/ 0 w 27"/>
                <a:gd name="T111" fmla="*/ 11 h 25"/>
                <a:gd name="T112" fmla="*/ 10 w 27"/>
                <a:gd name="T113" fmla="*/ 6 h 25"/>
                <a:gd name="T114" fmla="*/ 9 w 27"/>
                <a:gd name="T115" fmla="*/ 6 h 25"/>
                <a:gd name="T116" fmla="*/ 21 w 27"/>
                <a:gd name="T117" fmla="*/ 7 h 25"/>
                <a:gd name="T118" fmla="*/ 20 w 27"/>
                <a:gd name="T119" fmla="*/ 6 h 25"/>
                <a:gd name="T120" fmla="*/ 20 w 27"/>
                <a:gd name="T121" fmla="*/ 6 h 25"/>
                <a:gd name="T122" fmla="*/ 24 w 27"/>
                <a:gd name="T123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5">
                  <a:moveTo>
                    <a:pt x="23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3" y="6"/>
                    <a:pt x="22" y="6"/>
                  </a:cubicBezTo>
                  <a:cubicBezTo>
                    <a:pt x="22" y="6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1" y="3"/>
                    <a:pt x="19" y="2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10" y="3"/>
                    <a:pt x="9" y="4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4"/>
                    <a:pt x="6" y="4"/>
                  </a:cubicBezTo>
                  <a:cubicBezTo>
                    <a:pt x="3" y="4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7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2" y="22"/>
                    <a:pt x="3" y="23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10" y="25"/>
                    <a:pt x="12" y="2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4" y="24"/>
                    <a:pt x="16" y="24"/>
                  </a:cubicBezTo>
                  <a:cubicBezTo>
                    <a:pt x="20" y="24"/>
                    <a:pt x="23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3" y="18"/>
                    <a:pt x="23" y="18"/>
                  </a:cubicBezTo>
                  <a:cubicBezTo>
                    <a:pt x="24" y="18"/>
                    <a:pt x="25" y="17"/>
                    <a:pt x="25" y="17"/>
                  </a:cubicBezTo>
                  <a:cubicBezTo>
                    <a:pt x="26" y="16"/>
                    <a:pt x="27" y="14"/>
                    <a:pt x="27" y="12"/>
                  </a:cubicBezTo>
                  <a:cubicBezTo>
                    <a:pt x="27" y="10"/>
                    <a:pt x="26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4" y="13"/>
                    <a:pt x="24" y="14"/>
                    <a:pt x="23" y="15"/>
                  </a:cubicBezTo>
                  <a:cubicBezTo>
                    <a:pt x="23" y="15"/>
                    <a:pt x="23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20"/>
                    <a:pt x="19" y="21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15" y="22"/>
                    <a:pt x="14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7"/>
                    <a:pt x="11" y="6"/>
                  </a:cubicBezTo>
                  <a:cubicBezTo>
                    <a:pt x="11" y="5"/>
                    <a:pt x="11" y="4"/>
                    <a:pt x="12" y="4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6" y="3"/>
                    <a:pt x="17" y="3"/>
                    <a:pt x="18" y="4"/>
                  </a:cubicBezTo>
                  <a:cubicBezTo>
                    <a:pt x="19" y="5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8"/>
                    <a:pt x="22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3"/>
                    <a:pt x="16" y="2"/>
                    <a:pt x="15" y="2"/>
                  </a:cubicBezTo>
                  <a:cubicBezTo>
                    <a:pt x="14" y="2"/>
                    <a:pt x="13" y="2"/>
                    <a:pt x="12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5" y="22"/>
                    <a:pt x="6" y="23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9" y="23"/>
                    <a:pt x="11" y="22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5" y="23"/>
                    <a:pt x="16" y="23"/>
                  </a:cubicBezTo>
                  <a:cubicBezTo>
                    <a:pt x="17" y="23"/>
                    <a:pt x="18" y="22"/>
                    <a:pt x="19" y="21"/>
                  </a:cubicBezTo>
                  <a:cubicBezTo>
                    <a:pt x="20" y="20"/>
                    <a:pt x="21" y="19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4" y="15"/>
                  </a:cubicBezTo>
                  <a:cubicBezTo>
                    <a:pt x="25" y="15"/>
                    <a:pt x="25" y="14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8"/>
                    <a:pt x="26" y="10"/>
                    <a:pt x="26" y="12"/>
                  </a:cubicBezTo>
                  <a:cubicBezTo>
                    <a:pt x="26" y="14"/>
                    <a:pt x="26" y="15"/>
                    <a:pt x="25" y="16"/>
                  </a:cubicBezTo>
                  <a:cubicBezTo>
                    <a:pt x="24" y="17"/>
                    <a:pt x="24" y="17"/>
                    <a:pt x="23" y="18"/>
                  </a:cubicBezTo>
                  <a:cubicBezTo>
                    <a:pt x="23" y="18"/>
                    <a:pt x="22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21"/>
                    <a:pt x="19" y="24"/>
                    <a:pt x="16" y="24"/>
                  </a:cubicBezTo>
                  <a:cubicBezTo>
                    <a:pt x="14" y="24"/>
                    <a:pt x="13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0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2" y="21"/>
                    <a:pt x="2" y="20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3" y="4"/>
                    <a:pt x="6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2" y="1"/>
                    <a:pt x="13" y="1"/>
                    <a:pt x="15" y="1"/>
                  </a:cubicBezTo>
                  <a:cubicBezTo>
                    <a:pt x="16" y="1"/>
                    <a:pt x="18" y="1"/>
                    <a:pt x="19" y="2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2" y="6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" name="Freeform 359"/>
            <p:cNvSpPr>
              <a:spLocks/>
            </p:cNvSpPr>
            <p:nvPr/>
          </p:nvSpPr>
          <p:spPr bwMode="auto">
            <a:xfrm>
              <a:off x="5594" y="3964"/>
              <a:ext cx="54" cy="68"/>
            </a:xfrm>
            <a:custGeom>
              <a:avLst/>
              <a:gdLst>
                <a:gd name="T0" fmla="*/ 17 w 17"/>
                <a:gd name="T1" fmla="*/ 10 h 21"/>
                <a:gd name="T2" fmla="*/ 10 w 17"/>
                <a:gd name="T3" fmla="*/ 7 h 21"/>
                <a:gd name="T4" fmla="*/ 11 w 17"/>
                <a:gd name="T5" fmla="*/ 7 h 21"/>
                <a:gd name="T6" fmla="*/ 10 w 17"/>
                <a:gd name="T7" fmla="*/ 7 h 21"/>
                <a:gd name="T8" fmla="*/ 12 w 17"/>
                <a:gd name="T9" fmla="*/ 6 h 21"/>
                <a:gd name="T10" fmla="*/ 12 w 17"/>
                <a:gd name="T11" fmla="*/ 4 h 21"/>
                <a:gd name="T12" fmla="*/ 10 w 17"/>
                <a:gd name="T13" fmla="*/ 2 h 21"/>
                <a:gd name="T14" fmla="*/ 10 w 17"/>
                <a:gd name="T15" fmla="*/ 2 h 21"/>
                <a:gd name="T16" fmla="*/ 10 w 17"/>
                <a:gd name="T17" fmla="*/ 1 h 21"/>
                <a:gd name="T18" fmla="*/ 3 w 17"/>
                <a:gd name="T19" fmla="*/ 5 h 21"/>
                <a:gd name="T20" fmla="*/ 4 w 17"/>
                <a:gd name="T21" fmla="*/ 7 h 21"/>
                <a:gd name="T22" fmla="*/ 0 w 17"/>
                <a:gd name="T23" fmla="*/ 11 h 21"/>
                <a:gd name="T24" fmla="*/ 4 w 17"/>
                <a:gd name="T25" fmla="*/ 15 h 21"/>
                <a:gd name="T26" fmla="*/ 3 w 17"/>
                <a:gd name="T27" fmla="*/ 16 h 21"/>
                <a:gd name="T28" fmla="*/ 9 w 17"/>
                <a:gd name="T29" fmla="*/ 21 h 21"/>
                <a:gd name="T30" fmla="*/ 14 w 17"/>
                <a:gd name="T31" fmla="*/ 16 h 21"/>
                <a:gd name="T32" fmla="*/ 13 w 17"/>
                <a:gd name="T33" fmla="*/ 14 h 21"/>
                <a:gd name="T34" fmla="*/ 13 w 17"/>
                <a:gd name="T35" fmla="*/ 15 h 21"/>
                <a:gd name="T36" fmla="*/ 17 w 17"/>
                <a:gd name="T37" fmla="*/ 10 h 21"/>
                <a:gd name="T38" fmla="*/ 16 w 17"/>
                <a:gd name="T39" fmla="*/ 10 h 21"/>
                <a:gd name="T40" fmla="*/ 13 w 17"/>
                <a:gd name="T41" fmla="*/ 14 h 21"/>
                <a:gd name="T42" fmla="*/ 13 w 17"/>
                <a:gd name="T43" fmla="*/ 13 h 21"/>
                <a:gd name="T44" fmla="*/ 12 w 17"/>
                <a:gd name="T45" fmla="*/ 14 h 21"/>
                <a:gd name="T46" fmla="*/ 9 w 17"/>
                <a:gd name="T47" fmla="*/ 20 h 21"/>
                <a:gd name="T48" fmla="*/ 5 w 17"/>
                <a:gd name="T49" fmla="*/ 17 h 21"/>
                <a:gd name="T50" fmla="*/ 5 w 17"/>
                <a:gd name="T51" fmla="*/ 15 h 21"/>
                <a:gd name="T52" fmla="*/ 5 w 17"/>
                <a:gd name="T53" fmla="*/ 14 h 21"/>
                <a:gd name="T54" fmla="*/ 4 w 17"/>
                <a:gd name="T55" fmla="*/ 8 h 21"/>
                <a:gd name="T56" fmla="*/ 5 w 17"/>
                <a:gd name="T57" fmla="*/ 6 h 21"/>
                <a:gd name="T58" fmla="*/ 7 w 17"/>
                <a:gd name="T59" fmla="*/ 2 h 21"/>
                <a:gd name="T60" fmla="*/ 10 w 17"/>
                <a:gd name="T61" fmla="*/ 2 h 21"/>
                <a:gd name="T62" fmla="*/ 9 w 17"/>
                <a:gd name="T63" fmla="*/ 2 h 21"/>
                <a:gd name="T64" fmla="*/ 10 w 17"/>
                <a:gd name="T65" fmla="*/ 5 h 21"/>
                <a:gd name="T66" fmla="*/ 11 w 17"/>
                <a:gd name="T67" fmla="*/ 5 h 21"/>
                <a:gd name="T68" fmla="*/ 10 w 17"/>
                <a:gd name="T69" fmla="*/ 6 h 21"/>
                <a:gd name="T70" fmla="*/ 10 w 17"/>
                <a:gd name="T71" fmla="*/ 8 h 21"/>
                <a:gd name="T72" fmla="*/ 11 w 17"/>
                <a:gd name="T73" fmla="*/ 8 h 21"/>
                <a:gd name="T74" fmla="*/ 16 w 17"/>
                <a:gd name="T7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1">
                  <a:moveTo>
                    <a:pt x="16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5" y="5"/>
                    <a:pt x="13" y="5"/>
                  </a:cubicBezTo>
                  <a:cubicBezTo>
                    <a:pt x="12" y="5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2"/>
                    <a:pt x="3" y="5"/>
                  </a:cubicBezTo>
                  <a:cubicBezTo>
                    <a:pt x="3" y="6"/>
                    <a:pt x="3" y="7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9"/>
                    <a:pt x="6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7" y="13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8"/>
                    <a:pt x="11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20"/>
                    <a:pt x="5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2" y="12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9" y="7"/>
                  </a:cubicBezTo>
                  <a:cubicBezTo>
                    <a:pt x="9" y="7"/>
                    <a:pt x="9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4" y="7"/>
                    <a:pt x="16" y="9"/>
                    <a:pt x="16" y="10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" name="Freeform 360"/>
            <p:cNvSpPr>
              <a:spLocks/>
            </p:cNvSpPr>
            <p:nvPr/>
          </p:nvSpPr>
          <p:spPr bwMode="auto">
            <a:xfrm>
              <a:off x="5594" y="3964"/>
              <a:ext cx="57" cy="71"/>
            </a:xfrm>
            <a:custGeom>
              <a:avLst/>
              <a:gdLst>
                <a:gd name="T0" fmla="*/ 13 w 18"/>
                <a:gd name="T1" fmla="*/ 5 h 22"/>
                <a:gd name="T2" fmla="*/ 11 w 18"/>
                <a:gd name="T3" fmla="*/ 7 h 22"/>
                <a:gd name="T4" fmla="*/ 11 w 18"/>
                <a:gd name="T5" fmla="*/ 8 h 22"/>
                <a:gd name="T6" fmla="*/ 12 w 18"/>
                <a:gd name="T7" fmla="*/ 5 h 22"/>
                <a:gd name="T8" fmla="*/ 12 w 18"/>
                <a:gd name="T9" fmla="*/ 4 h 22"/>
                <a:gd name="T10" fmla="*/ 11 w 18"/>
                <a:gd name="T11" fmla="*/ 2 h 22"/>
                <a:gd name="T12" fmla="*/ 3 w 18"/>
                <a:gd name="T13" fmla="*/ 8 h 22"/>
                <a:gd name="T14" fmla="*/ 4 w 18"/>
                <a:gd name="T15" fmla="*/ 6 h 22"/>
                <a:gd name="T16" fmla="*/ 4 w 18"/>
                <a:gd name="T17" fmla="*/ 14 h 22"/>
                <a:gd name="T18" fmla="*/ 3 w 18"/>
                <a:gd name="T19" fmla="*/ 17 h 22"/>
                <a:gd name="T20" fmla="*/ 13 w 18"/>
                <a:gd name="T21" fmla="*/ 13 h 22"/>
                <a:gd name="T22" fmla="*/ 13 w 18"/>
                <a:gd name="T23" fmla="*/ 15 h 22"/>
                <a:gd name="T24" fmla="*/ 16 w 18"/>
                <a:gd name="T25" fmla="*/ 10 h 22"/>
                <a:gd name="T26" fmla="*/ 13 w 18"/>
                <a:gd name="T27" fmla="*/ 14 h 22"/>
                <a:gd name="T28" fmla="*/ 11 w 18"/>
                <a:gd name="T29" fmla="*/ 14 h 22"/>
                <a:gd name="T30" fmla="*/ 9 w 18"/>
                <a:gd name="T31" fmla="*/ 19 h 22"/>
                <a:gd name="T32" fmla="*/ 5 w 18"/>
                <a:gd name="T33" fmla="*/ 16 h 22"/>
                <a:gd name="T34" fmla="*/ 5 w 18"/>
                <a:gd name="T35" fmla="*/ 14 h 22"/>
                <a:gd name="T36" fmla="*/ 2 w 18"/>
                <a:gd name="T37" fmla="*/ 11 h 22"/>
                <a:gd name="T38" fmla="*/ 2 w 18"/>
                <a:gd name="T39" fmla="*/ 11 h 22"/>
                <a:gd name="T40" fmla="*/ 5 w 18"/>
                <a:gd name="T41" fmla="*/ 7 h 22"/>
                <a:gd name="T42" fmla="*/ 10 w 18"/>
                <a:gd name="T43" fmla="*/ 2 h 22"/>
                <a:gd name="T44" fmla="*/ 8 w 18"/>
                <a:gd name="T45" fmla="*/ 2 h 22"/>
                <a:gd name="T46" fmla="*/ 12 w 18"/>
                <a:gd name="T47" fmla="*/ 5 h 22"/>
                <a:gd name="T48" fmla="*/ 9 w 18"/>
                <a:gd name="T49" fmla="*/ 6 h 22"/>
                <a:gd name="T50" fmla="*/ 9 w 18"/>
                <a:gd name="T51" fmla="*/ 8 h 22"/>
                <a:gd name="T52" fmla="*/ 16 w 18"/>
                <a:gd name="T53" fmla="*/ 10 h 22"/>
                <a:gd name="T54" fmla="*/ 13 w 18"/>
                <a:gd name="T55" fmla="*/ 7 h 22"/>
                <a:gd name="T56" fmla="*/ 10 w 18"/>
                <a:gd name="T57" fmla="*/ 8 h 22"/>
                <a:gd name="T58" fmla="*/ 10 w 18"/>
                <a:gd name="T59" fmla="*/ 5 h 22"/>
                <a:gd name="T60" fmla="*/ 9 w 18"/>
                <a:gd name="T61" fmla="*/ 2 h 22"/>
                <a:gd name="T62" fmla="*/ 9 w 18"/>
                <a:gd name="T63" fmla="*/ 2 h 22"/>
                <a:gd name="T64" fmla="*/ 5 w 18"/>
                <a:gd name="T65" fmla="*/ 7 h 22"/>
                <a:gd name="T66" fmla="*/ 2 w 18"/>
                <a:gd name="T67" fmla="*/ 11 h 22"/>
                <a:gd name="T68" fmla="*/ 5 w 18"/>
                <a:gd name="T69" fmla="*/ 16 h 22"/>
                <a:gd name="T70" fmla="*/ 9 w 18"/>
                <a:gd name="T71" fmla="*/ 20 h 22"/>
                <a:gd name="T72" fmla="*/ 12 w 18"/>
                <a:gd name="T73" fmla="*/ 14 h 22"/>
                <a:gd name="T74" fmla="*/ 13 w 18"/>
                <a:gd name="T75" fmla="*/ 13 h 22"/>
                <a:gd name="T76" fmla="*/ 13 w 18"/>
                <a:gd name="T77" fmla="*/ 13 h 22"/>
                <a:gd name="T78" fmla="*/ 17 w 18"/>
                <a:gd name="T79" fmla="*/ 10 h 22"/>
                <a:gd name="T80" fmla="*/ 13 w 18"/>
                <a:gd name="T81" fmla="*/ 15 h 22"/>
                <a:gd name="T82" fmla="*/ 13 w 18"/>
                <a:gd name="T83" fmla="*/ 13 h 22"/>
                <a:gd name="T84" fmla="*/ 3 w 18"/>
                <a:gd name="T85" fmla="*/ 17 h 22"/>
                <a:gd name="T86" fmla="*/ 4 w 18"/>
                <a:gd name="T87" fmla="*/ 14 h 22"/>
                <a:gd name="T88" fmla="*/ 0 w 18"/>
                <a:gd name="T89" fmla="*/ 11 h 22"/>
                <a:gd name="T90" fmla="*/ 4 w 18"/>
                <a:gd name="T91" fmla="*/ 8 h 22"/>
                <a:gd name="T92" fmla="*/ 10 w 18"/>
                <a:gd name="T93" fmla="*/ 2 h 22"/>
                <a:gd name="T94" fmla="*/ 10 w 18"/>
                <a:gd name="T95" fmla="*/ 2 h 22"/>
                <a:gd name="T96" fmla="*/ 11 w 18"/>
                <a:gd name="T97" fmla="*/ 5 h 22"/>
                <a:gd name="T98" fmla="*/ 12 w 18"/>
                <a:gd name="T99" fmla="*/ 5 h 22"/>
                <a:gd name="T100" fmla="*/ 11 w 18"/>
                <a:gd name="T101" fmla="*/ 7 h 22"/>
                <a:gd name="T102" fmla="*/ 10 w 18"/>
                <a:gd name="T103" fmla="*/ 7 h 22"/>
                <a:gd name="T104" fmla="*/ 17 w 18"/>
                <a:gd name="T10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22"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7"/>
                    <a:pt x="15" y="5"/>
                    <a:pt x="13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2" y="2"/>
                    <a:pt x="2" y="5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0"/>
                    <a:pt x="6" y="22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8" y="13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8"/>
                    <a:pt x="11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6" y="18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4" y="8"/>
                    <a:pt x="15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4" y="7"/>
                    <a:pt x="13" y="7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4" y="3"/>
                    <a:pt x="4" y="5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7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1" y="20"/>
                    <a:pt x="13" y="18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6" y="12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3"/>
                    <a:pt x="15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5"/>
                    <a:pt x="14" y="16"/>
                  </a:cubicBezTo>
                  <a:cubicBezTo>
                    <a:pt x="14" y="19"/>
                    <a:pt x="12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21"/>
                    <a:pt x="4" y="19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5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5" y="6"/>
                    <a:pt x="17" y="8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5" name="Freeform 361"/>
            <p:cNvSpPr>
              <a:spLocks/>
            </p:cNvSpPr>
            <p:nvPr/>
          </p:nvSpPr>
          <p:spPr bwMode="auto">
            <a:xfrm>
              <a:off x="5623" y="3919"/>
              <a:ext cx="66" cy="71"/>
            </a:xfrm>
            <a:custGeom>
              <a:avLst/>
              <a:gdLst>
                <a:gd name="T0" fmla="*/ 17 w 21"/>
                <a:gd name="T1" fmla="*/ 11 h 22"/>
                <a:gd name="T2" fmla="*/ 16 w 21"/>
                <a:gd name="T3" fmla="*/ 9 h 22"/>
                <a:gd name="T4" fmla="*/ 15 w 21"/>
                <a:gd name="T5" fmla="*/ 8 h 22"/>
                <a:gd name="T6" fmla="*/ 17 w 21"/>
                <a:gd name="T7" fmla="*/ 6 h 22"/>
                <a:gd name="T8" fmla="*/ 17 w 21"/>
                <a:gd name="T9" fmla="*/ 4 h 22"/>
                <a:gd name="T10" fmla="*/ 14 w 21"/>
                <a:gd name="T11" fmla="*/ 0 h 22"/>
                <a:gd name="T12" fmla="*/ 8 w 21"/>
                <a:gd name="T13" fmla="*/ 5 h 22"/>
                <a:gd name="T14" fmla="*/ 9 w 21"/>
                <a:gd name="T15" fmla="*/ 6 h 22"/>
                <a:gd name="T16" fmla="*/ 6 w 21"/>
                <a:gd name="T17" fmla="*/ 4 h 22"/>
                <a:gd name="T18" fmla="*/ 0 w 21"/>
                <a:gd name="T19" fmla="*/ 7 h 22"/>
                <a:gd name="T20" fmla="*/ 0 w 21"/>
                <a:gd name="T21" fmla="*/ 11 h 22"/>
                <a:gd name="T22" fmla="*/ 2 w 21"/>
                <a:gd name="T23" fmla="*/ 13 h 22"/>
                <a:gd name="T24" fmla="*/ 2 w 21"/>
                <a:gd name="T25" fmla="*/ 12 h 22"/>
                <a:gd name="T26" fmla="*/ 0 w 21"/>
                <a:gd name="T27" fmla="*/ 16 h 22"/>
                <a:gd name="T28" fmla="*/ 0 w 21"/>
                <a:gd name="T29" fmla="*/ 16 h 22"/>
                <a:gd name="T30" fmla="*/ 1 w 21"/>
                <a:gd name="T31" fmla="*/ 20 h 22"/>
                <a:gd name="T32" fmla="*/ 5 w 21"/>
                <a:gd name="T33" fmla="*/ 21 h 22"/>
                <a:gd name="T34" fmla="*/ 8 w 21"/>
                <a:gd name="T35" fmla="*/ 18 h 22"/>
                <a:gd name="T36" fmla="*/ 12 w 21"/>
                <a:gd name="T37" fmla="*/ 22 h 22"/>
                <a:gd name="T38" fmla="*/ 17 w 21"/>
                <a:gd name="T39" fmla="*/ 15 h 22"/>
                <a:gd name="T40" fmla="*/ 16 w 21"/>
                <a:gd name="T41" fmla="*/ 16 h 22"/>
                <a:gd name="T42" fmla="*/ 20 w 21"/>
                <a:gd name="T43" fmla="*/ 14 h 22"/>
                <a:gd name="T44" fmla="*/ 20 w 21"/>
                <a:gd name="T45" fmla="*/ 13 h 22"/>
                <a:gd name="T46" fmla="*/ 17 w 21"/>
                <a:gd name="T47" fmla="*/ 12 h 22"/>
                <a:gd name="T48" fmla="*/ 20 w 21"/>
                <a:gd name="T49" fmla="*/ 15 h 22"/>
                <a:gd name="T50" fmla="*/ 19 w 21"/>
                <a:gd name="T51" fmla="*/ 13 h 22"/>
                <a:gd name="T52" fmla="*/ 16 w 21"/>
                <a:gd name="T53" fmla="*/ 14 h 22"/>
                <a:gd name="T54" fmla="*/ 15 w 21"/>
                <a:gd name="T55" fmla="*/ 16 h 22"/>
                <a:gd name="T56" fmla="*/ 15 w 21"/>
                <a:gd name="T57" fmla="*/ 20 h 22"/>
                <a:gd name="T58" fmla="*/ 9 w 21"/>
                <a:gd name="T59" fmla="*/ 18 h 22"/>
                <a:gd name="T60" fmla="*/ 7 w 21"/>
                <a:gd name="T61" fmla="*/ 17 h 22"/>
                <a:gd name="T62" fmla="*/ 3 w 21"/>
                <a:gd name="T63" fmla="*/ 19 h 22"/>
                <a:gd name="T64" fmla="*/ 2 w 21"/>
                <a:gd name="T65" fmla="*/ 18 h 22"/>
                <a:gd name="T66" fmla="*/ 1 w 21"/>
                <a:gd name="T67" fmla="*/ 16 h 22"/>
                <a:gd name="T68" fmla="*/ 1 w 21"/>
                <a:gd name="T69" fmla="*/ 16 h 22"/>
                <a:gd name="T70" fmla="*/ 1 w 21"/>
                <a:gd name="T71" fmla="*/ 16 h 22"/>
                <a:gd name="T72" fmla="*/ 3 w 21"/>
                <a:gd name="T73" fmla="*/ 13 h 22"/>
                <a:gd name="T74" fmla="*/ 2 w 21"/>
                <a:gd name="T75" fmla="*/ 11 h 22"/>
                <a:gd name="T76" fmla="*/ 1 w 21"/>
                <a:gd name="T77" fmla="*/ 10 h 22"/>
                <a:gd name="T78" fmla="*/ 4 w 21"/>
                <a:gd name="T79" fmla="*/ 6 h 22"/>
                <a:gd name="T80" fmla="*/ 8 w 21"/>
                <a:gd name="T81" fmla="*/ 6 h 22"/>
                <a:gd name="T82" fmla="*/ 10 w 21"/>
                <a:gd name="T83" fmla="*/ 5 h 22"/>
                <a:gd name="T84" fmla="*/ 13 w 21"/>
                <a:gd name="T85" fmla="*/ 2 h 22"/>
                <a:gd name="T86" fmla="*/ 14 w 21"/>
                <a:gd name="T87" fmla="*/ 1 h 22"/>
                <a:gd name="T88" fmla="*/ 16 w 21"/>
                <a:gd name="T89" fmla="*/ 6 h 22"/>
                <a:gd name="T90" fmla="*/ 16 w 21"/>
                <a:gd name="T91" fmla="*/ 5 h 22"/>
                <a:gd name="T92" fmla="*/ 14 w 21"/>
                <a:gd name="T93" fmla="*/ 9 h 22"/>
                <a:gd name="T94" fmla="*/ 15 w 21"/>
                <a:gd name="T95" fmla="*/ 9 h 22"/>
                <a:gd name="T96" fmla="*/ 16 w 21"/>
                <a:gd name="T9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22"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5" y="4"/>
                    <a:pt x="3" y="4"/>
                    <a:pt x="2" y="5"/>
                  </a:cubicBezTo>
                  <a:cubicBezTo>
                    <a:pt x="1" y="6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4" y="21"/>
                    <a:pt x="5" y="21"/>
                  </a:cubicBezTo>
                  <a:cubicBezTo>
                    <a:pt x="6" y="21"/>
                    <a:pt x="8" y="20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1"/>
                    <a:pt x="10" y="22"/>
                    <a:pt x="12" y="22"/>
                  </a:cubicBezTo>
                  <a:cubicBezTo>
                    <a:pt x="15" y="22"/>
                    <a:pt x="18" y="20"/>
                    <a:pt x="18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20" y="15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4"/>
                    <a:pt x="18" y="14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4"/>
                    <a:pt x="18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6" y="16"/>
                    <a:pt x="16" y="16"/>
                    <a:pt x="16" y="17"/>
                  </a:cubicBezTo>
                  <a:cubicBezTo>
                    <a:pt x="16" y="18"/>
                    <a:pt x="15" y="19"/>
                    <a:pt x="15" y="20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1" y="21"/>
                    <a:pt x="9" y="19"/>
                    <a:pt x="9" y="18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8"/>
                    <a:pt x="6" y="19"/>
                    <a:pt x="5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3"/>
                    <a:pt x="14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1"/>
                    <a:pt x="16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6" name="Freeform 362"/>
            <p:cNvSpPr>
              <a:spLocks/>
            </p:cNvSpPr>
            <p:nvPr/>
          </p:nvSpPr>
          <p:spPr bwMode="auto">
            <a:xfrm>
              <a:off x="5619" y="3919"/>
              <a:ext cx="70" cy="74"/>
            </a:xfrm>
            <a:custGeom>
              <a:avLst/>
              <a:gdLst>
                <a:gd name="T0" fmla="*/ 17 w 22"/>
                <a:gd name="T1" fmla="*/ 9 h 23"/>
                <a:gd name="T2" fmla="*/ 16 w 22"/>
                <a:gd name="T3" fmla="*/ 9 h 23"/>
                <a:gd name="T4" fmla="*/ 19 w 22"/>
                <a:gd name="T5" fmla="*/ 5 h 23"/>
                <a:gd name="T6" fmla="*/ 9 w 22"/>
                <a:gd name="T7" fmla="*/ 5 h 23"/>
                <a:gd name="T8" fmla="*/ 11 w 22"/>
                <a:gd name="T9" fmla="*/ 5 h 23"/>
                <a:gd name="T10" fmla="*/ 3 w 22"/>
                <a:gd name="T11" fmla="*/ 13 h 23"/>
                <a:gd name="T12" fmla="*/ 0 w 22"/>
                <a:gd name="T13" fmla="*/ 16 h 23"/>
                <a:gd name="T14" fmla="*/ 2 w 22"/>
                <a:gd name="T15" fmla="*/ 20 h 23"/>
                <a:gd name="T16" fmla="*/ 10 w 22"/>
                <a:gd name="T17" fmla="*/ 18 h 23"/>
                <a:gd name="T18" fmla="*/ 19 w 22"/>
                <a:gd name="T19" fmla="*/ 17 h 23"/>
                <a:gd name="T20" fmla="*/ 18 w 22"/>
                <a:gd name="T21" fmla="*/ 16 h 23"/>
                <a:gd name="T22" fmla="*/ 18 w 22"/>
                <a:gd name="T23" fmla="*/ 11 h 23"/>
                <a:gd name="T24" fmla="*/ 21 w 22"/>
                <a:gd name="T25" fmla="*/ 15 h 23"/>
                <a:gd name="T26" fmla="*/ 18 w 22"/>
                <a:gd name="T27" fmla="*/ 14 h 23"/>
                <a:gd name="T28" fmla="*/ 16 w 22"/>
                <a:gd name="T29" fmla="*/ 15 h 23"/>
                <a:gd name="T30" fmla="*/ 9 w 22"/>
                <a:gd name="T31" fmla="*/ 17 h 23"/>
                <a:gd name="T32" fmla="*/ 4 w 22"/>
                <a:gd name="T33" fmla="*/ 18 h 23"/>
                <a:gd name="T34" fmla="*/ 2 w 22"/>
                <a:gd name="T35" fmla="*/ 16 h 23"/>
                <a:gd name="T36" fmla="*/ 3 w 22"/>
                <a:gd name="T37" fmla="*/ 16 h 23"/>
                <a:gd name="T38" fmla="*/ 4 w 22"/>
                <a:gd name="T39" fmla="*/ 12 h 23"/>
                <a:gd name="T40" fmla="*/ 2 w 22"/>
                <a:gd name="T41" fmla="*/ 10 h 23"/>
                <a:gd name="T42" fmla="*/ 7 w 22"/>
                <a:gd name="T43" fmla="*/ 6 h 23"/>
                <a:gd name="T44" fmla="*/ 11 w 22"/>
                <a:gd name="T45" fmla="*/ 5 h 23"/>
                <a:gd name="T46" fmla="*/ 15 w 22"/>
                <a:gd name="T47" fmla="*/ 2 h 23"/>
                <a:gd name="T48" fmla="*/ 17 w 22"/>
                <a:gd name="T49" fmla="*/ 6 h 23"/>
                <a:gd name="T50" fmla="*/ 15 w 22"/>
                <a:gd name="T51" fmla="*/ 8 h 23"/>
                <a:gd name="T52" fmla="*/ 15 w 22"/>
                <a:gd name="T53" fmla="*/ 8 h 23"/>
                <a:gd name="T54" fmla="*/ 17 w 22"/>
                <a:gd name="T55" fmla="*/ 12 h 23"/>
                <a:gd name="T56" fmla="*/ 16 w 22"/>
                <a:gd name="T57" fmla="*/ 9 h 23"/>
                <a:gd name="T58" fmla="*/ 16 w 22"/>
                <a:gd name="T59" fmla="*/ 8 h 23"/>
                <a:gd name="T60" fmla="*/ 17 w 22"/>
                <a:gd name="T61" fmla="*/ 6 h 23"/>
                <a:gd name="T62" fmla="*/ 14 w 22"/>
                <a:gd name="T63" fmla="*/ 1 h 23"/>
                <a:gd name="T64" fmla="*/ 11 w 22"/>
                <a:gd name="T65" fmla="*/ 6 h 23"/>
                <a:gd name="T66" fmla="*/ 7 w 22"/>
                <a:gd name="T67" fmla="*/ 5 h 23"/>
                <a:gd name="T68" fmla="*/ 3 w 22"/>
                <a:gd name="T69" fmla="*/ 11 h 23"/>
                <a:gd name="T70" fmla="*/ 4 w 22"/>
                <a:gd name="T71" fmla="*/ 13 h 23"/>
                <a:gd name="T72" fmla="*/ 2 w 22"/>
                <a:gd name="T73" fmla="*/ 16 h 23"/>
                <a:gd name="T74" fmla="*/ 2 w 22"/>
                <a:gd name="T75" fmla="*/ 16 h 23"/>
                <a:gd name="T76" fmla="*/ 3 w 22"/>
                <a:gd name="T77" fmla="*/ 18 h 23"/>
                <a:gd name="T78" fmla="*/ 6 w 22"/>
                <a:gd name="T79" fmla="*/ 19 h 23"/>
                <a:gd name="T80" fmla="*/ 17 w 22"/>
                <a:gd name="T81" fmla="*/ 17 h 23"/>
                <a:gd name="T82" fmla="*/ 18 w 22"/>
                <a:gd name="T83" fmla="*/ 15 h 23"/>
                <a:gd name="T84" fmla="*/ 20 w 22"/>
                <a:gd name="T85" fmla="*/ 15 h 23"/>
                <a:gd name="T86" fmla="*/ 18 w 22"/>
                <a:gd name="T87" fmla="*/ 12 h 23"/>
                <a:gd name="T88" fmla="*/ 21 w 22"/>
                <a:gd name="T89" fmla="*/ 14 h 23"/>
                <a:gd name="T90" fmla="*/ 18 w 22"/>
                <a:gd name="T91" fmla="*/ 15 h 23"/>
                <a:gd name="T92" fmla="*/ 8 w 22"/>
                <a:gd name="T93" fmla="*/ 18 h 23"/>
                <a:gd name="T94" fmla="*/ 3 w 22"/>
                <a:gd name="T95" fmla="*/ 19 h 23"/>
                <a:gd name="T96" fmla="*/ 1 w 22"/>
                <a:gd name="T97" fmla="*/ 16 h 23"/>
                <a:gd name="T98" fmla="*/ 3 w 22"/>
                <a:gd name="T99" fmla="*/ 12 h 23"/>
                <a:gd name="T100" fmla="*/ 1 w 22"/>
                <a:gd name="T101" fmla="*/ 11 h 23"/>
                <a:gd name="T102" fmla="*/ 10 w 22"/>
                <a:gd name="T103" fmla="*/ 5 h 23"/>
                <a:gd name="T104" fmla="*/ 15 w 22"/>
                <a:gd name="T105" fmla="*/ 0 h 23"/>
                <a:gd name="T106" fmla="*/ 18 w 22"/>
                <a:gd name="T107" fmla="*/ 6 h 23"/>
                <a:gd name="T108" fmla="*/ 16 w 22"/>
                <a:gd name="T109" fmla="*/ 9 h 23"/>
                <a:gd name="T110" fmla="*/ 17 w 22"/>
                <a:gd name="T11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" h="23"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1"/>
                    <a:pt x="6" y="21"/>
                  </a:cubicBezTo>
                  <a:cubicBezTo>
                    <a:pt x="7" y="21"/>
                    <a:pt x="9" y="20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1"/>
                    <a:pt x="11" y="23"/>
                    <a:pt x="13" y="23"/>
                  </a:cubicBezTo>
                  <a:cubicBezTo>
                    <a:pt x="16" y="23"/>
                    <a:pt x="19" y="20"/>
                    <a:pt x="19" y="17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6"/>
                    <a:pt x="21" y="16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0" y="12"/>
                    <a:pt x="19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4"/>
                    <a:pt x="19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2" y="20"/>
                    <a:pt x="10" y="19"/>
                    <a:pt x="10" y="18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12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5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5" y="7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6" y="12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5" y="3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1" y="21"/>
                    <a:pt x="13" y="21"/>
                  </a:cubicBezTo>
                  <a:cubicBezTo>
                    <a:pt x="14" y="21"/>
                    <a:pt x="15" y="20"/>
                    <a:pt x="16" y="20"/>
                  </a:cubicBezTo>
                  <a:cubicBezTo>
                    <a:pt x="17" y="19"/>
                    <a:pt x="17" y="18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4"/>
                    <a:pt x="18" y="13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20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8" y="17"/>
                  </a:cubicBezTo>
                  <a:cubicBezTo>
                    <a:pt x="18" y="20"/>
                    <a:pt x="16" y="22"/>
                    <a:pt x="13" y="22"/>
                  </a:cubicBezTo>
                  <a:cubicBezTo>
                    <a:pt x="11" y="22"/>
                    <a:pt x="9" y="20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7" y="21"/>
                    <a:pt x="6" y="21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4"/>
                    <a:pt x="2" y="1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4" y="5"/>
                    <a:pt x="6" y="4"/>
                    <a:pt x="7" y="4"/>
                  </a:cubicBezTo>
                  <a:cubicBezTo>
                    <a:pt x="8" y="4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7" y="4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7" name="Freeform 363"/>
            <p:cNvSpPr>
              <a:spLocks/>
            </p:cNvSpPr>
            <p:nvPr/>
          </p:nvSpPr>
          <p:spPr bwMode="auto">
            <a:xfrm>
              <a:off x="5585" y="3893"/>
              <a:ext cx="120" cy="129"/>
            </a:xfrm>
            <a:custGeom>
              <a:avLst/>
              <a:gdLst>
                <a:gd name="T0" fmla="*/ 7 w 38"/>
                <a:gd name="T1" fmla="*/ 17 h 40"/>
                <a:gd name="T2" fmla="*/ 3 w 38"/>
                <a:gd name="T3" fmla="*/ 40 h 40"/>
                <a:gd name="T4" fmla="*/ 5 w 38"/>
                <a:gd name="T5" fmla="*/ 40 h 40"/>
                <a:gd name="T6" fmla="*/ 8 w 38"/>
                <a:gd name="T7" fmla="*/ 38 h 40"/>
                <a:gd name="T8" fmla="*/ 8 w 38"/>
                <a:gd name="T9" fmla="*/ 36 h 40"/>
                <a:gd name="T10" fmla="*/ 5 w 38"/>
                <a:gd name="T11" fmla="*/ 33 h 40"/>
                <a:gd name="T12" fmla="*/ 8 w 38"/>
                <a:gd name="T13" fmla="*/ 29 h 40"/>
                <a:gd name="T14" fmla="*/ 7 w 38"/>
                <a:gd name="T15" fmla="*/ 27 h 40"/>
                <a:gd name="T16" fmla="*/ 12 w 38"/>
                <a:gd name="T17" fmla="*/ 24 h 40"/>
                <a:gd name="T18" fmla="*/ 13 w 38"/>
                <a:gd name="T19" fmla="*/ 24 h 40"/>
                <a:gd name="T20" fmla="*/ 15 w 38"/>
                <a:gd name="T21" fmla="*/ 21 h 40"/>
                <a:gd name="T22" fmla="*/ 14 w 38"/>
                <a:gd name="T23" fmla="*/ 19 h 40"/>
                <a:gd name="T24" fmla="*/ 13 w 38"/>
                <a:gd name="T25" fmla="*/ 18 h 40"/>
                <a:gd name="T26" fmla="*/ 16 w 38"/>
                <a:gd name="T27" fmla="*/ 14 h 40"/>
                <a:gd name="T28" fmla="*/ 20 w 38"/>
                <a:gd name="T29" fmla="*/ 14 h 40"/>
                <a:gd name="T30" fmla="*/ 22 w 38"/>
                <a:gd name="T31" fmla="*/ 13 h 40"/>
                <a:gd name="T32" fmla="*/ 25 w 38"/>
                <a:gd name="T33" fmla="*/ 10 h 40"/>
                <a:gd name="T34" fmla="*/ 27 w 38"/>
                <a:gd name="T35" fmla="*/ 10 h 40"/>
                <a:gd name="T36" fmla="*/ 27 w 38"/>
                <a:gd name="T37" fmla="*/ 8 h 40"/>
                <a:gd name="T38" fmla="*/ 31 w 38"/>
                <a:gd name="T39" fmla="*/ 4 h 40"/>
                <a:gd name="T40" fmla="*/ 35 w 38"/>
                <a:gd name="T41" fmla="*/ 5 h 40"/>
                <a:gd name="T42" fmla="*/ 37 w 38"/>
                <a:gd name="T43" fmla="*/ 1 h 40"/>
                <a:gd name="T44" fmla="*/ 37 w 38"/>
                <a:gd name="T45" fmla="*/ 0 h 40"/>
                <a:gd name="T46" fmla="*/ 7 w 38"/>
                <a:gd name="T47" fmla="*/ 17 h 40"/>
                <a:gd name="T48" fmla="*/ 8 w 38"/>
                <a:gd name="T49" fmla="*/ 18 h 40"/>
                <a:gd name="T50" fmla="*/ 37 w 38"/>
                <a:gd name="T51" fmla="*/ 1 h 40"/>
                <a:gd name="T52" fmla="*/ 34 w 38"/>
                <a:gd name="T53" fmla="*/ 4 h 40"/>
                <a:gd name="T54" fmla="*/ 35 w 38"/>
                <a:gd name="T55" fmla="*/ 3 h 40"/>
                <a:gd name="T56" fmla="*/ 25 w 38"/>
                <a:gd name="T57" fmla="*/ 8 h 40"/>
                <a:gd name="T58" fmla="*/ 26 w 38"/>
                <a:gd name="T59" fmla="*/ 9 h 40"/>
                <a:gd name="T60" fmla="*/ 25 w 38"/>
                <a:gd name="T61" fmla="*/ 8 h 40"/>
                <a:gd name="T62" fmla="*/ 20 w 38"/>
                <a:gd name="T63" fmla="*/ 14 h 40"/>
                <a:gd name="T64" fmla="*/ 22 w 38"/>
                <a:gd name="T65" fmla="*/ 13 h 40"/>
                <a:gd name="T66" fmla="*/ 14 w 38"/>
                <a:gd name="T67" fmla="*/ 13 h 40"/>
                <a:gd name="T68" fmla="*/ 12 w 38"/>
                <a:gd name="T69" fmla="*/ 18 h 40"/>
                <a:gd name="T70" fmla="*/ 13 w 38"/>
                <a:gd name="T71" fmla="*/ 20 h 40"/>
                <a:gd name="T72" fmla="*/ 14 w 38"/>
                <a:gd name="T73" fmla="*/ 21 h 40"/>
                <a:gd name="T74" fmla="*/ 12 w 38"/>
                <a:gd name="T75" fmla="*/ 24 h 40"/>
                <a:gd name="T76" fmla="*/ 13 w 38"/>
                <a:gd name="T77" fmla="*/ 23 h 40"/>
                <a:gd name="T78" fmla="*/ 6 w 38"/>
                <a:gd name="T79" fmla="*/ 27 h 40"/>
                <a:gd name="T80" fmla="*/ 7 w 38"/>
                <a:gd name="T81" fmla="*/ 29 h 40"/>
                <a:gd name="T82" fmla="*/ 3 w 38"/>
                <a:gd name="T83" fmla="*/ 33 h 40"/>
                <a:gd name="T84" fmla="*/ 7 w 38"/>
                <a:gd name="T85" fmla="*/ 37 h 40"/>
                <a:gd name="T86" fmla="*/ 6 w 38"/>
                <a:gd name="T87" fmla="*/ 37 h 40"/>
                <a:gd name="T88" fmla="*/ 7 w 38"/>
                <a:gd name="T89" fmla="*/ 37 h 40"/>
                <a:gd name="T90" fmla="*/ 4 w 38"/>
                <a:gd name="T91" fmla="*/ 39 h 40"/>
                <a:gd name="T92" fmla="*/ 5 w 38"/>
                <a:gd name="T93" fmla="*/ 38 h 40"/>
                <a:gd name="T94" fmla="*/ 8 w 38"/>
                <a:gd name="T95" fmla="*/ 18 h 40"/>
                <a:gd name="T96" fmla="*/ 8 w 38"/>
                <a:gd name="T97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0">
                  <a:moveTo>
                    <a:pt x="7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2" y="23"/>
                    <a:pt x="0" y="28"/>
                    <a:pt x="0" y="32"/>
                  </a:cubicBezTo>
                  <a:cubicBezTo>
                    <a:pt x="0" y="35"/>
                    <a:pt x="1" y="38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0"/>
                    <a:pt x="5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6"/>
                    <a:pt x="5" y="34"/>
                    <a:pt x="5" y="33"/>
                  </a:cubicBezTo>
                  <a:cubicBezTo>
                    <a:pt x="5" y="31"/>
                    <a:pt x="6" y="30"/>
                    <a:pt x="7" y="30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5"/>
                    <a:pt x="9" y="24"/>
                    <a:pt x="10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7"/>
                    <a:pt x="14" y="16"/>
                  </a:cubicBezTo>
                  <a:cubicBezTo>
                    <a:pt x="14" y="15"/>
                    <a:pt x="15" y="15"/>
                    <a:pt x="16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5"/>
                    <a:pt x="21" y="15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1"/>
                    <a:pt x="23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7" y="6"/>
                    <a:pt x="28" y="5"/>
                  </a:cubicBezTo>
                  <a:cubicBezTo>
                    <a:pt x="29" y="4"/>
                    <a:pt x="30" y="4"/>
                    <a:pt x="31" y="4"/>
                  </a:cubicBezTo>
                  <a:cubicBezTo>
                    <a:pt x="32" y="4"/>
                    <a:pt x="33" y="4"/>
                    <a:pt x="34" y="5"/>
                  </a:cubicBezTo>
                  <a:cubicBezTo>
                    <a:pt x="34" y="5"/>
                    <a:pt x="35" y="5"/>
                    <a:pt x="35" y="5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6" y="3"/>
                    <a:pt x="36" y="2"/>
                    <a:pt x="37" y="1"/>
                  </a:cubicBezTo>
                  <a:cubicBezTo>
                    <a:pt x="37" y="1"/>
                    <a:pt x="38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18" y="4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9" y="6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2"/>
                    <a:pt x="34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3" y="2"/>
                    <a:pt x="31" y="2"/>
                  </a:cubicBezTo>
                  <a:cubicBezTo>
                    <a:pt x="28" y="2"/>
                    <a:pt x="25" y="5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2" y="8"/>
                    <a:pt x="20" y="10"/>
                    <a:pt x="20" y="13"/>
                  </a:cubicBezTo>
                  <a:cubicBezTo>
                    <a:pt x="20" y="13"/>
                    <a:pt x="20" y="13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7" y="12"/>
                    <a:pt x="15" y="12"/>
                    <a:pt x="14" y="13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12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3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1"/>
                    <a:pt x="12" y="22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8" y="22"/>
                    <a:pt x="6" y="24"/>
                    <a:pt x="6" y="27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5" y="28"/>
                    <a:pt x="3" y="30"/>
                    <a:pt x="3" y="33"/>
                  </a:cubicBezTo>
                  <a:cubicBezTo>
                    <a:pt x="3" y="35"/>
                    <a:pt x="5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7"/>
                    <a:pt x="2" y="35"/>
                    <a:pt x="2" y="32"/>
                  </a:cubicBezTo>
                  <a:cubicBezTo>
                    <a:pt x="2" y="28"/>
                    <a:pt x="4" y="24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8" name="Freeform 364"/>
            <p:cNvSpPr>
              <a:spLocks/>
            </p:cNvSpPr>
            <p:nvPr/>
          </p:nvSpPr>
          <p:spPr bwMode="auto">
            <a:xfrm>
              <a:off x="5585" y="3890"/>
              <a:ext cx="120" cy="136"/>
            </a:xfrm>
            <a:custGeom>
              <a:avLst/>
              <a:gdLst>
                <a:gd name="T0" fmla="*/ 0 w 38"/>
                <a:gd name="T1" fmla="*/ 33 h 42"/>
                <a:gd name="T2" fmla="*/ 4 w 38"/>
                <a:gd name="T3" fmla="*/ 41 h 42"/>
                <a:gd name="T4" fmla="*/ 8 w 38"/>
                <a:gd name="T5" fmla="*/ 38 h 42"/>
                <a:gd name="T6" fmla="*/ 5 w 38"/>
                <a:gd name="T7" fmla="*/ 34 h 42"/>
                <a:gd name="T8" fmla="*/ 5 w 38"/>
                <a:gd name="T9" fmla="*/ 34 h 42"/>
                <a:gd name="T10" fmla="*/ 8 w 38"/>
                <a:gd name="T11" fmla="*/ 30 h 42"/>
                <a:gd name="T12" fmla="*/ 14 w 38"/>
                <a:gd name="T13" fmla="*/ 25 h 42"/>
                <a:gd name="T14" fmla="*/ 15 w 38"/>
                <a:gd name="T15" fmla="*/ 21 h 42"/>
                <a:gd name="T16" fmla="*/ 14 w 38"/>
                <a:gd name="T17" fmla="*/ 19 h 42"/>
                <a:gd name="T18" fmla="*/ 21 w 38"/>
                <a:gd name="T19" fmla="*/ 16 h 42"/>
                <a:gd name="T20" fmla="*/ 22 w 38"/>
                <a:gd name="T21" fmla="*/ 14 h 42"/>
                <a:gd name="T22" fmla="*/ 26 w 38"/>
                <a:gd name="T23" fmla="*/ 11 h 42"/>
                <a:gd name="T24" fmla="*/ 27 w 38"/>
                <a:gd name="T25" fmla="*/ 9 h 42"/>
                <a:gd name="T26" fmla="*/ 35 w 38"/>
                <a:gd name="T27" fmla="*/ 6 h 42"/>
                <a:gd name="T28" fmla="*/ 7 w 38"/>
                <a:gd name="T29" fmla="*/ 18 h 42"/>
                <a:gd name="T30" fmla="*/ 8 w 38"/>
                <a:gd name="T31" fmla="*/ 19 h 42"/>
                <a:gd name="T32" fmla="*/ 36 w 38"/>
                <a:gd name="T33" fmla="*/ 1 h 42"/>
                <a:gd name="T34" fmla="*/ 35 w 38"/>
                <a:gd name="T35" fmla="*/ 4 h 42"/>
                <a:gd name="T36" fmla="*/ 26 w 38"/>
                <a:gd name="T37" fmla="*/ 10 h 42"/>
                <a:gd name="T38" fmla="*/ 20 w 38"/>
                <a:gd name="T39" fmla="*/ 15 h 42"/>
                <a:gd name="T40" fmla="*/ 14 w 38"/>
                <a:gd name="T41" fmla="*/ 14 h 42"/>
                <a:gd name="T42" fmla="*/ 15 w 38"/>
                <a:gd name="T43" fmla="*/ 22 h 42"/>
                <a:gd name="T44" fmla="*/ 13 w 38"/>
                <a:gd name="T45" fmla="*/ 25 h 42"/>
                <a:gd name="T46" fmla="*/ 6 w 38"/>
                <a:gd name="T47" fmla="*/ 31 h 42"/>
                <a:gd name="T48" fmla="*/ 3 w 38"/>
                <a:gd name="T49" fmla="*/ 34 h 42"/>
                <a:gd name="T50" fmla="*/ 6 w 38"/>
                <a:gd name="T51" fmla="*/ 37 h 42"/>
                <a:gd name="T52" fmla="*/ 4 w 38"/>
                <a:gd name="T53" fmla="*/ 40 h 42"/>
                <a:gd name="T54" fmla="*/ 5 w 38"/>
                <a:gd name="T55" fmla="*/ 39 h 42"/>
                <a:gd name="T56" fmla="*/ 7 w 38"/>
                <a:gd name="T57" fmla="*/ 19 h 42"/>
                <a:gd name="T58" fmla="*/ 7 w 38"/>
                <a:gd name="T59" fmla="*/ 19 h 42"/>
                <a:gd name="T60" fmla="*/ 8 w 38"/>
                <a:gd name="T61" fmla="*/ 19 h 42"/>
                <a:gd name="T62" fmla="*/ 4 w 38"/>
                <a:gd name="T63" fmla="*/ 39 h 42"/>
                <a:gd name="T64" fmla="*/ 7 w 38"/>
                <a:gd name="T65" fmla="*/ 38 h 42"/>
                <a:gd name="T66" fmla="*/ 7 w 38"/>
                <a:gd name="T67" fmla="*/ 38 h 42"/>
                <a:gd name="T68" fmla="*/ 7 w 38"/>
                <a:gd name="T69" fmla="*/ 29 h 42"/>
                <a:gd name="T70" fmla="*/ 13 w 38"/>
                <a:gd name="T71" fmla="*/ 24 h 42"/>
                <a:gd name="T72" fmla="*/ 14 w 38"/>
                <a:gd name="T73" fmla="*/ 21 h 42"/>
                <a:gd name="T74" fmla="*/ 13 w 38"/>
                <a:gd name="T75" fmla="*/ 21 h 42"/>
                <a:gd name="T76" fmla="*/ 22 w 38"/>
                <a:gd name="T77" fmla="*/ 14 h 42"/>
                <a:gd name="T78" fmla="*/ 25 w 38"/>
                <a:gd name="T79" fmla="*/ 9 h 42"/>
                <a:gd name="T80" fmla="*/ 25 w 38"/>
                <a:gd name="T81" fmla="*/ 9 h 42"/>
                <a:gd name="T82" fmla="*/ 34 w 38"/>
                <a:gd name="T83" fmla="*/ 5 h 42"/>
                <a:gd name="T84" fmla="*/ 36 w 38"/>
                <a:gd name="T85" fmla="*/ 2 h 42"/>
                <a:gd name="T86" fmla="*/ 8 w 38"/>
                <a:gd name="T87" fmla="*/ 18 h 42"/>
                <a:gd name="T88" fmla="*/ 37 w 38"/>
                <a:gd name="T89" fmla="*/ 1 h 42"/>
                <a:gd name="T90" fmla="*/ 35 w 38"/>
                <a:gd name="T91" fmla="*/ 6 h 42"/>
                <a:gd name="T92" fmla="*/ 27 w 38"/>
                <a:gd name="T93" fmla="*/ 10 h 42"/>
                <a:gd name="T94" fmla="*/ 25 w 38"/>
                <a:gd name="T95" fmla="*/ 10 h 42"/>
                <a:gd name="T96" fmla="*/ 22 w 38"/>
                <a:gd name="T97" fmla="*/ 15 h 42"/>
                <a:gd name="T98" fmla="*/ 18 w 38"/>
                <a:gd name="T99" fmla="*/ 14 h 42"/>
                <a:gd name="T100" fmla="*/ 13 w 38"/>
                <a:gd name="T101" fmla="*/ 19 h 42"/>
                <a:gd name="T102" fmla="*/ 15 w 38"/>
                <a:gd name="T103" fmla="*/ 22 h 42"/>
                <a:gd name="T104" fmla="*/ 12 w 38"/>
                <a:gd name="T105" fmla="*/ 25 h 42"/>
                <a:gd name="T106" fmla="*/ 5 w 38"/>
                <a:gd name="T107" fmla="*/ 34 h 42"/>
                <a:gd name="T108" fmla="*/ 8 w 38"/>
                <a:gd name="T109" fmla="*/ 37 h 42"/>
                <a:gd name="T110" fmla="*/ 4 w 38"/>
                <a:gd name="T111" fmla="*/ 41 h 42"/>
                <a:gd name="T112" fmla="*/ 1 w 38"/>
                <a:gd name="T113" fmla="*/ 33 h 42"/>
                <a:gd name="T114" fmla="*/ 7 w 38"/>
                <a:gd name="T11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42">
                  <a:moveTo>
                    <a:pt x="7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24"/>
                    <a:pt x="0" y="29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39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6" y="36"/>
                    <a:pt x="5" y="35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6" y="31"/>
                    <a:pt x="7" y="31"/>
                  </a:cubicBezTo>
                  <a:cubicBezTo>
                    <a:pt x="8" y="31"/>
                    <a:pt x="8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8"/>
                    <a:pt x="8" y="28"/>
                  </a:cubicBezTo>
                  <a:cubicBezTo>
                    <a:pt x="8" y="26"/>
                    <a:pt x="9" y="25"/>
                    <a:pt x="10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4" y="24"/>
                    <a:pt x="14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5" y="16"/>
                    <a:pt x="16" y="16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3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8" y="7"/>
                    <a:pt x="28" y="6"/>
                  </a:cubicBezTo>
                  <a:cubicBezTo>
                    <a:pt x="29" y="6"/>
                    <a:pt x="30" y="5"/>
                    <a:pt x="31" y="5"/>
                  </a:cubicBezTo>
                  <a:cubicBezTo>
                    <a:pt x="32" y="5"/>
                    <a:pt x="33" y="6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6" y="6"/>
                    <a:pt x="36" y="5"/>
                  </a:cubicBezTo>
                  <a:cubicBezTo>
                    <a:pt x="36" y="4"/>
                    <a:pt x="36" y="3"/>
                    <a:pt x="37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1"/>
                    <a:pt x="18" y="5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9" y="7"/>
                    <a:pt x="29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3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3" y="3"/>
                    <a:pt x="31" y="3"/>
                  </a:cubicBezTo>
                  <a:cubicBezTo>
                    <a:pt x="28" y="3"/>
                    <a:pt x="25" y="6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2" y="9"/>
                    <a:pt x="20" y="11"/>
                    <a:pt x="20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3"/>
                    <a:pt x="20" y="12"/>
                    <a:pt x="18" y="12"/>
                  </a:cubicBezTo>
                  <a:cubicBezTo>
                    <a:pt x="17" y="12"/>
                    <a:pt x="15" y="13"/>
                    <a:pt x="14" y="14"/>
                  </a:cubicBezTo>
                  <a:cubicBezTo>
                    <a:pt x="13" y="15"/>
                    <a:pt x="12" y="15"/>
                    <a:pt x="12" y="16"/>
                  </a:cubicBezTo>
                  <a:cubicBezTo>
                    <a:pt x="12" y="17"/>
                    <a:pt x="11" y="18"/>
                    <a:pt x="11" y="19"/>
                  </a:cubicBezTo>
                  <a:cubicBezTo>
                    <a:pt x="11" y="19"/>
                    <a:pt x="11" y="20"/>
                    <a:pt x="12" y="20"/>
                  </a:cubicBezTo>
                  <a:cubicBezTo>
                    <a:pt x="12" y="20"/>
                    <a:pt x="12" y="21"/>
                    <a:pt x="13" y="21"/>
                  </a:cubicBezTo>
                  <a:cubicBezTo>
                    <a:pt x="13" y="22"/>
                    <a:pt x="13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1"/>
                    <a:pt x="11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8" y="23"/>
                    <a:pt x="5" y="25"/>
                    <a:pt x="5" y="28"/>
                  </a:cubicBezTo>
                  <a:cubicBezTo>
                    <a:pt x="5" y="29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5" y="29"/>
                    <a:pt x="3" y="31"/>
                    <a:pt x="3" y="34"/>
                  </a:cubicBezTo>
                  <a:cubicBezTo>
                    <a:pt x="3" y="36"/>
                    <a:pt x="5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3" y="38"/>
                    <a:pt x="3" y="36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0"/>
                    <a:pt x="4" y="25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24"/>
                    <a:pt x="2" y="29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6"/>
                    <a:pt x="3" y="38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5" y="38"/>
                    <a:pt x="3" y="36"/>
                    <a:pt x="3" y="34"/>
                  </a:cubicBezTo>
                  <a:cubicBezTo>
                    <a:pt x="3" y="32"/>
                    <a:pt x="5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29"/>
                    <a:pt x="6" y="28"/>
                  </a:cubicBezTo>
                  <a:cubicBezTo>
                    <a:pt x="6" y="25"/>
                    <a:pt x="8" y="23"/>
                    <a:pt x="10" y="23"/>
                  </a:cubicBezTo>
                  <a:cubicBezTo>
                    <a:pt x="11" y="23"/>
                    <a:pt x="12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7"/>
                    <a:pt x="13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4"/>
                    <a:pt x="17" y="13"/>
                    <a:pt x="18" y="13"/>
                  </a:cubicBezTo>
                  <a:cubicBezTo>
                    <a:pt x="19" y="13"/>
                    <a:pt x="21" y="13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1"/>
                    <a:pt x="22" y="9"/>
                    <a:pt x="25" y="9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6"/>
                    <a:pt x="28" y="3"/>
                    <a:pt x="31" y="3"/>
                  </a:cubicBezTo>
                  <a:cubicBezTo>
                    <a:pt x="33" y="3"/>
                    <a:pt x="34" y="4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3"/>
                    <a:pt x="35" y="2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29" y="3"/>
                    <a:pt x="19" y="6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8" y="5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5" y="4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2" y="5"/>
                    <a:pt x="31" y="5"/>
                  </a:cubicBezTo>
                  <a:cubicBezTo>
                    <a:pt x="30" y="5"/>
                    <a:pt x="29" y="5"/>
                    <a:pt x="28" y="6"/>
                  </a:cubicBezTo>
                  <a:cubicBezTo>
                    <a:pt x="27" y="7"/>
                    <a:pt x="26" y="8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0"/>
                    <a:pt x="22" y="12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9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6" y="15"/>
                    <a:pt x="16" y="15"/>
                  </a:cubicBezTo>
                  <a:cubicBezTo>
                    <a:pt x="15" y="16"/>
                    <a:pt x="14" y="16"/>
                    <a:pt x="14" y="17"/>
                  </a:cubicBezTo>
                  <a:cubicBezTo>
                    <a:pt x="13" y="17"/>
                    <a:pt x="13" y="18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3" y="24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1" y="25"/>
                    <a:pt x="10" y="25"/>
                  </a:cubicBezTo>
                  <a:cubicBezTo>
                    <a:pt x="9" y="25"/>
                    <a:pt x="7" y="26"/>
                    <a:pt x="7" y="28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6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39"/>
                    <a:pt x="1" y="36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29"/>
                    <a:pt x="3" y="2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9" name="Freeform 365"/>
            <p:cNvSpPr>
              <a:spLocks/>
            </p:cNvSpPr>
            <p:nvPr/>
          </p:nvSpPr>
          <p:spPr bwMode="auto">
            <a:xfrm>
              <a:off x="5550" y="4009"/>
              <a:ext cx="66" cy="153"/>
            </a:xfrm>
            <a:custGeom>
              <a:avLst/>
              <a:gdLst>
                <a:gd name="T0" fmla="*/ 21 w 21"/>
                <a:gd name="T1" fmla="*/ 5 h 47"/>
                <a:gd name="T2" fmla="*/ 20 w 21"/>
                <a:gd name="T3" fmla="*/ 4 h 47"/>
                <a:gd name="T4" fmla="*/ 19 w 21"/>
                <a:gd name="T5" fmla="*/ 3 h 47"/>
                <a:gd name="T6" fmla="*/ 19 w 21"/>
                <a:gd name="T7" fmla="*/ 3 h 47"/>
                <a:gd name="T8" fmla="*/ 19 w 21"/>
                <a:gd name="T9" fmla="*/ 3 h 47"/>
                <a:gd name="T10" fmla="*/ 19 w 21"/>
                <a:gd name="T11" fmla="*/ 2 h 47"/>
                <a:gd name="T12" fmla="*/ 19 w 21"/>
                <a:gd name="T13" fmla="*/ 2 h 47"/>
                <a:gd name="T14" fmla="*/ 19 w 21"/>
                <a:gd name="T15" fmla="*/ 2 h 47"/>
                <a:gd name="T16" fmla="*/ 19 w 21"/>
                <a:gd name="T17" fmla="*/ 0 h 47"/>
                <a:gd name="T18" fmla="*/ 14 w 21"/>
                <a:gd name="T19" fmla="*/ 3 h 47"/>
                <a:gd name="T20" fmla="*/ 15 w 21"/>
                <a:gd name="T21" fmla="*/ 3 h 47"/>
                <a:gd name="T22" fmla="*/ 1 w 21"/>
                <a:gd name="T23" fmla="*/ 26 h 47"/>
                <a:gd name="T24" fmla="*/ 4 w 21"/>
                <a:gd name="T25" fmla="*/ 44 h 47"/>
                <a:gd name="T26" fmla="*/ 9 w 21"/>
                <a:gd name="T27" fmla="*/ 46 h 47"/>
                <a:gd name="T28" fmla="*/ 10 w 21"/>
                <a:gd name="T29" fmla="*/ 44 h 47"/>
                <a:gd name="T30" fmla="*/ 10 w 21"/>
                <a:gd name="T31" fmla="*/ 43 h 47"/>
                <a:gd name="T32" fmla="*/ 10 w 21"/>
                <a:gd name="T33" fmla="*/ 43 h 47"/>
                <a:gd name="T34" fmla="*/ 10 w 21"/>
                <a:gd name="T35" fmla="*/ 43 h 47"/>
                <a:gd name="T36" fmla="*/ 7 w 21"/>
                <a:gd name="T37" fmla="*/ 35 h 47"/>
                <a:gd name="T38" fmla="*/ 17 w 21"/>
                <a:gd name="T39" fmla="*/ 10 h 47"/>
                <a:gd name="T40" fmla="*/ 21 w 21"/>
                <a:gd name="T41" fmla="*/ 7 h 47"/>
                <a:gd name="T42" fmla="*/ 21 w 21"/>
                <a:gd name="T43" fmla="*/ 7 h 47"/>
                <a:gd name="T44" fmla="*/ 21 w 21"/>
                <a:gd name="T45" fmla="*/ 7 h 47"/>
                <a:gd name="T46" fmla="*/ 21 w 21"/>
                <a:gd name="T47" fmla="*/ 7 h 47"/>
                <a:gd name="T48" fmla="*/ 21 w 21"/>
                <a:gd name="T49" fmla="*/ 6 h 47"/>
                <a:gd name="T50" fmla="*/ 20 w 21"/>
                <a:gd name="T51" fmla="*/ 6 h 47"/>
                <a:gd name="T52" fmla="*/ 7 w 21"/>
                <a:gd name="T53" fmla="*/ 24 h 47"/>
                <a:gd name="T54" fmla="*/ 7 w 21"/>
                <a:gd name="T55" fmla="*/ 42 h 47"/>
                <a:gd name="T56" fmla="*/ 10 w 21"/>
                <a:gd name="T57" fmla="*/ 44 h 47"/>
                <a:gd name="T58" fmla="*/ 7 w 21"/>
                <a:gd name="T59" fmla="*/ 45 h 47"/>
                <a:gd name="T60" fmla="*/ 8 w 21"/>
                <a:gd name="T61" fmla="*/ 45 h 47"/>
                <a:gd name="T62" fmla="*/ 8 w 21"/>
                <a:gd name="T63" fmla="*/ 45 h 47"/>
                <a:gd name="T64" fmla="*/ 8 w 21"/>
                <a:gd name="T65" fmla="*/ 45 h 47"/>
                <a:gd name="T66" fmla="*/ 5 w 21"/>
                <a:gd name="T67" fmla="*/ 42 h 47"/>
                <a:gd name="T68" fmla="*/ 3 w 21"/>
                <a:gd name="T69" fmla="*/ 26 h 47"/>
                <a:gd name="T70" fmla="*/ 14 w 21"/>
                <a:gd name="T71" fmla="*/ 6 h 47"/>
                <a:gd name="T72" fmla="*/ 15 w 21"/>
                <a:gd name="T73" fmla="*/ 5 h 47"/>
                <a:gd name="T74" fmla="*/ 15 w 21"/>
                <a:gd name="T75" fmla="*/ 4 h 47"/>
                <a:gd name="T76" fmla="*/ 16 w 21"/>
                <a:gd name="T77" fmla="*/ 4 h 47"/>
                <a:gd name="T78" fmla="*/ 18 w 21"/>
                <a:gd name="T79" fmla="*/ 1 h 47"/>
                <a:gd name="T80" fmla="*/ 17 w 21"/>
                <a:gd name="T81" fmla="*/ 1 h 47"/>
                <a:gd name="T82" fmla="*/ 17 w 21"/>
                <a:gd name="T83" fmla="*/ 2 h 47"/>
                <a:gd name="T84" fmla="*/ 17 w 21"/>
                <a:gd name="T85" fmla="*/ 2 h 47"/>
                <a:gd name="T86" fmla="*/ 17 w 21"/>
                <a:gd name="T87" fmla="*/ 2 h 47"/>
                <a:gd name="T88" fmla="*/ 18 w 21"/>
                <a:gd name="T89" fmla="*/ 3 h 47"/>
                <a:gd name="T90" fmla="*/ 18 w 21"/>
                <a:gd name="T91" fmla="*/ 2 h 47"/>
                <a:gd name="T92" fmla="*/ 18 w 21"/>
                <a:gd name="T93" fmla="*/ 4 h 47"/>
                <a:gd name="T94" fmla="*/ 19 w 21"/>
                <a:gd name="T95" fmla="*/ 6 h 47"/>
                <a:gd name="T96" fmla="*/ 20 w 21"/>
                <a:gd name="T97" fmla="*/ 6 h 47"/>
                <a:gd name="T98" fmla="*/ 20 w 21"/>
                <a:gd name="T9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" h="47">
                  <a:moveTo>
                    <a:pt x="20" y="6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2" y="5"/>
                    <a:pt x="9" y="8"/>
                  </a:cubicBezTo>
                  <a:cubicBezTo>
                    <a:pt x="6" y="12"/>
                    <a:pt x="3" y="17"/>
                    <a:pt x="1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8"/>
                    <a:pt x="2" y="41"/>
                    <a:pt x="4" y="44"/>
                  </a:cubicBezTo>
                  <a:cubicBezTo>
                    <a:pt x="6" y="46"/>
                    <a:pt x="7" y="47"/>
                    <a:pt x="8" y="47"/>
                  </a:cubicBezTo>
                  <a:cubicBezTo>
                    <a:pt x="8" y="47"/>
                    <a:pt x="8" y="47"/>
                    <a:pt x="9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9" y="43"/>
                    <a:pt x="9" y="41"/>
                  </a:cubicBezTo>
                  <a:cubicBezTo>
                    <a:pt x="8" y="40"/>
                    <a:pt x="7" y="38"/>
                    <a:pt x="7" y="35"/>
                  </a:cubicBezTo>
                  <a:cubicBezTo>
                    <a:pt x="7" y="32"/>
                    <a:pt x="8" y="29"/>
                    <a:pt x="9" y="25"/>
                  </a:cubicBezTo>
                  <a:cubicBezTo>
                    <a:pt x="11" y="18"/>
                    <a:pt x="14" y="13"/>
                    <a:pt x="17" y="10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10"/>
                    <a:pt x="7" y="24"/>
                  </a:cubicBezTo>
                  <a:cubicBezTo>
                    <a:pt x="6" y="28"/>
                    <a:pt x="6" y="32"/>
                    <a:pt x="6" y="35"/>
                  </a:cubicBezTo>
                  <a:cubicBezTo>
                    <a:pt x="6" y="38"/>
                    <a:pt x="6" y="41"/>
                    <a:pt x="7" y="42"/>
                  </a:cubicBezTo>
                  <a:cubicBezTo>
                    <a:pt x="8" y="44"/>
                    <a:pt x="9" y="44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7" y="44"/>
                    <a:pt x="5" y="42"/>
                  </a:cubicBezTo>
                  <a:cubicBezTo>
                    <a:pt x="3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7" y="13"/>
                    <a:pt x="10" y="9"/>
                  </a:cubicBezTo>
                  <a:cubicBezTo>
                    <a:pt x="12" y="8"/>
                    <a:pt x="13" y="6"/>
                    <a:pt x="14" y="6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0" name="Freeform 366"/>
            <p:cNvSpPr>
              <a:spLocks/>
            </p:cNvSpPr>
            <p:nvPr/>
          </p:nvSpPr>
          <p:spPr bwMode="auto">
            <a:xfrm>
              <a:off x="5550" y="4009"/>
              <a:ext cx="69" cy="153"/>
            </a:xfrm>
            <a:custGeom>
              <a:avLst/>
              <a:gdLst>
                <a:gd name="T0" fmla="*/ 20 w 22"/>
                <a:gd name="T1" fmla="*/ 4 h 47"/>
                <a:gd name="T2" fmla="*/ 18 w 22"/>
                <a:gd name="T3" fmla="*/ 2 h 47"/>
                <a:gd name="T4" fmla="*/ 19 w 22"/>
                <a:gd name="T5" fmla="*/ 3 h 47"/>
                <a:gd name="T6" fmla="*/ 19 w 22"/>
                <a:gd name="T7" fmla="*/ 2 h 47"/>
                <a:gd name="T8" fmla="*/ 19 w 22"/>
                <a:gd name="T9" fmla="*/ 0 h 47"/>
                <a:gd name="T10" fmla="*/ 15 w 22"/>
                <a:gd name="T11" fmla="*/ 3 h 47"/>
                <a:gd name="T12" fmla="*/ 0 w 22"/>
                <a:gd name="T13" fmla="*/ 32 h 47"/>
                <a:gd name="T14" fmla="*/ 11 w 22"/>
                <a:gd name="T15" fmla="*/ 44 h 47"/>
                <a:gd name="T16" fmla="*/ 11 w 22"/>
                <a:gd name="T17" fmla="*/ 43 h 47"/>
                <a:gd name="T18" fmla="*/ 10 w 22"/>
                <a:gd name="T19" fmla="*/ 43 h 47"/>
                <a:gd name="T20" fmla="*/ 21 w 22"/>
                <a:gd name="T21" fmla="*/ 7 h 47"/>
                <a:gd name="T22" fmla="*/ 21 w 22"/>
                <a:gd name="T23" fmla="*/ 7 h 47"/>
                <a:gd name="T24" fmla="*/ 21 w 22"/>
                <a:gd name="T25" fmla="*/ 7 h 47"/>
                <a:gd name="T26" fmla="*/ 22 w 22"/>
                <a:gd name="T27" fmla="*/ 6 h 47"/>
                <a:gd name="T28" fmla="*/ 20 w 22"/>
                <a:gd name="T29" fmla="*/ 5 h 47"/>
                <a:gd name="T30" fmla="*/ 9 w 22"/>
                <a:gd name="T31" fmla="*/ 45 h 47"/>
                <a:gd name="T32" fmla="*/ 8 w 22"/>
                <a:gd name="T33" fmla="*/ 46 h 47"/>
                <a:gd name="T34" fmla="*/ 8 w 22"/>
                <a:gd name="T35" fmla="*/ 45 h 47"/>
                <a:gd name="T36" fmla="*/ 8 w 22"/>
                <a:gd name="T37" fmla="*/ 45 h 47"/>
                <a:gd name="T38" fmla="*/ 15 w 22"/>
                <a:gd name="T39" fmla="*/ 5 h 47"/>
                <a:gd name="T40" fmla="*/ 16 w 22"/>
                <a:gd name="T41" fmla="*/ 5 h 47"/>
                <a:gd name="T42" fmla="*/ 16 w 22"/>
                <a:gd name="T43" fmla="*/ 5 h 47"/>
                <a:gd name="T44" fmla="*/ 17 w 22"/>
                <a:gd name="T45" fmla="*/ 1 h 47"/>
                <a:gd name="T46" fmla="*/ 17 w 22"/>
                <a:gd name="T47" fmla="*/ 2 h 47"/>
                <a:gd name="T48" fmla="*/ 18 w 22"/>
                <a:gd name="T49" fmla="*/ 2 h 47"/>
                <a:gd name="T50" fmla="*/ 17 w 22"/>
                <a:gd name="T51" fmla="*/ 4 h 47"/>
                <a:gd name="T52" fmla="*/ 20 w 22"/>
                <a:gd name="T53" fmla="*/ 5 h 47"/>
                <a:gd name="T54" fmla="*/ 20 w 22"/>
                <a:gd name="T55" fmla="*/ 5 h 47"/>
                <a:gd name="T56" fmla="*/ 18 w 22"/>
                <a:gd name="T57" fmla="*/ 5 h 47"/>
                <a:gd name="T58" fmla="*/ 18 w 22"/>
                <a:gd name="T59" fmla="*/ 2 h 47"/>
                <a:gd name="T60" fmla="*/ 18 w 22"/>
                <a:gd name="T61" fmla="*/ 3 h 47"/>
                <a:gd name="T62" fmla="*/ 18 w 22"/>
                <a:gd name="T63" fmla="*/ 1 h 47"/>
                <a:gd name="T64" fmla="*/ 18 w 22"/>
                <a:gd name="T65" fmla="*/ 2 h 47"/>
                <a:gd name="T66" fmla="*/ 15 w 22"/>
                <a:gd name="T67" fmla="*/ 4 h 47"/>
                <a:gd name="T68" fmla="*/ 10 w 22"/>
                <a:gd name="T69" fmla="*/ 9 h 47"/>
                <a:gd name="T70" fmla="*/ 8 w 22"/>
                <a:gd name="T71" fmla="*/ 45 h 47"/>
                <a:gd name="T72" fmla="*/ 8 w 22"/>
                <a:gd name="T73" fmla="*/ 45 h 47"/>
                <a:gd name="T74" fmla="*/ 9 w 22"/>
                <a:gd name="T75" fmla="*/ 44 h 47"/>
                <a:gd name="T76" fmla="*/ 8 w 22"/>
                <a:gd name="T77" fmla="*/ 24 h 47"/>
                <a:gd name="T78" fmla="*/ 21 w 22"/>
                <a:gd name="T79" fmla="*/ 5 h 47"/>
                <a:gd name="T80" fmla="*/ 21 w 22"/>
                <a:gd name="T81" fmla="*/ 7 h 47"/>
                <a:gd name="T82" fmla="*/ 21 w 22"/>
                <a:gd name="T83" fmla="*/ 7 h 47"/>
                <a:gd name="T84" fmla="*/ 20 w 22"/>
                <a:gd name="T85" fmla="*/ 7 h 47"/>
                <a:gd name="T86" fmla="*/ 10 w 22"/>
                <a:gd name="T87" fmla="*/ 43 h 47"/>
                <a:gd name="T88" fmla="*/ 10 w 22"/>
                <a:gd name="T89" fmla="*/ 43 h 47"/>
                <a:gd name="T90" fmla="*/ 10 w 22"/>
                <a:gd name="T91" fmla="*/ 44 h 47"/>
                <a:gd name="T92" fmla="*/ 8 w 22"/>
                <a:gd name="T93" fmla="*/ 46 h 47"/>
                <a:gd name="T94" fmla="*/ 9 w 22"/>
                <a:gd name="T95" fmla="*/ 8 h 47"/>
                <a:gd name="T96" fmla="*/ 15 w 22"/>
                <a:gd name="T97" fmla="*/ 3 h 47"/>
                <a:gd name="T98" fmla="*/ 19 w 22"/>
                <a:gd name="T99" fmla="*/ 2 h 47"/>
                <a:gd name="T100" fmla="*/ 18 w 22"/>
                <a:gd name="T101" fmla="*/ 1 h 47"/>
                <a:gd name="T102" fmla="*/ 19 w 22"/>
                <a:gd name="T103" fmla="*/ 2 h 47"/>
                <a:gd name="T104" fmla="*/ 19 w 22"/>
                <a:gd name="T105" fmla="*/ 3 h 47"/>
                <a:gd name="T106" fmla="*/ 19 w 22"/>
                <a:gd name="T107" fmla="*/ 3 h 47"/>
                <a:gd name="T108" fmla="*/ 20 w 22"/>
                <a:gd name="T10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" h="47">
                  <a:moveTo>
                    <a:pt x="2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2" y="4"/>
                    <a:pt x="9" y="8"/>
                  </a:cubicBezTo>
                  <a:cubicBezTo>
                    <a:pt x="6" y="12"/>
                    <a:pt x="2" y="17"/>
                    <a:pt x="0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2" y="42"/>
                    <a:pt x="3" y="44"/>
                  </a:cubicBezTo>
                  <a:cubicBezTo>
                    <a:pt x="5" y="46"/>
                    <a:pt x="7" y="47"/>
                    <a:pt x="7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9" y="47"/>
                    <a:pt x="9" y="47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2"/>
                    <a:pt x="9" y="41"/>
                  </a:cubicBezTo>
                  <a:cubicBezTo>
                    <a:pt x="8" y="40"/>
                    <a:pt x="8" y="38"/>
                    <a:pt x="8" y="35"/>
                  </a:cubicBezTo>
                  <a:cubicBezTo>
                    <a:pt x="8" y="32"/>
                    <a:pt x="8" y="29"/>
                    <a:pt x="9" y="25"/>
                  </a:cubicBezTo>
                  <a:cubicBezTo>
                    <a:pt x="12" y="18"/>
                    <a:pt x="15" y="13"/>
                    <a:pt x="17" y="11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9"/>
                    <a:pt x="7" y="24"/>
                  </a:cubicBezTo>
                  <a:cubicBezTo>
                    <a:pt x="6" y="28"/>
                    <a:pt x="5" y="32"/>
                    <a:pt x="5" y="35"/>
                  </a:cubicBezTo>
                  <a:cubicBezTo>
                    <a:pt x="5" y="38"/>
                    <a:pt x="6" y="41"/>
                    <a:pt x="7" y="42"/>
                  </a:cubicBezTo>
                  <a:cubicBezTo>
                    <a:pt x="8" y="44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6" y="44"/>
                    <a:pt x="5" y="42"/>
                  </a:cubicBezTo>
                  <a:cubicBezTo>
                    <a:pt x="4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8" y="13"/>
                    <a:pt x="11" y="9"/>
                  </a:cubicBezTo>
                  <a:cubicBezTo>
                    <a:pt x="12" y="8"/>
                    <a:pt x="13" y="7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6"/>
                    <a:pt x="12" y="7"/>
                    <a:pt x="10" y="9"/>
                  </a:cubicBezTo>
                  <a:cubicBezTo>
                    <a:pt x="7" y="13"/>
                    <a:pt x="4" y="18"/>
                    <a:pt x="2" y="26"/>
                  </a:cubicBezTo>
                  <a:cubicBezTo>
                    <a:pt x="2" y="28"/>
                    <a:pt x="2" y="30"/>
                    <a:pt x="2" y="32"/>
                  </a:cubicBezTo>
                  <a:cubicBezTo>
                    <a:pt x="2" y="37"/>
                    <a:pt x="3" y="41"/>
                    <a:pt x="5" y="43"/>
                  </a:cubicBezTo>
                  <a:cubicBezTo>
                    <a:pt x="6" y="44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8" y="44"/>
                    <a:pt x="8" y="42"/>
                  </a:cubicBezTo>
                  <a:cubicBezTo>
                    <a:pt x="7" y="40"/>
                    <a:pt x="6" y="38"/>
                    <a:pt x="6" y="35"/>
                  </a:cubicBezTo>
                  <a:cubicBezTo>
                    <a:pt x="6" y="32"/>
                    <a:pt x="6" y="29"/>
                    <a:pt x="8" y="24"/>
                  </a:cubicBezTo>
                  <a:cubicBezTo>
                    <a:pt x="12" y="10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4" y="13"/>
                    <a:pt x="11" y="18"/>
                    <a:pt x="9" y="25"/>
                  </a:cubicBezTo>
                  <a:cubicBezTo>
                    <a:pt x="8" y="29"/>
                    <a:pt x="7" y="32"/>
                    <a:pt x="7" y="35"/>
                  </a:cubicBezTo>
                  <a:cubicBezTo>
                    <a:pt x="7" y="38"/>
                    <a:pt x="8" y="40"/>
                    <a:pt x="9" y="41"/>
                  </a:cubicBezTo>
                  <a:cubicBezTo>
                    <a:pt x="9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6" y="46"/>
                    <a:pt x="4" y="43"/>
                  </a:cubicBezTo>
                  <a:cubicBezTo>
                    <a:pt x="2" y="41"/>
                    <a:pt x="0" y="38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1" y="28"/>
                    <a:pt x="1" y="26"/>
                  </a:cubicBezTo>
                  <a:cubicBezTo>
                    <a:pt x="3" y="18"/>
                    <a:pt x="6" y="12"/>
                    <a:pt x="9" y="8"/>
                  </a:cubicBezTo>
                  <a:cubicBezTo>
                    <a:pt x="12" y="5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1" name="Freeform 367"/>
            <p:cNvSpPr>
              <a:spLocks/>
            </p:cNvSpPr>
            <p:nvPr/>
          </p:nvSpPr>
          <p:spPr bwMode="auto">
            <a:xfrm>
              <a:off x="5673" y="4126"/>
              <a:ext cx="177" cy="123"/>
            </a:xfrm>
            <a:custGeom>
              <a:avLst/>
              <a:gdLst>
                <a:gd name="T0" fmla="*/ 1 w 56"/>
                <a:gd name="T1" fmla="*/ 1 h 38"/>
                <a:gd name="T2" fmla="*/ 1 w 56"/>
                <a:gd name="T3" fmla="*/ 2 h 38"/>
                <a:gd name="T4" fmla="*/ 9 w 56"/>
                <a:gd name="T5" fmla="*/ 8 h 38"/>
                <a:gd name="T6" fmla="*/ 41 w 56"/>
                <a:gd name="T7" fmla="*/ 19 h 38"/>
                <a:gd name="T8" fmla="*/ 55 w 56"/>
                <a:gd name="T9" fmla="*/ 32 h 38"/>
                <a:gd name="T10" fmla="*/ 56 w 56"/>
                <a:gd name="T11" fmla="*/ 31 h 38"/>
                <a:gd name="T12" fmla="*/ 45 w 56"/>
                <a:gd name="T13" fmla="*/ 26 h 38"/>
                <a:gd name="T14" fmla="*/ 43 w 56"/>
                <a:gd name="T15" fmla="*/ 27 h 38"/>
                <a:gd name="T16" fmla="*/ 43 w 56"/>
                <a:gd name="T17" fmla="*/ 28 h 38"/>
                <a:gd name="T18" fmla="*/ 42 w 56"/>
                <a:gd name="T19" fmla="*/ 35 h 38"/>
                <a:gd name="T20" fmla="*/ 43 w 56"/>
                <a:gd name="T21" fmla="*/ 37 h 38"/>
                <a:gd name="T22" fmla="*/ 41 w 56"/>
                <a:gd name="T23" fmla="*/ 30 h 38"/>
                <a:gd name="T24" fmla="*/ 9 w 56"/>
                <a:gd name="T25" fmla="*/ 12 h 38"/>
                <a:gd name="T26" fmla="*/ 2 w 56"/>
                <a:gd name="T27" fmla="*/ 9 h 38"/>
                <a:gd name="T28" fmla="*/ 2 w 56"/>
                <a:gd name="T29" fmla="*/ 10 h 38"/>
                <a:gd name="T30" fmla="*/ 2 w 56"/>
                <a:gd name="T31" fmla="*/ 10 h 38"/>
                <a:gd name="T32" fmla="*/ 2 w 56"/>
                <a:gd name="T33" fmla="*/ 10 h 38"/>
                <a:gd name="T34" fmla="*/ 1 w 56"/>
                <a:gd name="T35" fmla="*/ 5 h 38"/>
                <a:gd name="T36" fmla="*/ 1 w 56"/>
                <a:gd name="T37" fmla="*/ 5 h 38"/>
                <a:gd name="T38" fmla="*/ 2 w 56"/>
                <a:gd name="T39" fmla="*/ 2 h 38"/>
                <a:gd name="T40" fmla="*/ 2 w 56"/>
                <a:gd name="T41" fmla="*/ 2 h 38"/>
                <a:gd name="T42" fmla="*/ 2 w 56"/>
                <a:gd name="T43" fmla="*/ 2 h 38"/>
                <a:gd name="T44" fmla="*/ 2 w 56"/>
                <a:gd name="T45" fmla="*/ 1 h 38"/>
                <a:gd name="T46" fmla="*/ 1 w 56"/>
                <a:gd name="T47" fmla="*/ 1 h 38"/>
                <a:gd name="T48" fmla="*/ 1 w 56"/>
                <a:gd name="T49" fmla="*/ 1 h 38"/>
                <a:gd name="T50" fmla="*/ 0 w 56"/>
                <a:gd name="T51" fmla="*/ 5 h 38"/>
                <a:gd name="T52" fmla="*/ 1 w 56"/>
                <a:gd name="T53" fmla="*/ 11 h 38"/>
                <a:gd name="T54" fmla="*/ 26 w 56"/>
                <a:gd name="T55" fmla="*/ 21 h 38"/>
                <a:gd name="T56" fmla="*/ 42 w 56"/>
                <a:gd name="T57" fmla="*/ 35 h 38"/>
                <a:gd name="T58" fmla="*/ 42 w 56"/>
                <a:gd name="T59" fmla="*/ 37 h 38"/>
                <a:gd name="T60" fmla="*/ 42 w 56"/>
                <a:gd name="T61" fmla="*/ 37 h 38"/>
                <a:gd name="T62" fmla="*/ 42 w 56"/>
                <a:gd name="T63" fmla="*/ 37 h 38"/>
                <a:gd name="T64" fmla="*/ 42 w 56"/>
                <a:gd name="T65" fmla="*/ 37 h 38"/>
                <a:gd name="T66" fmla="*/ 44 w 56"/>
                <a:gd name="T67" fmla="*/ 37 h 38"/>
                <a:gd name="T68" fmla="*/ 45 w 56"/>
                <a:gd name="T69" fmla="*/ 28 h 38"/>
                <a:gd name="T70" fmla="*/ 45 w 56"/>
                <a:gd name="T71" fmla="*/ 27 h 38"/>
                <a:gd name="T72" fmla="*/ 44 w 56"/>
                <a:gd name="T73" fmla="*/ 28 h 38"/>
                <a:gd name="T74" fmla="*/ 55 w 56"/>
                <a:gd name="T75" fmla="*/ 32 h 38"/>
                <a:gd name="T76" fmla="*/ 56 w 56"/>
                <a:gd name="T77" fmla="*/ 31 h 38"/>
                <a:gd name="T78" fmla="*/ 44 w 56"/>
                <a:gd name="T79" fmla="*/ 18 h 38"/>
                <a:gd name="T80" fmla="*/ 15 w 56"/>
                <a:gd name="T81" fmla="*/ 8 h 38"/>
                <a:gd name="T82" fmla="*/ 3 w 56"/>
                <a:gd name="T83" fmla="*/ 3 h 38"/>
                <a:gd name="T84" fmla="*/ 2 w 56"/>
                <a:gd name="T85" fmla="*/ 1 h 38"/>
                <a:gd name="T86" fmla="*/ 2 w 56"/>
                <a:gd name="T87" fmla="*/ 1 h 38"/>
                <a:gd name="T88" fmla="*/ 2 w 56"/>
                <a:gd name="T89" fmla="*/ 1 h 38"/>
                <a:gd name="T90" fmla="*/ 2 w 56"/>
                <a:gd name="T91" fmla="*/ 1 h 38"/>
                <a:gd name="T92" fmla="*/ 1 w 56"/>
                <a:gd name="T9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3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6" y="7"/>
                    <a:pt x="9" y="8"/>
                  </a:cubicBezTo>
                  <a:cubicBezTo>
                    <a:pt x="11" y="8"/>
                    <a:pt x="15" y="9"/>
                    <a:pt x="19" y="11"/>
                  </a:cubicBezTo>
                  <a:cubicBezTo>
                    <a:pt x="26" y="13"/>
                    <a:pt x="34" y="15"/>
                    <a:pt x="41" y="19"/>
                  </a:cubicBezTo>
                  <a:cubicBezTo>
                    <a:pt x="45" y="20"/>
                    <a:pt x="48" y="22"/>
                    <a:pt x="50" y="24"/>
                  </a:cubicBezTo>
                  <a:cubicBezTo>
                    <a:pt x="53" y="27"/>
                    <a:pt x="54" y="29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2" y="29"/>
                    <a:pt x="50" y="28"/>
                    <a:pt x="48" y="27"/>
                  </a:cubicBezTo>
                  <a:cubicBezTo>
                    <a:pt x="46" y="27"/>
                    <a:pt x="45" y="27"/>
                    <a:pt x="45" y="26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32"/>
                    <a:pt x="43" y="33"/>
                  </a:cubicBezTo>
                  <a:cubicBezTo>
                    <a:pt x="43" y="34"/>
                    <a:pt x="43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4"/>
                    <a:pt x="41" y="30"/>
                  </a:cubicBezTo>
                  <a:cubicBezTo>
                    <a:pt x="38" y="27"/>
                    <a:pt x="34" y="23"/>
                    <a:pt x="26" y="20"/>
                  </a:cubicBezTo>
                  <a:cubicBezTo>
                    <a:pt x="19" y="17"/>
                    <a:pt x="13" y="14"/>
                    <a:pt x="9" y="12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10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1" y="15"/>
                    <a:pt x="26" y="21"/>
                  </a:cubicBezTo>
                  <a:cubicBezTo>
                    <a:pt x="33" y="24"/>
                    <a:pt x="37" y="28"/>
                    <a:pt x="39" y="31"/>
                  </a:cubicBezTo>
                  <a:cubicBezTo>
                    <a:pt x="40" y="33"/>
                    <a:pt x="41" y="34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5"/>
                    <a:pt x="45" y="34"/>
                  </a:cubicBezTo>
                  <a:cubicBezTo>
                    <a:pt x="45" y="32"/>
                    <a:pt x="45" y="30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5" y="28"/>
                    <a:pt x="46" y="29"/>
                    <a:pt x="48" y="29"/>
                  </a:cubicBezTo>
                  <a:cubicBezTo>
                    <a:pt x="49" y="30"/>
                    <a:pt x="51" y="31"/>
                    <a:pt x="55" y="32"/>
                  </a:cubicBezTo>
                  <a:cubicBezTo>
                    <a:pt x="55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1"/>
                  </a:cubicBezTo>
                  <a:cubicBezTo>
                    <a:pt x="56" y="29"/>
                    <a:pt x="55" y="27"/>
                    <a:pt x="54" y="26"/>
                  </a:cubicBezTo>
                  <a:cubicBezTo>
                    <a:pt x="51" y="22"/>
                    <a:pt x="48" y="20"/>
                    <a:pt x="44" y="18"/>
                  </a:cubicBezTo>
                  <a:cubicBezTo>
                    <a:pt x="38" y="15"/>
                    <a:pt x="31" y="12"/>
                    <a:pt x="24" y="10"/>
                  </a:cubicBezTo>
                  <a:cubicBezTo>
                    <a:pt x="21" y="9"/>
                    <a:pt x="18" y="8"/>
                    <a:pt x="15" y="8"/>
                  </a:cubicBezTo>
                  <a:cubicBezTo>
                    <a:pt x="13" y="7"/>
                    <a:pt x="11" y="6"/>
                    <a:pt x="9" y="6"/>
                  </a:cubicBezTo>
                  <a:cubicBezTo>
                    <a:pt x="6" y="5"/>
                    <a:pt x="4" y="4"/>
                    <a:pt x="3" y="3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2" name="Freeform 368"/>
            <p:cNvSpPr>
              <a:spLocks/>
            </p:cNvSpPr>
            <p:nvPr/>
          </p:nvSpPr>
          <p:spPr bwMode="auto">
            <a:xfrm>
              <a:off x="5670" y="4126"/>
              <a:ext cx="183" cy="123"/>
            </a:xfrm>
            <a:custGeom>
              <a:avLst/>
              <a:gdLst>
                <a:gd name="T0" fmla="*/ 1 w 58"/>
                <a:gd name="T1" fmla="*/ 1 h 38"/>
                <a:gd name="T2" fmla="*/ 51 w 58"/>
                <a:gd name="T3" fmla="*/ 25 h 38"/>
                <a:gd name="T4" fmla="*/ 57 w 58"/>
                <a:gd name="T5" fmla="*/ 30 h 38"/>
                <a:gd name="T6" fmla="*/ 44 w 58"/>
                <a:gd name="T7" fmla="*/ 27 h 38"/>
                <a:gd name="T8" fmla="*/ 44 w 58"/>
                <a:gd name="T9" fmla="*/ 33 h 38"/>
                <a:gd name="T10" fmla="*/ 43 w 58"/>
                <a:gd name="T11" fmla="*/ 36 h 38"/>
                <a:gd name="T12" fmla="*/ 45 w 58"/>
                <a:gd name="T13" fmla="*/ 37 h 38"/>
                <a:gd name="T14" fmla="*/ 3 w 58"/>
                <a:gd name="T15" fmla="*/ 9 h 38"/>
                <a:gd name="T16" fmla="*/ 3 w 58"/>
                <a:gd name="T17" fmla="*/ 10 h 38"/>
                <a:gd name="T18" fmla="*/ 4 w 58"/>
                <a:gd name="T19" fmla="*/ 10 h 38"/>
                <a:gd name="T20" fmla="*/ 3 w 58"/>
                <a:gd name="T21" fmla="*/ 5 h 38"/>
                <a:gd name="T22" fmla="*/ 3 w 58"/>
                <a:gd name="T23" fmla="*/ 2 h 38"/>
                <a:gd name="T24" fmla="*/ 3 w 58"/>
                <a:gd name="T25" fmla="*/ 2 h 38"/>
                <a:gd name="T26" fmla="*/ 3 w 58"/>
                <a:gd name="T27" fmla="*/ 1 h 38"/>
                <a:gd name="T28" fmla="*/ 1 w 58"/>
                <a:gd name="T29" fmla="*/ 0 h 38"/>
                <a:gd name="T30" fmla="*/ 2 w 58"/>
                <a:gd name="T31" fmla="*/ 11 h 38"/>
                <a:gd name="T32" fmla="*/ 43 w 58"/>
                <a:gd name="T33" fmla="*/ 37 h 38"/>
                <a:gd name="T34" fmla="*/ 43 w 58"/>
                <a:gd name="T35" fmla="*/ 37 h 38"/>
                <a:gd name="T36" fmla="*/ 43 w 58"/>
                <a:gd name="T37" fmla="*/ 37 h 38"/>
                <a:gd name="T38" fmla="*/ 45 w 58"/>
                <a:gd name="T39" fmla="*/ 37 h 38"/>
                <a:gd name="T40" fmla="*/ 47 w 58"/>
                <a:gd name="T41" fmla="*/ 28 h 38"/>
                <a:gd name="T42" fmla="*/ 45 w 58"/>
                <a:gd name="T43" fmla="*/ 28 h 38"/>
                <a:gd name="T44" fmla="*/ 58 w 58"/>
                <a:gd name="T45" fmla="*/ 31 h 38"/>
                <a:gd name="T46" fmla="*/ 4 w 58"/>
                <a:gd name="T47" fmla="*/ 2 h 38"/>
                <a:gd name="T48" fmla="*/ 4 w 58"/>
                <a:gd name="T49" fmla="*/ 1 h 38"/>
                <a:gd name="T50" fmla="*/ 4 w 58"/>
                <a:gd name="T51" fmla="*/ 1 h 38"/>
                <a:gd name="T52" fmla="*/ 3 w 58"/>
                <a:gd name="T53" fmla="*/ 0 h 38"/>
                <a:gd name="T54" fmla="*/ 2 w 58"/>
                <a:gd name="T55" fmla="*/ 1 h 38"/>
                <a:gd name="T56" fmla="*/ 3 w 58"/>
                <a:gd name="T57" fmla="*/ 1 h 38"/>
                <a:gd name="T58" fmla="*/ 3 w 58"/>
                <a:gd name="T59" fmla="*/ 2 h 38"/>
                <a:gd name="T60" fmla="*/ 3 w 58"/>
                <a:gd name="T61" fmla="*/ 1 h 38"/>
                <a:gd name="T62" fmla="*/ 3 w 58"/>
                <a:gd name="T63" fmla="*/ 2 h 38"/>
                <a:gd name="T64" fmla="*/ 45 w 58"/>
                <a:gd name="T65" fmla="*/ 18 h 38"/>
                <a:gd name="T66" fmla="*/ 49 w 58"/>
                <a:gd name="T67" fmla="*/ 29 h 38"/>
                <a:gd name="T68" fmla="*/ 46 w 58"/>
                <a:gd name="T69" fmla="*/ 28 h 38"/>
                <a:gd name="T70" fmla="*/ 45 w 58"/>
                <a:gd name="T71" fmla="*/ 37 h 38"/>
                <a:gd name="T72" fmla="*/ 44 w 58"/>
                <a:gd name="T73" fmla="*/ 37 h 38"/>
                <a:gd name="T74" fmla="*/ 43 w 58"/>
                <a:gd name="T75" fmla="*/ 37 h 38"/>
                <a:gd name="T76" fmla="*/ 43 w 58"/>
                <a:gd name="T77" fmla="*/ 37 h 38"/>
                <a:gd name="T78" fmla="*/ 44 w 58"/>
                <a:gd name="T79" fmla="*/ 37 h 38"/>
                <a:gd name="T80" fmla="*/ 3 w 58"/>
                <a:gd name="T81" fmla="*/ 11 h 38"/>
                <a:gd name="T82" fmla="*/ 2 w 58"/>
                <a:gd name="T83" fmla="*/ 11 h 38"/>
                <a:gd name="T84" fmla="*/ 2 w 58"/>
                <a:gd name="T85" fmla="*/ 11 h 38"/>
                <a:gd name="T86" fmla="*/ 2 w 58"/>
                <a:gd name="T87" fmla="*/ 11 h 38"/>
                <a:gd name="T88" fmla="*/ 1 w 58"/>
                <a:gd name="T89" fmla="*/ 5 h 38"/>
                <a:gd name="T90" fmla="*/ 2 w 58"/>
                <a:gd name="T91" fmla="*/ 0 h 38"/>
                <a:gd name="T92" fmla="*/ 3 w 58"/>
                <a:gd name="T93" fmla="*/ 2 h 38"/>
                <a:gd name="T94" fmla="*/ 3 w 58"/>
                <a:gd name="T95" fmla="*/ 1 h 38"/>
                <a:gd name="T96" fmla="*/ 3 w 58"/>
                <a:gd name="T97" fmla="*/ 2 h 38"/>
                <a:gd name="T98" fmla="*/ 2 w 58"/>
                <a:gd name="T99" fmla="*/ 5 h 38"/>
                <a:gd name="T100" fmla="*/ 3 w 58"/>
                <a:gd name="T101" fmla="*/ 10 h 38"/>
                <a:gd name="T102" fmla="*/ 3 w 58"/>
                <a:gd name="T103" fmla="*/ 10 h 38"/>
                <a:gd name="T104" fmla="*/ 5 w 58"/>
                <a:gd name="T105" fmla="*/ 11 h 38"/>
                <a:gd name="T106" fmla="*/ 44 w 58"/>
                <a:gd name="T107" fmla="*/ 36 h 38"/>
                <a:gd name="T108" fmla="*/ 43 w 58"/>
                <a:gd name="T109" fmla="*/ 36 h 38"/>
                <a:gd name="T110" fmla="*/ 44 w 58"/>
                <a:gd name="T111" fmla="*/ 36 h 38"/>
                <a:gd name="T112" fmla="*/ 45 w 58"/>
                <a:gd name="T113" fmla="*/ 27 h 38"/>
                <a:gd name="T114" fmla="*/ 49 w 58"/>
                <a:gd name="T115" fmla="*/ 28 h 38"/>
                <a:gd name="T116" fmla="*/ 56 w 58"/>
                <a:gd name="T117" fmla="*/ 31 h 38"/>
                <a:gd name="T118" fmla="*/ 2 w 58"/>
                <a:gd name="T119" fmla="*/ 1 h 38"/>
                <a:gd name="T120" fmla="*/ 3 w 58"/>
                <a:gd name="T12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38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5" y="6"/>
                    <a:pt x="7" y="7"/>
                    <a:pt x="10" y="8"/>
                  </a:cubicBezTo>
                  <a:cubicBezTo>
                    <a:pt x="12" y="9"/>
                    <a:pt x="15" y="10"/>
                    <a:pt x="20" y="11"/>
                  </a:cubicBezTo>
                  <a:cubicBezTo>
                    <a:pt x="27" y="13"/>
                    <a:pt x="35" y="15"/>
                    <a:pt x="42" y="19"/>
                  </a:cubicBezTo>
                  <a:cubicBezTo>
                    <a:pt x="46" y="20"/>
                    <a:pt x="49" y="22"/>
                    <a:pt x="51" y="25"/>
                  </a:cubicBezTo>
                  <a:cubicBezTo>
                    <a:pt x="53" y="27"/>
                    <a:pt x="55" y="29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3" y="29"/>
                    <a:pt x="51" y="28"/>
                    <a:pt x="49" y="27"/>
                  </a:cubicBezTo>
                  <a:cubicBezTo>
                    <a:pt x="48" y="27"/>
                    <a:pt x="47" y="26"/>
                    <a:pt x="46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4" y="26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4" y="31"/>
                    <a:pt x="44" y="33"/>
                  </a:cubicBezTo>
                  <a:cubicBezTo>
                    <a:pt x="43" y="34"/>
                    <a:pt x="43" y="35"/>
                    <a:pt x="43" y="35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4" y="33"/>
                    <a:pt x="42" y="30"/>
                  </a:cubicBezTo>
                  <a:cubicBezTo>
                    <a:pt x="39" y="27"/>
                    <a:pt x="35" y="22"/>
                    <a:pt x="27" y="19"/>
                  </a:cubicBezTo>
                  <a:cubicBezTo>
                    <a:pt x="20" y="16"/>
                    <a:pt x="14" y="14"/>
                    <a:pt x="10" y="12"/>
                  </a:cubicBezTo>
                  <a:cubicBezTo>
                    <a:pt x="8" y="11"/>
                    <a:pt x="6" y="10"/>
                    <a:pt x="5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8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2" y="16"/>
                    <a:pt x="26" y="22"/>
                  </a:cubicBezTo>
                  <a:cubicBezTo>
                    <a:pt x="33" y="24"/>
                    <a:pt x="38" y="28"/>
                    <a:pt x="40" y="31"/>
                  </a:cubicBezTo>
                  <a:cubicBezTo>
                    <a:pt x="41" y="33"/>
                    <a:pt x="42" y="34"/>
                    <a:pt x="42" y="35"/>
                  </a:cubicBezTo>
                  <a:cubicBezTo>
                    <a:pt x="43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4" y="38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8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5"/>
                    <a:pt x="46" y="34"/>
                  </a:cubicBezTo>
                  <a:cubicBezTo>
                    <a:pt x="46" y="32"/>
                    <a:pt x="47" y="30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9"/>
                    <a:pt x="47" y="29"/>
                    <a:pt x="48" y="29"/>
                  </a:cubicBezTo>
                  <a:cubicBezTo>
                    <a:pt x="50" y="30"/>
                    <a:pt x="52" y="31"/>
                    <a:pt x="56" y="3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29"/>
                    <a:pt x="56" y="27"/>
                    <a:pt x="55" y="25"/>
                  </a:cubicBezTo>
                  <a:cubicBezTo>
                    <a:pt x="53" y="22"/>
                    <a:pt x="49" y="20"/>
                    <a:pt x="45" y="18"/>
                  </a:cubicBezTo>
                  <a:cubicBezTo>
                    <a:pt x="39" y="14"/>
                    <a:pt x="32" y="12"/>
                    <a:pt x="25" y="10"/>
                  </a:cubicBezTo>
                  <a:cubicBezTo>
                    <a:pt x="22" y="9"/>
                    <a:pt x="19" y="8"/>
                    <a:pt x="16" y="7"/>
                  </a:cubicBezTo>
                  <a:cubicBezTo>
                    <a:pt x="14" y="7"/>
                    <a:pt x="12" y="6"/>
                    <a:pt x="10" y="6"/>
                  </a:cubicBezTo>
                  <a:cubicBezTo>
                    <a:pt x="7" y="4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4"/>
                    <a:pt x="7" y="5"/>
                    <a:pt x="10" y="6"/>
                  </a:cubicBezTo>
                  <a:cubicBezTo>
                    <a:pt x="11" y="7"/>
                    <a:pt x="14" y="7"/>
                    <a:pt x="16" y="8"/>
                  </a:cubicBezTo>
                  <a:cubicBezTo>
                    <a:pt x="19" y="9"/>
                    <a:pt x="22" y="10"/>
                    <a:pt x="25" y="10"/>
                  </a:cubicBezTo>
                  <a:cubicBezTo>
                    <a:pt x="31" y="12"/>
                    <a:pt x="39" y="15"/>
                    <a:pt x="45" y="18"/>
                  </a:cubicBezTo>
                  <a:cubicBezTo>
                    <a:pt x="49" y="20"/>
                    <a:pt x="52" y="23"/>
                    <a:pt x="55" y="26"/>
                  </a:cubicBezTo>
                  <a:cubicBezTo>
                    <a:pt x="56" y="27"/>
                    <a:pt x="57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3" y="30"/>
                    <a:pt x="50" y="29"/>
                    <a:pt x="49" y="29"/>
                  </a:cubicBezTo>
                  <a:cubicBezTo>
                    <a:pt x="47" y="28"/>
                    <a:pt x="46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30"/>
                    <a:pt x="46" y="32"/>
                    <a:pt x="45" y="34"/>
                  </a:cubicBezTo>
                  <a:cubicBezTo>
                    <a:pt x="45" y="34"/>
                    <a:pt x="45" y="35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2" y="34"/>
                    <a:pt x="42" y="33"/>
                    <a:pt x="40" y="31"/>
                  </a:cubicBezTo>
                  <a:cubicBezTo>
                    <a:pt x="38" y="28"/>
                    <a:pt x="34" y="24"/>
                    <a:pt x="27" y="21"/>
                  </a:cubicBezTo>
                  <a:cubicBezTo>
                    <a:pt x="20" y="18"/>
                    <a:pt x="13" y="16"/>
                    <a:pt x="9" y="14"/>
                  </a:cubicBezTo>
                  <a:cubicBezTo>
                    <a:pt x="7" y="13"/>
                    <a:pt x="5" y="12"/>
                    <a:pt x="4" y="12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9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5" y="11"/>
                  </a:cubicBezTo>
                  <a:cubicBezTo>
                    <a:pt x="6" y="11"/>
                    <a:pt x="7" y="12"/>
                    <a:pt x="10" y="13"/>
                  </a:cubicBezTo>
                  <a:cubicBezTo>
                    <a:pt x="14" y="14"/>
                    <a:pt x="20" y="17"/>
                    <a:pt x="27" y="20"/>
                  </a:cubicBezTo>
                  <a:cubicBezTo>
                    <a:pt x="34" y="23"/>
                    <a:pt x="39" y="27"/>
                    <a:pt x="41" y="30"/>
                  </a:cubicBezTo>
                  <a:cubicBezTo>
                    <a:pt x="44" y="34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5"/>
                    <a:pt x="44" y="34"/>
                    <a:pt x="44" y="33"/>
                  </a:cubicBezTo>
                  <a:cubicBezTo>
                    <a:pt x="44" y="32"/>
                    <a:pt x="45" y="29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7" y="27"/>
                    <a:pt x="49" y="28"/>
                  </a:cubicBezTo>
                  <a:cubicBezTo>
                    <a:pt x="51" y="28"/>
                    <a:pt x="53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5" y="29"/>
                    <a:pt x="54" y="26"/>
                    <a:pt x="52" y="24"/>
                  </a:cubicBezTo>
                  <a:cubicBezTo>
                    <a:pt x="49" y="22"/>
                    <a:pt x="46" y="20"/>
                    <a:pt x="43" y="18"/>
                  </a:cubicBezTo>
                  <a:cubicBezTo>
                    <a:pt x="36" y="15"/>
                    <a:pt x="27" y="12"/>
                    <a:pt x="20" y="10"/>
                  </a:cubicBezTo>
                  <a:cubicBezTo>
                    <a:pt x="16" y="9"/>
                    <a:pt x="12" y="8"/>
                    <a:pt x="10" y="7"/>
                  </a:cubicBezTo>
                  <a:cubicBezTo>
                    <a:pt x="7" y="6"/>
                    <a:pt x="5" y="5"/>
                    <a:pt x="4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3" name="Freeform 369"/>
            <p:cNvSpPr>
              <a:spLocks/>
            </p:cNvSpPr>
            <p:nvPr/>
          </p:nvSpPr>
          <p:spPr bwMode="auto">
            <a:xfrm>
              <a:off x="5569" y="4084"/>
              <a:ext cx="47" cy="71"/>
            </a:xfrm>
            <a:custGeom>
              <a:avLst/>
              <a:gdLst>
                <a:gd name="T0" fmla="*/ 1 w 15"/>
                <a:gd name="T1" fmla="*/ 9 h 22"/>
                <a:gd name="T2" fmla="*/ 1 w 15"/>
                <a:gd name="T3" fmla="*/ 10 h 22"/>
                <a:gd name="T4" fmla="*/ 1 w 15"/>
                <a:gd name="T5" fmla="*/ 10 h 22"/>
                <a:gd name="T6" fmla="*/ 5 w 15"/>
                <a:gd name="T7" fmla="*/ 6 h 22"/>
                <a:gd name="T8" fmla="*/ 12 w 15"/>
                <a:gd name="T9" fmla="*/ 2 h 22"/>
                <a:gd name="T10" fmla="*/ 12 w 15"/>
                <a:gd name="T11" fmla="*/ 1 h 22"/>
                <a:gd name="T12" fmla="*/ 11 w 15"/>
                <a:gd name="T13" fmla="*/ 1 h 22"/>
                <a:gd name="T14" fmla="*/ 12 w 15"/>
                <a:gd name="T15" fmla="*/ 6 h 22"/>
                <a:gd name="T16" fmla="*/ 14 w 15"/>
                <a:gd name="T17" fmla="*/ 10 h 22"/>
                <a:gd name="T18" fmla="*/ 14 w 15"/>
                <a:gd name="T19" fmla="*/ 10 h 22"/>
                <a:gd name="T20" fmla="*/ 14 w 15"/>
                <a:gd name="T21" fmla="*/ 9 h 22"/>
                <a:gd name="T22" fmla="*/ 13 w 15"/>
                <a:gd name="T23" fmla="*/ 10 h 22"/>
                <a:gd name="T24" fmla="*/ 8 w 15"/>
                <a:gd name="T25" fmla="*/ 15 h 22"/>
                <a:gd name="T26" fmla="*/ 5 w 15"/>
                <a:gd name="T27" fmla="*/ 18 h 22"/>
                <a:gd name="T28" fmla="*/ 3 w 15"/>
                <a:gd name="T29" fmla="*/ 20 h 22"/>
                <a:gd name="T30" fmla="*/ 4 w 15"/>
                <a:gd name="T31" fmla="*/ 21 h 22"/>
                <a:gd name="T32" fmla="*/ 4 w 15"/>
                <a:gd name="T33" fmla="*/ 20 h 22"/>
                <a:gd name="T34" fmla="*/ 3 w 15"/>
                <a:gd name="T35" fmla="*/ 19 h 22"/>
                <a:gd name="T36" fmla="*/ 2 w 15"/>
                <a:gd name="T37" fmla="*/ 17 h 22"/>
                <a:gd name="T38" fmla="*/ 2 w 15"/>
                <a:gd name="T39" fmla="*/ 11 h 22"/>
                <a:gd name="T40" fmla="*/ 2 w 15"/>
                <a:gd name="T41" fmla="*/ 9 h 22"/>
                <a:gd name="T42" fmla="*/ 1 w 15"/>
                <a:gd name="T43" fmla="*/ 9 h 22"/>
                <a:gd name="T44" fmla="*/ 1 w 15"/>
                <a:gd name="T45" fmla="*/ 10 h 22"/>
                <a:gd name="T46" fmla="*/ 1 w 15"/>
                <a:gd name="T47" fmla="*/ 9 h 22"/>
                <a:gd name="T48" fmla="*/ 0 w 15"/>
                <a:gd name="T49" fmla="*/ 9 h 22"/>
                <a:gd name="T50" fmla="*/ 0 w 15"/>
                <a:gd name="T51" fmla="*/ 11 h 22"/>
                <a:gd name="T52" fmla="*/ 1 w 15"/>
                <a:gd name="T53" fmla="*/ 19 h 22"/>
                <a:gd name="T54" fmla="*/ 2 w 15"/>
                <a:gd name="T55" fmla="*/ 20 h 22"/>
                <a:gd name="T56" fmla="*/ 3 w 15"/>
                <a:gd name="T57" fmla="*/ 21 h 22"/>
                <a:gd name="T58" fmla="*/ 4 w 15"/>
                <a:gd name="T59" fmla="*/ 22 h 22"/>
                <a:gd name="T60" fmla="*/ 4 w 15"/>
                <a:gd name="T61" fmla="*/ 21 h 22"/>
                <a:gd name="T62" fmla="*/ 6 w 15"/>
                <a:gd name="T63" fmla="*/ 19 h 22"/>
                <a:gd name="T64" fmla="*/ 12 w 15"/>
                <a:gd name="T65" fmla="*/ 14 h 22"/>
                <a:gd name="T66" fmla="*/ 14 w 15"/>
                <a:gd name="T67" fmla="*/ 12 h 22"/>
                <a:gd name="T68" fmla="*/ 15 w 15"/>
                <a:gd name="T69" fmla="*/ 10 h 22"/>
                <a:gd name="T70" fmla="*/ 15 w 15"/>
                <a:gd name="T71" fmla="*/ 9 h 22"/>
                <a:gd name="T72" fmla="*/ 14 w 15"/>
                <a:gd name="T73" fmla="*/ 5 h 22"/>
                <a:gd name="T74" fmla="*/ 13 w 15"/>
                <a:gd name="T75" fmla="*/ 1 h 22"/>
                <a:gd name="T76" fmla="*/ 12 w 15"/>
                <a:gd name="T77" fmla="*/ 0 h 22"/>
                <a:gd name="T78" fmla="*/ 11 w 15"/>
                <a:gd name="T79" fmla="*/ 0 h 22"/>
                <a:gd name="T80" fmla="*/ 4 w 15"/>
                <a:gd name="T81" fmla="*/ 5 h 22"/>
                <a:gd name="T82" fmla="*/ 0 w 15"/>
                <a:gd name="T83" fmla="*/ 8 h 22"/>
                <a:gd name="T84" fmla="*/ 0 w 15"/>
                <a:gd name="T85" fmla="*/ 9 h 22"/>
                <a:gd name="T86" fmla="*/ 1 w 15"/>
                <a:gd name="T87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" h="22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3" y="8"/>
                    <a:pt x="5" y="6"/>
                  </a:cubicBezTo>
                  <a:cubicBezTo>
                    <a:pt x="7" y="5"/>
                    <a:pt x="10" y="3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2" y="4"/>
                    <a:pt x="12" y="6"/>
                  </a:cubicBezTo>
                  <a:cubicBezTo>
                    <a:pt x="12" y="7"/>
                    <a:pt x="13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3" y="9"/>
                    <a:pt x="13" y="10"/>
                  </a:cubicBezTo>
                  <a:cubicBezTo>
                    <a:pt x="12" y="11"/>
                    <a:pt x="10" y="13"/>
                    <a:pt x="8" y="15"/>
                  </a:cubicBezTo>
                  <a:cubicBezTo>
                    <a:pt x="6" y="16"/>
                    <a:pt x="5" y="18"/>
                    <a:pt x="5" y="18"/>
                  </a:cubicBezTo>
                  <a:cubicBezTo>
                    <a:pt x="4" y="19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3" y="19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2" y="15"/>
                    <a:pt x="2" y="14"/>
                    <a:pt x="2" y="11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0" y="17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0"/>
                    <a:pt x="6" y="19"/>
                  </a:cubicBezTo>
                  <a:cubicBezTo>
                    <a:pt x="8" y="18"/>
                    <a:pt x="10" y="16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5" y="8"/>
                    <a:pt x="14" y="7"/>
                    <a:pt x="14" y="5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6" y="4"/>
                    <a:pt x="4" y="5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4" name="Freeform 370"/>
            <p:cNvSpPr>
              <a:spLocks/>
            </p:cNvSpPr>
            <p:nvPr/>
          </p:nvSpPr>
          <p:spPr bwMode="auto">
            <a:xfrm>
              <a:off x="5566" y="4084"/>
              <a:ext cx="53" cy="71"/>
            </a:xfrm>
            <a:custGeom>
              <a:avLst/>
              <a:gdLst>
                <a:gd name="T0" fmla="*/ 2 w 17"/>
                <a:gd name="T1" fmla="*/ 10 h 22"/>
                <a:gd name="T2" fmla="*/ 6 w 17"/>
                <a:gd name="T3" fmla="*/ 7 h 22"/>
                <a:gd name="T4" fmla="*/ 13 w 17"/>
                <a:gd name="T5" fmla="*/ 1 h 22"/>
                <a:gd name="T6" fmla="*/ 12 w 17"/>
                <a:gd name="T7" fmla="*/ 1 h 22"/>
                <a:gd name="T8" fmla="*/ 14 w 17"/>
                <a:gd name="T9" fmla="*/ 10 h 22"/>
                <a:gd name="T10" fmla="*/ 16 w 17"/>
                <a:gd name="T11" fmla="*/ 10 h 22"/>
                <a:gd name="T12" fmla="*/ 15 w 17"/>
                <a:gd name="T13" fmla="*/ 9 h 22"/>
                <a:gd name="T14" fmla="*/ 5 w 17"/>
                <a:gd name="T15" fmla="*/ 18 h 22"/>
                <a:gd name="T16" fmla="*/ 4 w 17"/>
                <a:gd name="T17" fmla="*/ 21 h 22"/>
                <a:gd name="T18" fmla="*/ 6 w 17"/>
                <a:gd name="T19" fmla="*/ 20 h 22"/>
                <a:gd name="T20" fmla="*/ 3 w 17"/>
                <a:gd name="T21" fmla="*/ 17 h 22"/>
                <a:gd name="T22" fmla="*/ 3 w 17"/>
                <a:gd name="T23" fmla="*/ 9 h 22"/>
                <a:gd name="T24" fmla="*/ 2 w 17"/>
                <a:gd name="T25" fmla="*/ 10 h 22"/>
                <a:gd name="T26" fmla="*/ 2 w 17"/>
                <a:gd name="T27" fmla="*/ 9 h 22"/>
                <a:gd name="T28" fmla="*/ 0 w 17"/>
                <a:gd name="T29" fmla="*/ 9 h 22"/>
                <a:gd name="T30" fmla="*/ 3 w 17"/>
                <a:gd name="T31" fmla="*/ 21 h 22"/>
                <a:gd name="T32" fmla="*/ 4 w 17"/>
                <a:gd name="T33" fmla="*/ 22 h 22"/>
                <a:gd name="T34" fmla="*/ 5 w 17"/>
                <a:gd name="T35" fmla="*/ 22 h 22"/>
                <a:gd name="T36" fmla="*/ 13 w 17"/>
                <a:gd name="T37" fmla="*/ 14 h 22"/>
                <a:gd name="T38" fmla="*/ 17 w 17"/>
                <a:gd name="T39" fmla="*/ 10 h 22"/>
                <a:gd name="T40" fmla="*/ 14 w 17"/>
                <a:gd name="T41" fmla="*/ 1 h 22"/>
                <a:gd name="T42" fmla="*/ 13 w 17"/>
                <a:gd name="T43" fmla="*/ 0 h 22"/>
                <a:gd name="T44" fmla="*/ 12 w 17"/>
                <a:gd name="T45" fmla="*/ 0 h 22"/>
                <a:gd name="T46" fmla="*/ 1 w 17"/>
                <a:gd name="T47" fmla="*/ 8 h 22"/>
                <a:gd name="T48" fmla="*/ 2 w 17"/>
                <a:gd name="T49" fmla="*/ 9 h 22"/>
                <a:gd name="T50" fmla="*/ 2 w 17"/>
                <a:gd name="T51" fmla="*/ 9 h 22"/>
                <a:gd name="T52" fmla="*/ 1 w 17"/>
                <a:gd name="T53" fmla="*/ 9 h 22"/>
                <a:gd name="T54" fmla="*/ 5 w 17"/>
                <a:gd name="T55" fmla="*/ 6 h 22"/>
                <a:gd name="T56" fmla="*/ 12 w 17"/>
                <a:gd name="T57" fmla="*/ 0 h 22"/>
                <a:gd name="T58" fmla="*/ 14 w 17"/>
                <a:gd name="T59" fmla="*/ 1 h 22"/>
                <a:gd name="T60" fmla="*/ 16 w 17"/>
                <a:gd name="T61" fmla="*/ 9 h 22"/>
                <a:gd name="T62" fmla="*/ 15 w 17"/>
                <a:gd name="T63" fmla="*/ 11 h 22"/>
                <a:gd name="T64" fmla="*/ 5 w 17"/>
                <a:gd name="T65" fmla="*/ 21 h 22"/>
                <a:gd name="T66" fmla="*/ 5 w 17"/>
                <a:gd name="T67" fmla="*/ 21 h 22"/>
                <a:gd name="T68" fmla="*/ 4 w 17"/>
                <a:gd name="T69" fmla="*/ 21 h 22"/>
                <a:gd name="T70" fmla="*/ 1 w 17"/>
                <a:gd name="T71" fmla="*/ 11 h 22"/>
                <a:gd name="T72" fmla="*/ 1 w 17"/>
                <a:gd name="T73" fmla="*/ 9 h 22"/>
                <a:gd name="T74" fmla="*/ 3 w 17"/>
                <a:gd name="T75" fmla="*/ 10 h 22"/>
                <a:gd name="T76" fmla="*/ 3 w 17"/>
                <a:gd name="T77" fmla="*/ 9 h 22"/>
                <a:gd name="T78" fmla="*/ 3 w 17"/>
                <a:gd name="T79" fmla="*/ 17 h 22"/>
                <a:gd name="T80" fmla="*/ 5 w 17"/>
                <a:gd name="T81" fmla="*/ 20 h 22"/>
                <a:gd name="T82" fmla="*/ 4 w 17"/>
                <a:gd name="T83" fmla="*/ 20 h 22"/>
                <a:gd name="T84" fmla="*/ 6 w 17"/>
                <a:gd name="T85" fmla="*/ 19 h 22"/>
                <a:gd name="T86" fmla="*/ 15 w 17"/>
                <a:gd name="T87" fmla="*/ 9 h 22"/>
                <a:gd name="T88" fmla="*/ 15 w 17"/>
                <a:gd name="T89" fmla="*/ 10 h 22"/>
                <a:gd name="T90" fmla="*/ 15 w 17"/>
                <a:gd name="T91" fmla="*/ 10 h 22"/>
                <a:gd name="T92" fmla="*/ 12 w 17"/>
                <a:gd name="T93" fmla="*/ 1 h 22"/>
                <a:gd name="T94" fmla="*/ 13 w 17"/>
                <a:gd name="T95" fmla="*/ 2 h 22"/>
                <a:gd name="T96" fmla="*/ 6 w 17"/>
                <a:gd name="T97" fmla="*/ 6 h 22"/>
                <a:gd name="T98" fmla="*/ 2 w 17"/>
                <a:gd name="T99" fmla="*/ 10 h 22"/>
                <a:gd name="T100" fmla="*/ 2 w 17"/>
                <a:gd name="T10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" h="22">
                  <a:moveTo>
                    <a:pt x="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8"/>
                    <a:pt x="6" y="7"/>
                  </a:cubicBezTo>
                  <a:cubicBezTo>
                    <a:pt x="8" y="5"/>
                    <a:pt x="11" y="3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4"/>
                    <a:pt x="13" y="6"/>
                  </a:cubicBezTo>
                  <a:cubicBezTo>
                    <a:pt x="13" y="7"/>
                    <a:pt x="14" y="9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0" y="13"/>
                    <a:pt x="8" y="15"/>
                  </a:cubicBezTo>
                  <a:cubicBezTo>
                    <a:pt x="7" y="16"/>
                    <a:pt x="6" y="17"/>
                    <a:pt x="5" y="18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4" y="19"/>
                    <a:pt x="4" y="18"/>
                    <a:pt x="3" y="17"/>
                  </a:cubicBezTo>
                  <a:cubicBezTo>
                    <a:pt x="3" y="15"/>
                    <a:pt x="3" y="14"/>
                    <a:pt x="3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1" y="17"/>
                    <a:pt x="2" y="19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3" y="21"/>
                    <a:pt x="3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8"/>
                    <a:pt x="11" y="16"/>
                    <a:pt x="13" y="14"/>
                  </a:cubicBezTo>
                  <a:cubicBezTo>
                    <a:pt x="14" y="13"/>
                    <a:pt x="14" y="12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5" y="7"/>
                    <a:pt x="15" y="5"/>
                  </a:cubicBezTo>
                  <a:cubicBezTo>
                    <a:pt x="15" y="3"/>
                    <a:pt x="14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"/>
                    <a:pt x="7" y="3"/>
                    <a:pt x="4" y="5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3" y="7"/>
                    <a:pt x="5" y="6"/>
                  </a:cubicBezTo>
                  <a:cubicBezTo>
                    <a:pt x="7" y="4"/>
                    <a:pt x="10" y="2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cubicBezTo>
                    <a:pt x="15" y="7"/>
                    <a:pt x="15" y="8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11"/>
                    <a:pt x="15" y="11"/>
                  </a:cubicBezTo>
                  <a:cubicBezTo>
                    <a:pt x="14" y="12"/>
                    <a:pt x="13" y="13"/>
                    <a:pt x="12" y="14"/>
                  </a:cubicBezTo>
                  <a:cubicBezTo>
                    <a:pt x="11" y="15"/>
                    <a:pt x="9" y="17"/>
                    <a:pt x="7" y="19"/>
                  </a:cubicBezTo>
                  <a:cubicBezTo>
                    <a:pt x="6" y="20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3" y="20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2" y="17"/>
                    <a:pt x="1" y="15"/>
                    <a:pt x="1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4"/>
                    <a:pt x="3" y="15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19"/>
                    <a:pt x="6" y="19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11" y="13"/>
                    <a:pt x="13" y="11"/>
                    <a:pt x="14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4" y="7"/>
                    <a:pt x="13" y="5"/>
                  </a:cubicBezTo>
                  <a:cubicBezTo>
                    <a:pt x="13" y="4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3"/>
                    <a:pt x="8" y="4"/>
                    <a:pt x="6" y="6"/>
                  </a:cubicBezTo>
                  <a:cubicBezTo>
                    <a:pt x="4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5" name="Freeform 371"/>
            <p:cNvSpPr>
              <a:spLocks/>
            </p:cNvSpPr>
            <p:nvPr/>
          </p:nvSpPr>
          <p:spPr bwMode="auto">
            <a:xfrm>
              <a:off x="5537" y="4132"/>
              <a:ext cx="41" cy="65"/>
            </a:xfrm>
            <a:custGeom>
              <a:avLst/>
              <a:gdLst>
                <a:gd name="T0" fmla="*/ 3 w 13"/>
                <a:gd name="T1" fmla="*/ 19 h 20"/>
                <a:gd name="T2" fmla="*/ 4 w 13"/>
                <a:gd name="T3" fmla="*/ 19 h 20"/>
                <a:gd name="T4" fmla="*/ 4 w 13"/>
                <a:gd name="T5" fmla="*/ 19 h 20"/>
                <a:gd name="T6" fmla="*/ 4 w 13"/>
                <a:gd name="T7" fmla="*/ 19 h 20"/>
                <a:gd name="T8" fmla="*/ 4 w 13"/>
                <a:gd name="T9" fmla="*/ 19 h 20"/>
                <a:gd name="T10" fmla="*/ 4 w 13"/>
                <a:gd name="T11" fmla="*/ 19 h 20"/>
                <a:gd name="T12" fmla="*/ 4 w 13"/>
                <a:gd name="T13" fmla="*/ 19 h 20"/>
                <a:gd name="T14" fmla="*/ 2 w 13"/>
                <a:gd name="T15" fmla="*/ 13 h 20"/>
                <a:gd name="T16" fmla="*/ 7 w 13"/>
                <a:gd name="T17" fmla="*/ 1 h 20"/>
                <a:gd name="T18" fmla="*/ 6 w 13"/>
                <a:gd name="T19" fmla="*/ 0 h 20"/>
                <a:gd name="T20" fmla="*/ 5 w 13"/>
                <a:gd name="T21" fmla="*/ 1 h 20"/>
                <a:gd name="T22" fmla="*/ 7 w 13"/>
                <a:gd name="T23" fmla="*/ 4 h 20"/>
                <a:gd name="T24" fmla="*/ 11 w 13"/>
                <a:gd name="T25" fmla="*/ 8 h 20"/>
                <a:gd name="T26" fmla="*/ 12 w 13"/>
                <a:gd name="T27" fmla="*/ 8 h 20"/>
                <a:gd name="T28" fmla="*/ 11 w 13"/>
                <a:gd name="T29" fmla="*/ 7 h 20"/>
                <a:gd name="T30" fmla="*/ 9 w 13"/>
                <a:gd name="T31" fmla="*/ 9 h 20"/>
                <a:gd name="T32" fmla="*/ 6 w 13"/>
                <a:gd name="T33" fmla="*/ 14 h 20"/>
                <a:gd name="T34" fmla="*/ 2 w 13"/>
                <a:gd name="T35" fmla="*/ 19 h 20"/>
                <a:gd name="T36" fmla="*/ 3 w 13"/>
                <a:gd name="T37" fmla="*/ 19 h 20"/>
                <a:gd name="T38" fmla="*/ 4 w 13"/>
                <a:gd name="T39" fmla="*/ 19 h 20"/>
                <a:gd name="T40" fmla="*/ 3 w 13"/>
                <a:gd name="T41" fmla="*/ 19 h 20"/>
                <a:gd name="T42" fmla="*/ 4 w 13"/>
                <a:gd name="T43" fmla="*/ 20 h 20"/>
                <a:gd name="T44" fmla="*/ 6 w 13"/>
                <a:gd name="T45" fmla="*/ 17 h 20"/>
                <a:gd name="T46" fmla="*/ 10 w 13"/>
                <a:gd name="T47" fmla="*/ 12 h 20"/>
                <a:gd name="T48" fmla="*/ 11 w 13"/>
                <a:gd name="T49" fmla="*/ 10 h 20"/>
                <a:gd name="T50" fmla="*/ 12 w 13"/>
                <a:gd name="T51" fmla="*/ 8 h 20"/>
                <a:gd name="T52" fmla="*/ 12 w 13"/>
                <a:gd name="T53" fmla="*/ 7 h 20"/>
                <a:gd name="T54" fmla="*/ 8 w 13"/>
                <a:gd name="T55" fmla="*/ 3 h 20"/>
                <a:gd name="T56" fmla="*/ 7 w 13"/>
                <a:gd name="T57" fmla="*/ 0 h 20"/>
                <a:gd name="T58" fmla="*/ 6 w 13"/>
                <a:gd name="T59" fmla="*/ 0 h 20"/>
                <a:gd name="T60" fmla="*/ 5 w 13"/>
                <a:gd name="T61" fmla="*/ 0 h 20"/>
                <a:gd name="T62" fmla="*/ 0 w 13"/>
                <a:gd name="T63" fmla="*/ 13 h 20"/>
                <a:gd name="T64" fmla="*/ 2 w 13"/>
                <a:gd name="T65" fmla="*/ 20 h 20"/>
                <a:gd name="T66" fmla="*/ 3 w 13"/>
                <a:gd name="T67" fmla="*/ 20 h 20"/>
                <a:gd name="T68" fmla="*/ 4 w 13"/>
                <a:gd name="T69" fmla="*/ 20 h 20"/>
                <a:gd name="T70" fmla="*/ 3 w 13"/>
                <a:gd name="T7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20">
                  <a:moveTo>
                    <a:pt x="3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2" y="16"/>
                    <a:pt x="2" y="13"/>
                  </a:cubicBezTo>
                  <a:cubicBezTo>
                    <a:pt x="2" y="10"/>
                    <a:pt x="3" y="6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5"/>
                    <a:pt x="9" y="7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4" y="16"/>
                    <a:pt x="3" y="17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5" y="18"/>
                    <a:pt x="6" y="17"/>
                  </a:cubicBezTo>
                  <a:cubicBezTo>
                    <a:pt x="7" y="15"/>
                    <a:pt x="8" y="13"/>
                    <a:pt x="10" y="12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0" y="5"/>
                    <a:pt x="9" y="4"/>
                    <a:pt x="8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5"/>
                    <a:pt x="0" y="9"/>
                    <a:pt x="0" y="13"/>
                  </a:cubicBezTo>
                  <a:cubicBezTo>
                    <a:pt x="0" y="17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6" name="Freeform 372"/>
            <p:cNvSpPr>
              <a:spLocks/>
            </p:cNvSpPr>
            <p:nvPr/>
          </p:nvSpPr>
          <p:spPr bwMode="auto">
            <a:xfrm>
              <a:off x="5537" y="4129"/>
              <a:ext cx="41" cy="71"/>
            </a:xfrm>
            <a:custGeom>
              <a:avLst/>
              <a:gdLst>
                <a:gd name="T0" fmla="*/ 4 w 13"/>
                <a:gd name="T1" fmla="*/ 20 h 22"/>
                <a:gd name="T2" fmla="*/ 4 w 13"/>
                <a:gd name="T3" fmla="*/ 20 h 22"/>
                <a:gd name="T4" fmla="*/ 4 w 13"/>
                <a:gd name="T5" fmla="*/ 20 h 22"/>
                <a:gd name="T6" fmla="*/ 4 w 13"/>
                <a:gd name="T7" fmla="*/ 20 h 22"/>
                <a:gd name="T8" fmla="*/ 4 w 13"/>
                <a:gd name="T9" fmla="*/ 20 h 22"/>
                <a:gd name="T10" fmla="*/ 2 w 13"/>
                <a:gd name="T11" fmla="*/ 14 h 22"/>
                <a:gd name="T12" fmla="*/ 2 w 13"/>
                <a:gd name="T13" fmla="*/ 14 h 22"/>
                <a:gd name="T14" fmla="*/ 7 w 13"/>
                <a:gd name="T15" fmla="*/ 2 h 22"/>
                <a:gd name="T16" fmla="*/ 6 w 13"/>
                <a:gd name="T17" fmla="*/ 1 h 22"/>
                <a:gd name="T18" fmla="*/ 5 w 13"/>
                <a:gd name="T19" fmla="*/ 2 h 22"/>
                <a:gd name="T20" fmla="*/ 11 w 13"/>
                <a:gd name="T21" fmla="*/ 10 h 22"/>
                <a:gd name="T22" fmla="*/ 11 w 13"/>
                <a:gd name="T23" fmla="*/ 8 h 22"/>
                <a:gd name="T24" fmla="*/ 9 w 13"/>
                <a:gd name="T25" fmla="*/ 10 h 22"/>
                <a:gd name="T26" fmla="*/ 2 w 13"/>
                <a:gd name="T27" fmla="*/ 20 h 22"/>
                <a:gd name="T28" fmla="*/ 4 w 13"/>
                <a:gd name="T29" fmla="*/ 20 h 22"/>
                <a:gd name="T30" fmla="*/ 3 w 13"/>
                <a:gd name="T31" fmla="*/ 20 h 22"/>
                <a:gd name="T32" fmla="*/ 4 w 13"/>
                <a:gd name="T33" fmla="*/ 21 h 22"/>
                <a:gd name="T34" fmla="*/ 12 w 13"/>
                <a:gd name="T35" fmla="*/ 11 h 22"/>
                <a:gd name="T36" fmla="*/ 12 w 13"/>
                <a:gd name="T37" fmla="*/ 8 h 22"/>
                <a:gd name="T38" fmla="*/ 6 w 13"/>
                <a:gd name="T39" fmla="*/ 0 h 22"/>
                <a:gd name="T40" fmla="*/ 0 w 13"/>
                <a:gd name="T41" fmla="*/ 14 h 22"/>
                <a:gd name="T42" fmla="*/ 0 w 13"/>
                <a:gd name="T43" fmla="*/ 14 h 22"/>
                <a:gd name="T44" fmla="*/ 3 w 13"/>
                <a:gd name="T45" fmla="*/ 22 h 22"/>
                <a:gd name="T46" fmla="*/ 3 w 13"/>
                <a:gd name="T47" fmla="*/ 20 h 22"/>
                <a:gd name="T48" fmla="*/ 3 w 13"/>
                <a:gd name="T49" fmla="*/ 20 h 22"/>
                <a:gd name="T50" fmla="*/ 4 w 13"/>
                <a:gd name="T51" fmla="*/ 21 h 22"/>
                <a:gd name="T52" fmla="*/ 3 w 13"/>
                <a:gd name="T53" fmla="*/ 21 h 22"/>
                <a:gd name="T54" fmla="*/ 1 w 13"/>
                <a:gd name="T55" fmla="*/ 14 h 22"/>
                <a:gd name="T56" fmla="*/ 1 w 13"/>
                <a:gd name="T57" fmla="*/ 14 h 22"/>
                <a:gd name="T58" fmla="*/ 1 w 13"/>
                <a:gd name="T59" fmla="*/ 14 h 22"/>
                <a:gd name="T60" fmla="*/ 6 w 13"/>
                <a:gd name="T61" fmla="*/ 1 h 22"/>
                <a:gd name="T62" fmla="*/ 8 w 13"/>
                <a:gd name="T63" fmla="*/ 4 h 22"/>
                <a:gd name="T64" fmla="*/ 12 w 13"/>
                <a:gd name="T65" fmla="*/ 9 h 22"/>
                <a:gd name="T66" fmla="*/ 6 w 13"/>
                <a:gd name="T67" fmla="*/ 18 h 22"/>
                <a:gd name="T68" fmla="*/ 4 w 13"/>
                <a:gd name="T69" fmla="*/ 20 h 22"/>
                <a:gd name="T70" fmla="*/ 4 w 13"/>
                <a:gd name="T71" fmla="*/ 20 h 22"/>
                <a:gd name="T72" fmla="*/ 2 w 13"/>
                <a:gd name="T73" fmla="*/ 20 h 22"/>
                <a:gd name="T74" fmla="*/ 10 w 13"/>
                <a:gd name="T75" fmla="*/ 10 h 22"/>
                <a:gd name="T76" fmla="*/ 11 w 13"/>
                <a:gd name="T77" fmla="*/ 8 h 22"/>
                <a:gd name="T78" fmla="*/ 11 w 13"/>
                <a:gd name="T79" fmla="*/ 9 h 22"/>
                <a:gd name="T80" fmla="*/ 5 w 13"/>
                <a:gd name="T81" fmla="*/ 2 h 22"/>
                <a:gd name="T82" fmla="*/ 6 w 13"/>
                <a:gd name="T83" fmla="*/ 2 h 22"/>
                <a:gd name="T84" fmla="*/ 6 w 13"/>
                <a:gd name="T85" fmla="*/ 2 h 22"/>
                <a:gd name="T86" fmla="*/ 2 w 13"/>
                <a:gd name="T87" fmla="*/ 14 h 22"/>
                <a:gd name="T88" fmla="*/ 4 w 13"/>
                <a:gd name="T89" fmla="*/ 20 h 22"/>
                <a:gd name="T90" fmla="*/ 4 w 13"/>
                <a:gd name="T91" fmla="*/ 20 h 22"/>
                <a:gd name="T92" fmla="*/ 4 w 13"/>
                <a:gd name="T93" fmla="*/ 20 h 22"/>
                <a:gd name="T94" fmla="*/ 4 w 13"/>
                <a:gd name="T95" fmla="*/ 20 h 22"/>
                <a:gd name="T96" fmla="*/ 4 w 13"/>
                <a:gd name="T97" fmla="*/ 20 h 22"/>
                <a:gd name="T98" fmla="*/ 4 w 13"/>
                <a:gd name="T99" fmla="*/ 20 h 22"/>
                <a:gd name="T100" fmla="*/ 3 w 13"/>
                <a:gd name="T10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22">
                  <a:moveTo>
                    <a:pt x="3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3" y="7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7" y="7"/>
                    <a:pt x="9" y="8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9"/>
                    <a:pt x="9" y="10"/>
                  </a:cubicBezTo>
                  <a:cubicBezTo>
                    <a:pt x="8" y="11"/>
                    <a:pt x="7" y="13"/>
                    <a:pt x="5" y="15"/>
                  </a:cubicBezTo>
                  <a:cubicBezTo>
                    <a:pt x="4" y="17"/>
                    <a:pt x="3" y="18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19"/>
                    <a:pt x="6" y="18"/>
                  </a:cubicBezTo>
                  <a:cubicBezTo>
                    <a:pt x="7" y="16"/>
                    <a:pt x="9" y="14"/>
                    <a:pt x="10" y="13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2" y="10"/>
                    <a:pt x="12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8" y="3"/>
                    <a:pt x="7" y="2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" y="18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0"/>
                    <a:pt x="2" y="6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9" y="5"/>
                    <a:pt x="10" y="7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1"/>
                    <a:pt x="10" y="12"/>
                    <a:pt x="9" y="12"/>
                  </a:cubicBezTo>
                  <a:cubicBezTo>
                    <a:pt x="8" y="14"/>
                    <a:pt x="7" y="16"/>
                    <a:pt x="6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4" y="17"/>
                    <a:pt x="6" y="15"/>
                  </a:cubicBezTo>
                  <a:cubicBezTo>
                    <a:pt x="7" y="13"/>
                    <a:pt x="9" y="12"/>
                    <a:pt x="10" y="10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8" y="6"/>
                    <a:pt x="7" y="5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7"/>
                    <a:pt x="2" y="11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8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7" name="Freeform 373"/>
            <p:cNvSpPr>
              <a:spLocks/>
            </p:cNvSpPr>
            <p:nvPr/>
          </p:nvSpPr>
          <p:spPr bwMode="auto">
            <a:xfrm>
              <a:off x="5604" y="4026"/>
              <a:ext cx="148" cy="294"/>
            </a:xfrm>
            <a:custGeom>
              <a:avLst/>
              <a:gdLst>
                <a:gd name="T0" fmla="*/ 3 w 47"/>
                <a:gd name="T1" fmla="*/ 1 h 91"/>
                <a:gd name="T2" fmla="*/ 0 w 47"/>
                <a:gd name="T3" fmla="*/ 19 h 91"/>
                <a:gd name="T4" fmla="*/ 9 w 47"/>
                <a:gd name="T5" fmla="*/ 39 h 91"/>
                <a:gd name="T6" fmla="*/ 15 w 47"/>
                <a:gd name="T7" fmla="*/ 46 h 91"/>
                <a:gd name="T8" fmla="*/ 27 w 47"/>
                <a:gd name="T9" fmla="*/ 62 h 91"/>
                <a:gd name="T10" fmla="*/ 32 w 47"/>
                <a:gd name="T11" fmla="*/ 90 h 91"/>
                <a:gd name="T12" fmla="*/ 34 w 47"/>
                <a:gd name="T13" fmla="*/ 91 h 91"/>
                <a:gd name="T14" fmla="*/ 40 w 47"/>
                <a:gd name="T15" fmla="*/ 84 h 91"/>
                <a:gd name="T16" fmla="*/ 40 w 47"/>
                <a:gd name="T17" fmla="*/ 82 h 91"/>
                <a:gd name="T18" fmla="*/ 42 w 47"/>
                <a:gd name="T19" fmla="*/ 87 h 91"/>
                <a:gd name="T20" fmla="*/ 45 w 47"/>
                <a:gd name="T21" fmla="*/ 90 h 91"/>
                <a:gd name="T22" fmla="*/ 47 w 47"/>
                <a:gd name="T23" fmla="*/ 81 h 91"/>
                <a:gd name="T24" fmla="*/ 26 w 47"/>
                <a:gd name="T25" fmla="*/ 45 h 91"/>
                <a:gd name="T26" fmla="*/ 10 w 47"/>
                <a:gd name="T27" fmla="*/ 23 h 91"/>
                <a:gd name="T28" fmla="*/ 7 w 47"/>
                <a:gd name="T29" fmla="*/ 2 h 91"/>
                <a:gd name="T30" fmla="*/ 5 w 47"/>
                <a:gd name="T31" fmla="*/ 0 h 91"/>
                <a:gd name="T32" fmla="*/ 4 w 47"/>
                <a:gd name="T33" fmla="*/ 0 h 91"/>
                <a:gd name="T34" fmla="*/ 3 w 47"/>
                <a:gd name="T35" fmla="*/ 1 h 91"/>
                <a:gd name="T36" fmla="*/ 3 w 47"/>
                <a:gd name="T37" fmla="*/ 2 h 91"/>
                <a:gd name="T38" fmla="*/ 6 w 47"/>
                <a:gd name="T39" fmla="*/ 3 h 91"/>
                <a:gd name="T40" fmla="*/ 5 w 47"/>
                <a:gd name="T41" fmla="*/ 2 h 91"/>
                <a:gd name="T42" fmla="*/ 8 w 47"/>
                <a:gd name="T43" fmla="*/ 23 h 91"/>
                <a:gd name="T44" fmla="*/ 24 w 47"/>
                <a:gd name="T45" fmla="*/ 46 h 91"/>
                <a:gd name="T46" fmla="*/ 45 w 47"/>
                <a:gd name="T47" fmla="*/ 81 h 91"/>
                <a:gd name="T48" fmla="*/ 44 w 47"/>
                <a:gd name="T49" fmla="*/ 88 h 91"/>
                <a:gd name="T50" fmla="*/ 44 w 47"/>
                <a:gd name="T51" fmla="*/ 89 h 91"/>
                <a:gd name="T52" fmla="*/ 45 w 47"/>
                <a:gd name="T53" fmla="*/ 89 h 91"/>
                <a:gd name="T54" fmla="*/ 41 w 47"/>
                <a:gd name="T55" fmla="*/ 82 h 91"/>
                <a:gd name="T56" fmla="*/ 39 w 47"/>
                <a:gd name="T57" fmla="*/ 82 h 91"/>
                <a:gd name="T58" fmla="*/ 33 w 47"/>
                <a:gd name="T59" fmla="*/ 90 h 91"/>
                <a:gd name="T60" fmla="*/ 34 w 47"/>
                <a:gd name="T61" fmla="*/ 91 h 91"/>
                <a:gd name="T62" fmla="*/ 27 w 47"/>
                <a:gd name="T63" fmla="*/ 58 h 91"/>
                <a:gd name="T64" fmla="*/ 17 w 47"/>
                <a:gd name="T65" fmla="*/ 46 h 91"/>
                <a:gd name="T66" fmla="*/ 13 w 47"/>
                <a:gd name="T67" fmla="*/ 41 h 91"/>
                <a:gd name="T68" fmla="*/ 2 w 47"/>
                <a:gd name="T69" fmla="*/ 19 h 91"/>
                <a:gd name="T70" fmla="*/ 3 w 47"/>
                <a:gd name="T71" fmla="*/ 5 h 91"/>
                <a:gd name="T72" fmla="*/ 4 w 47"/>
                <a:gd name="T73" fmla="*/ 2 h 91"/>
                <a:gd name="T74" fmla="*/ 4 w 47"/>
                <a:gd name="T75" fmla="*/ 1 h 91"/>
                <a:gd name="T76" fmla="*/ 3 w 47"/>
                <a:gd name="T77" fmla="*/ 1 h 91"/>
                <a:gd name="T78" fmla="*/ 3 w 47"/>
                <a:gd name="T7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" h="9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7"/>
                    <a:pt x="0" y="15"/>
                  </a:cubicBezTo>
                  <a:cubicBezTo>
                    <a:pt x="0" y="16"/>
                    <a:pt x="0" y="18"/>
                    <a:pt x="0" y="19"/>
                  </a:cubicBezTo>
                  <a:cubicBezTo>
                    <a:pt x="0" y="22"/>
                    <a:pt x="1" y="25"/>
                    <a:pt x="2" y="28"/>
                  </a:cubicBezTo>
                  <a:cubicBezTo>
                    <a:pt x="4" y="32"/>
                    <a:pt x="7" y="36"/>
                    <a:pt x="9" y="39"/>
                  </a:cubicBezTo>
                  <a:cubicBezTo>
                    <a:pt x="10" y="41"/>
                    <a:pt x="12" y="42"/>
                    <a:pt x="13" y="43"/>
                  </a:cubicBezTo>
                  <a:cubicBezTo>
                    <a:pt x="13" y="45"/>
                    <a:pt x="14" y="45"/>
                    <a:pt x="15" y="46"/>
                  </a:cubicBezTo>
                  <a:cubicBezTo>
                    <a:pt x="15" y="46"/>
                    <a:pt x="15" y="46"/>
                    <a:pt x="16" y="47"/>
                  </a:cubicBezTo>
                  <a:cubicBezTo>
                    <a:pt x="18" y="49"/>
                    <a:pt x="23" y="55"/>
                    <a:pt x="27" y="62"/>
                  </a:cubicBezTo>
                  <a:cubicBezTo>
                    <a:pt x="31" y="69"/>
                    <a:pt x="33" y="71"/>
                    <a:pt x="33" y="81"/>
                  </a:cubicBezTo>
                  <a:cubicBezTo>
                    <a:pt x="33" y="84"/>
                    <a:pt x="33" y="87"/>
                    <a:pt x="32" y="90"/>
                  </a:cubicBezTo>
                  <a:cubicBezTo>
                    <a:pt x="32" y="91"/>
                    <a:pt x="32" y="91"/>
                    <a:pt x="33" y="91"/>
                  </a:cubicBezTo>
                  <a:cubicBezTo>
                    <a:pt x="33" y="91"/>
                    <a:pt x="33" y="91"/>
                    <a:pt x="34" y="91"/>
                  </a:cubicBezTo>
                  <a:cubicBezTo>
                    <a:pt x="36" y="90"/>
                    <a:pt x="37" y="88"/>
                    <a:pt x="39" y="87"/>
                  </a:cubicBezTo>
                  <a:cubicBezTo>
                    <a:pt x="39" y="86"/>
                    <a:pt x="40" y="85"/>
                    <a:pt x="40" y="84"/>
                  </a:cubicBezTo>
                  <a:cubicBezTo>
                    <a:pt x="40" y="84"/>
                    <a:pt x="41" y="83"/>
                    <a:pt x="41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40" y="84"/>
                    <a:pt x="41" y="86"/>
                    <a:pt x="42" y="87"/>
                  </a:cubicBezTo>
                  <a:cubicBezTo>
                    <a:pt x="43" y="88"/>
                    <a:pt x="44" y="89"/>
                    <a:pt x="44" y="89"/>
                  </a:cubicBezTo>
                  <a:cubicBezTo>
                    <a:pt x="44" y="90"/>
                    <a:pt x="44" y="90"/>
                    <a:pt x="45" y="90"/>
                  </a:cubicBezTo>
                  <a:cubicBezTo>
                    <a:pt x="45" y="90"/>
                    <a:pt x="45" y="90"/>
                    <a:pt x="46" y="89"/>
                  </a:cubicBezTo>
                  <a:cubicBezTo>
                    <a:pt x="46" y="89"/>
                    <a:pt x="47" y="86"/>
                    <a:pt x="47" y="81"/>
                  </a:cubicBezTo>
                  <a:cubicBezTo>
                    <a:pt x="47" y="74"/>
                    <a:pt x="46" y="72"/>
                    <a:pt x="40" y="63"/>
                  </a:cubicBezTo>
                  <a:cubicBezTo>
                    <a:pt x="33" y="54"/>
                    <a:pt x="29" y="49"/>
                    <a:pt x="26" y="45"/>
                  </a:cubicBezTo>
                  <a:cubicBezTo>
                    <a:pt x="22" y="41"/>
                    <a:pt x="20" y="39"/>
                    <a:pt x="17" y="34"/>
                  </a:cubicBezTo>
                  <a:cubicBezTo>
                    <a:pt x="14" y="30"/>
                    <a:pt x="12" y="27"/>
                    <a:pt x="10" y="23"/>
                  </a:cubicBezTo>
                  <a:cubicBezTo>
                    <a:pt x="8" y="18"/>
                    <a:pt x="7" y="13"/>
                    <a:pt x="7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5"/>
                    <a:pt x="5" y="7"/>
                  </a:cubicBezTo>
                  <a:cubicBezTo>
                    <a:pt x="5" y="14"/>
                    <a:pt x="6" y="19"/>
                    <a:pt x="8" y="23"/>
                  </a:cubicBezTo>
                  <a:cubicBezTo>
                    <a:pt x="10" y="28"/>
                    <a:pt x="13" y="31"/>
                    <a:pt x="15" y="35"/>
                  </a:cubicBezTo>
                  <a:cubicBezTo>
                    <a:pt x="18" y="40"/>
                    <a:pt x="21" y="43"/>
                    <a:pt x="24" y="46"/>
                  </a:cubicBezTo>
                  <a:cubicBezTo>
                    <a:pt x="28" y="50"/>
                    <a:pt x="32" y="55"/>
                    <a:pt x="38" y="64"/>
                  </a:cubicBezTo>
                  <a:cubicBezTo>
                    <a:pt x="45" y="73"/>
                    <a:pt x="45" y="75"/>
                    <a:pt x="45" y="81"/>
                  </a:cubicBezTo>
                  <a:cubicBezTo>
                    <a:pt x="45" y="83"/>
                    <a:pt x="45" y="85"/>
                    <a:pt x="44" y="87"/>
                  </a:cubicBezTo>
                  <a:cubicBezTo>
                    <a:pt x="44" y="87"/>
                    <a:pt x="44" y="88"/>
                    <a:pt x="44" y="88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3" y="84"/>
                    <a:pt x="41" y="82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2"/>
                    <a:pt x="39" y="83"/>
                    <a:pt x="38" y="84"/>
                  </a:cubicBezTo>
                  <a:cubicBezTo>
                    <a:pt x="38" y="86"/>
                    <a:pt x="35" y="88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87"/>
                    <a:pt x="35" y="84"/>
                    <a:pt x="35" y="81"/>
                  </a:cubicBezTo>
                  <a:cubicBezTo>
                    <a:pt x="35" y="69"/>
                    <a:pt x="32" y="65"/>
                    <a:pt x="27" y="58"/>
                  </a:cubicBezTo>
                  <a:cubicBezTo>
                    <a:pt x="24" y="54"/>
                    <a:pt x="22" y="51"/>
                    <a:pt x="20" y="49"/>
                  </a:cubicBezTo>
                  <a:cubicBezTo>
                    <a:pt x="19" y="47"/>
                    <a:pt x="18" y="47"/>
                    <a:pt x="17" y="46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5" y="44"/>
                    <a:pt x="14" y="43"/>
                    <a:pt x="13" y="41"/>
                  </a:cubicBezTo>
                  <a:cubicBezTo>
                    <a:pt x="11" y="39"/>
                    <a:pt x="8" y="35"/>
                    <a:pt x="6" y="31"/>
                  </a:cubicBezTo>
                  <a:cubicBezTo>
                    <a:pt x="4" y="27"/>
                    <a:pt x="2" y="23"/>
                    <a:pt x="2" y="19"/>
                  </a:cubicBezTo>
                  <a:cubicBezTo>
                    <a:pt x="2" y="18"/>
                    <a:pt x="1" y="16"/>
                    <a:pt x="1" y="15"/>
                  </a:cubicBezTo>
                  <a:cubicBezTo>
                    <a:pt x="1" y="11"/>
                    <a:pt x="2" y="8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8" name="Freeform 374"/>
            <p:cNvSpPr>
              <a:spLocks/>
            </p:cNvSpPr>
            <p:nvPr/>
          </p:nvSpPr>
          <p:spPr bwMode="auto">
            <a:xfrm>
              <a:off x="5600" y="4026"/>
              <a:ext cx="152" cy="297"/>
            </a:xfrm>
            <a:custGeom>
              <a:avLst/>
              <a:gdLst>
                <a:gd name="T0" fmla="*/ 3 w 48"/>
                <a:gd name="T1" fmla="*/ 0 h 92"/>
                <a:gd name="T2" fmla="*/ 13 w 48"/>
                <a:gd name="T3" fmla="*/ 44 h 92"/>
                <a:gd name="T4" fmla="*/ 33 w 48"/>
                <a:gd name="T5" fmla="*/ 90 h 92"/>
                <a:gd name="T6" fmla="*/ 40 w 48"/>
                <a:gd name="T7" fmla="*/ 87 h 92"/>
                <a:gd name="T8" fmla="*/ 41 w 48"/>
                <a:gd name="T9" fmla="*/ 82 h 92"/>
                <a:gd name="T10" fmla="*/ 44 w 48"/>
                <a:gd name="T11" fmla="*/ 89 h 92"/>
                <a:gd name="T12" fmla="*/ 45 w 48"/>
                <a:gd name="T13" fmla="*/ 90 h 92"/>
                <a:gd name="T14" fmla="*/ 46 w 48"/>
                <a:gd name="T15" fmla="*/ 90 h 92"/>
                <a:gd name="T16" fmla="*/ 48 w 48"/>
                <a:gd name="T17" fmla="*/ 80 h 92"/>
                <a:gd name="T18" fmla="*/ 8 w 48"/>
                <a:gd name="T19" fmla="*/ 7 h 92"/>
                <a:gd name="T20" fmla="*/ 5 w 48"/>
                <a:gd name="T21" fmla="*/ 0 h 92"/>
                <a:gd name="T22" fmla="*/ 3 w 48"/>
                <a:gd name="T23" fmla="*/ 1 h 92"/>
                <a:gd name="T24" fmla="*/ 5 w 48"/>
                <a:gd name="T25" fmla="*/ 2 h 92"/>
                <a:gd name="T26" fmla="*/ 6 w 48"/>
                <a:gd name="T27" fmla="*/ 1 h 92"/>
                <a:gd name="T28" fmla="*/ 16 w 48"/>
                <a:gd name="T29" fmla="*/ 35 h 92"/>
                <a:gd name="T30" fmla="*/ 45 w 48"/>
                <a:gd name="T31" fmla="*/ 88 h 92"/>
                <a:gd name="T32" fmla="*/ 45 w 48"/>
                <a:gd name="T33" fmla="*/ 88 h 92"/>
                <a:gd name="T34" fmla="*/ 44 w 48"/>
                <a:gd name="T35" fmla="*/ 89 h 92"/>
                <a:gd name="T36" fmla="*/ 47 w 48"/>
                <a:gd name="T37" fmla="*/ 88 h 92"/>
                <a:gd name="T38" fmla="*/ 39 w 48"/>
                <a:gd name="T39" fmla="*/ 84 h 92"/>
                <a:gd name="T40" fmla="*/ 35 w 48"/>
                <a:gd name="T41" fmla="*/ 91 h 92"/>
                <a:gd name="T42" fmla="*/ 21 w 48"/>
                <a:gd name="T43" fmla="*/ 48 h 92"/>
                <a:gd name="T44" fmla="*/ 3 w 48"/>
                <a:gd name="T45" fmla="*/ 19 h 92"/>
                <a:gd name="T46" fmla="*/ 5 w 48"/>
                <a:gd name="T47" fmla="*/ 2 h 92"/>
                <a:gd name="T48" fmla="*/ 6 w 48"/>
                <a:gd name="T49" fmla="*/ 1 h 92"/>
                <a:gd name="T50" fmla="*/ 4 w 48"/>
                <a:gd name="T51" fmla="*/ 2 h 92"/>
                <a:gd name="T52" fmla="*/ 4 w 48"/>
                <a:gd name="T53" fmla="*/ 1 h 92"/>
                <a:gd name="T54" fmla="*/ 5 w 48"/>
                <a:gd name="T55" fmla="*/ 1 h 92"/>
                <a:gd name="T56" fmla="*/ 5 w 48"/>
                <a:gd name="T57" fmla="*/ 1 h 92"/>
                <a:gd name="T58" fmla="*/ 2 w 48"/>
                <a:gd name="T59" fmla="*/ 19 h 92"/>
                <a:gd name="T60" fmla="*/ 21 w 48"/>
                <a:gd name="T61" fmla="*/ 49 h 92"/>
                <a:gd name="T62" fmla="*/ 35 w 48"/>
                <a:gd name="T63" fmla="*/ 90 h 92"/>
                <a:gd name="T64" fmla="*/ 40 w 48"/>
                <a:gd name="T65" fmla="*/ 84 h 92"/>
                <a:gd name="T66" fmla="*/ 46 w 48"/>
                <a:gd name="T67" fmla="*/ 89 h 92"/>
                <a:gd name="T68" fmla="*/ 45 w 48"/>
                <a:gd name="T69" fmla="*/ 89 h 92"/>
                <a:gd name="T70" fmla="*/ 45 w 48"/>
                <a:gd name="T71" fmla="*/ 88 h 92"/>
                <a:gd name="T72" fmla="*/ 26 w 48"/>
                <a:gd name="T73" fmla="*/ 46 h 92"/>
                <a:gd name="T74" fmla="*/ 6 w 48"/>
                <a:gd name="T75" fmla="*/ 2 h 92"/>
                <a:gd name="T76" fmla="*/ 7 w 48"/>
                <a:gd name="T77" fmla="*/ 2 h 92"/>
                <a:gd name="T78" fmla="*/ 5 w 48"/>
                <a:gd name="T79" fmla="*/ 1 h 92"/>
                <a:gd name="T80" fmla="*/ 4 w 48"/>
                <a:gd name="T81" fmla="*/ 0 h 92"/>
                <a:gd name="T82" fmla="*/ 7 w 48"/>
                <a:gd name="T83" fmla="*/ 1 h 92"/>
                <a:gd name="T84" fmla="*/ 18 w 48"/>
                <a:gd name="T85" fmla="*/ 34 h 92"/>
                <a:gd name="T86" fmla="*/ 46 w 48"/>
                <a:gd name="T87" fmla="*/ 89 h 92"/>
                <a:gd name="T88" fmla="*/ 45 w 48"/>
                <a:gd name="T89" fmla="*/ 89 h 92"/>
                <a:gd name="T90" fmla="*/ 40 w 48"/>
                <a:gd name="T91" fmla="*/ 83 h 92"/>
                <a:gd name="T92" fmla="*/ 42 w 48"/>
                <a:gd name="T93" fmla="*/ 82 h 92"/>
                <a:gd name="T94" fmla="*/ 34 w 48"/>
                <a:gd name="T95" fmla="*/ 91 h 92"/>
                <a:gd name="T96" fmla="*/ 28 w 48"/>
                <a:gd name="T97" fmla="*/ 61 h 92"/>
                <a:gd name="T98" fmla="*/ 4 w 48"/>
                <a:gd name="T99" fmla="*/ 27 h 92"/>
                <a:gd name="T100" fmla="*/ 4 w 48"/>
                <a:gd name="T10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92">
                  <a:moveTo>
                    <a:pt x="4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6"/>
                    <a:pt x="0" y="15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1" y="22"/>
                    <a:pt x="2" y="25"/>
                    <a:pt x="3" y="28"/>
                  </a:cubicBezTo>
                  <a:cubicBezTo>
                    <a:pt x="5" y="32"/>
                    <a:pt x="8" y="36"/>
                    <a:pt x="10" y="39"/>
                  </a:cubicBezTo>
                  <a:cubicBezTo>
                    <a:pt x="11" y="41"/>
                    <a:pt x="12" y="43"/>
                    <a:pt x="13" y="44"/>
                  </a:cubicBezTo>
                  <a:cubicBezTo>
                    <a:pt x="14" y="45"/>
                    <a:pt x="15" y="46"/>
                    <a:pt x="15" y="46"/>
                  </a:cubicBezTo>
                  <a:cubicBezTo>
                    <a:pt x="16" y="46"/>
                    <a:pt x="16" y="47"/>
                    <a:pt x="17" y="47"/>
                  </a:cubicBezTo>
                  <a:cubicBezTo>
                    <a:pt x="19" y="50"/>
                    <a:pt x="24" y="55"/>
                    <a:pt x="28" y="62"/>
                  </a:cubicBezTo>
                  <a:cubicBezTo>
                    <a:pt x="32" y="69"/>
                    <a:pt x="34" y="71"/>
                    <a:pt x="34" y="81"/>
                  </a:cubicBezTo>
                  <a:cubicBezTo>
                    <a:pt x="34" y="84"/>
                    <a:pt x="34" y="87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7" y="90"/>
                    <a:pt x="39" y="89"/>
                    <a:pt x="40" y="87"/>
                  </a:cubicBezTo>
                  <a:cubicBezTo>
                    <a:pt x="40" y="86"/>
                    <a:pt x="41" y="85"/>
                    <a:pt x="41" y="85"/>
                  </a:cubicBezTo>
                  <a:cubicBezTo>
                    <a:pt x="42" y="84"/>
                    <a:pt x="42" y="83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4"/>
                    <a:pt x="42" y="86"/>
                    <a:pt x="43" y="87"/>
                  </a:cubicBezTo>
                  <a:cubicBezTo>
                    <a:pt x="44" y="88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7" y="90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8" y="86"/>
                    <a:pt x="48" y="81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4"/>
                    <a:pt x="48" y="72"/>
                    <a:pt x="41" y="63"/>
                  </a:cubicBezTo>
                  <a:cubicBezTo>
                    <a:pt x="35" y="54"/>
                    <a:pt x="30" y="49"/>
                    <a:pt x="27" y="45"/>
                  </a:cubicBezTo>
                  <a:cubicBezTo>
                    <a:pt x="24" y="41"/>
                    <a:pt x="21" y="38"/>
                    <a:pt x="18" y="34"/>
                  </a:cubicBezTo>
                  <a:cubicBezTo>
                    <a:pt x="16" y="30"/>
                    <a:pt x="13" y="27"/>
                    <a:pt x="11" y="22"/>
                  </a:cubicBezTo>
                  <a:cubicBezTo>
                    <a:pt x="9" y="18"/>
                    <a:pt x="8" y="13"/>
                    <a:pt x="8" y="7"/>
                  </a:cubicBezTo>
                  <a:cubicBezTo>
                    <a:pt x="8" y="5"/>
                    <a:pt x="8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5"/>
                    <a:pt x="6" y="7"/>
                  </a:cubicBezTo>
                  <a:cubicBezTo>
                    <a:pt x="6" y="14"/>
                    <a:pt x="7" y="19"/>
                    <a:pt x="9" y="23"/>
                  </a:cubicBezTo>
                  <a:cubicBezTo>
                    <a:pt x="11" y="28"/>
                    <a:pt x="14" y="32"/>
                    <a:pt x="16" y="35"/>
                  </a:cubicBezTo>
                  <a:cubicBezTo>
                    <a:pt x="19" y="40"/>
                    <a:pt x="22" y="43"/>
                    <a:pt x="25" y="47"/>
                  </a:cubicBezTo>
                  <a:cubicBezTo>
                    <a:pt x="29" y="51"/>
                    <a:pt x="33" y="55"/>
                    <a:pt x="39" y="64"/>
                  </a:cubicBezTo>
                  <a:cubicBezTo>
                    <a:pt x="45" y="73"/>
                    <a:pt x="45" y="75"/>
                    <a:pt x="46" y="81"/>
                  </a:cubicBezTo>
                  <a:cubicBezTo>
                    <a:pt x="46" y="83"/>
                    <a:pt x="45" y="85"/>
                    <a:pt x="45" y="86"/>
                  </a:cubicBezTo>
                  <a:cubicBezTo>
                    <a:pt x="45" y="87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4" y="84"/>
                    <a:pt x="42" y="82"/>
                  </a:cubicBezTo>
                  <a:cubicBezTo>
                    <a:pt x="42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1"/>
                    <a:pt x="40" y="82"/>
                    <a:pt x="40" y="82"/>
                  </a:cubicBezTo>
                  <a:cubicBezTo>
                    <a:pt x="40" y="82"/>
                    <a:pt x="40" y="83"/>
                    <a:pt x="39" y="84"/>
                  </a:cubicBezTo>
                  <a:cubicBezTo>
                    <a:pt x="38" y="85"/>
                    <a:pt x="36" y="88"/>
                    <a:pt x="34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6" y="87"/>
                    <a:pt x="36" y="84"/>
                    <a:pt x="36" y="81"/>
                  </a:cubicBezTo>
                  <a:cubicBezTo>
                    <a:pt x="36" y="69"/>
                    <a:pt x="33" y="65"/>
                    <a:pt x="28" y="57"/>
                  </a:cubicBezTo>
                  <a:cubicBezTo>
                    <a:pt x="26" y="54"/>
                    <a:pt x="23" y="51"/>
                    <a:pt x="21" y="48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8" y="45"/>
                    <a:pt x="17" y="45"/>
                    <a:pt x="17" y="44"/>
                  </a:cubicBezTo>
                  <a:cubicBezTo>
                    <a:pt x="17" y="44"/>
                    <a:pt x="16" y="43"/>
                    <a:pt x="14" y="41"/>
                  </a:cubicBezTo>
                  <a:cubicBezTo>
                    <a:pt x="12" y="38"/>
                    <a:pt x="10" y="35"/>
                    <a:pt x="7" y="31"/>
                  </a:cubicBezTo>
                  <a:cubicBezTo>
                    <a:pt x="5" y="27"/>
                    <a:pt x="3" y="22"/>
                    <a:pt x="3" y="19"/>
                  </a:cubicBezTo>
                  <a:cubicBezTo>
                    <a:pt x="3" y="18"/>
                    <a:pt x="3" y="16"/>
                    <a:pt x="3" y="15"/>
                  </a:cubicBezTo>
                  <a:cubicBezTo>
                    <a:pt x="3" y="11"/>
                    <a:pt x="3" y="8"/>
                    <a:pt x="4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3" y="8"/>
                    <a:pt x="2" y="11"/>
                    <a:pt x="2" y="15"/>
                  </a:cubicBezTo>
                  <a:cubicBezTo>
                    <a:pt x="2" y="16"/>
                    <a:pt x="2" y="18"/>
                    <a:pt x="2" y="19"/>
                  </a:cubicBezTo>
                  <a:cubicBezTo>
                    <a:pt x="3" y="23"/>
                    <a:pt x="5" y="27"/>
                    <a:pt x="7" y="31"/>
                  </a:cubicBezTo>
                  <a:cubicBezTo>
                    <a:pt x="9" y="35"/>
                    <a:pt x="12" y="39"/>
                    <a:pt x="14" y="41"/>
                  </a:cubicBezTo>
                  <a:cubicBezTo>
                    <a:pt x="15" y="43"/>
                    <a:pt x="16" y="44"/>
                    <a:pt x="17" y="45"/>
                  </a:cubicBezTo>
                  <a:cubicBezTo>
                    <a:pt x="17" y="45"/>
                    <a:pt x="17" y="45"/>
                    <a:pt x="18" y="46"/>
                  </a:cubicBezTo>
                  <a:cubicBezTo>
                    <a:pt x="19" y="47"/>
                    <a:pt x="20" y="48"/>
                    <a:pt x="21" y="49"/>
                  </a:cubicBezTo>
                  <a:cubicBezTo>
                    <a:pt x="23" y="51"/>
                    <a:pt x="25" y="54"/>
                    <a:pt x="28" y="58"/>
                  </a:cubicBezTo>
                  <a:cubicBezTo>
                    <a:pt x="32" y="65"/>
                    <a:pt x="36" y="69"/>
                    <a:pt x="36" y="81"/>
                  </a:cubicBezTo>
                  <a:cubicBezTo>
                    <a:pt x="36" y="84"/>
                    <a:pt x="35" y="87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7" y="88"/>
                    <a:pt x="39" y="86"/>
                    <a:pt x="40" y="84"/>
                  </a:cubicBezTo>
                  <a:cubicBezTo>
                    <a:pt x="40" y="83"/>
                    <a:pt x="40" y="83"/>
                    <a:pt x="40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3" y="85"/>
                    <a:pt x="46" y="89"/>
                    <a:pt x="46" y="89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7"/>
                    <a:pt x="46" y="87"/>
                  </a:cubicBezTo>
                  <a:cubicBezTo>
                    <a:pt x="46" y="85"/>
                    <a:pt x="46" y="83"/>
                    <a:pt x="46" y="81"/>
                  </a:cubicBezTo>
                  <a:cubicBezTo>
                    <a:pt x="46" y="75"/>
                    <a:pt x="46" y="73"/>
                    <a:pt x="39" y="64"/>
                  </a:cubicBezTo>
                  <a:cubicBezTo>
                    <a:pt x="33" y="55"/>
                    <a:pt x="29" y="50"/>
                    <a:pt x="26" y="46"/>
                  </a:cubicBezTo>
                  <a:cubicBezTo>
                    <a:pt x="22" y="42"/>
                    <a:pt x="20" y="39"/>
                    <a:pt x="17" y="35"/>
                  </a:cubicBezTo>
                  <a:cubicBezTo>
                    <a:pt x="14" y="31"/>
                    <a:pt x="11" y="28"/>
                    <a:pt x="10" y="23"/>
                  </a:cubicBezTo>
                  <a:cubicBezTo>
                    <a:pt x="8" y="19"/>
                    <a:pt x="6" y="14"/>
                    <a:pt x="6" y="7"/>
                  </a:cubicBezTo>
                  <a:cubicBezTo>
                    <a:pt x="6" y="5"/>
                    <a:pt x="6" y="3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8" y="13"/>
                    <a:pt x="9" y="18"/>
                    <a:pt x="11" y="23"/>
                  </a:cubicBezTo>
                  <a:cubicBezTo>
                    <a:pt x="13" y="27"/>
                    <a:pt x="15" y="31"/>
                    <a:pt x="18" y="34"/>
                  </a:cubicBezTo>
                  <a:cubicBezTo>
                    <a:pt x="21" y="39"/>
                    <a:pt x="23" y="42"/>
                    <a:pt x="26" y="46"/>
                  </a:cubicBezTo>
                  <a:cubicBezTo>
                    <a:pt x="30" y="49"/>
                    <a:pt x="34" y="54"/>
                    <a:pt x="40" y="63"/>
                  </a:cubicBezTo>
                  <a:cubicBezTo>
                    <a:pt x="47" y="72"/>
                    <a:pt x="47" y="74"/>
                    <a:pt x="47" y="80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86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4" y="88"/>
                    <a:pt x="44" y="87"/>
                  </a:cubicBezTo>
                  <a:cubicBezTo>
                    <a:pt x="43" y="86"/>
                    <a:pt x="41" y="84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4"/>
                    <a:pt x="41" y="84"/>
                  </a:cubicBezTo>
                  <a:cubicBezTo>
                    <a:pt x="40" y="85"/>
                    <a:pt x="40" y="86"/>
                    <a:pt x="39" y="87"/>
                  </a:cubicBezTo>
                  <a:cubicBezTo>
                    <a:pt x="38" y="88"/>
                    <a:pt x="36" y="90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7"/>
                    <a:pt x="35" y="84"/>
                    <a:pt x="35" y="81"/>
                  </a:cubicBezTo>
                  <a:cubicBezTo>
                    <a:pt x="35" y="71"/>
                    <a:pt x="32" y="68"/>
                    <a:pt x="28" y="61"/>
                  </a:cubicBezTo>
                  <a:cubicBezTo>
                    <a:pt x="24" y="54"/>
                    <a:pt x="19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5" y="44"/>
                    <a:pt x="14" y="43"/>
                  </a:cubicBezTo>
                  <a:cubicBezTo>
                    <a:pt x="13" y="42"/>
                    <a:pt x="12" y="41"/>
                    <a:pt x="11" y="39"/>
                  </a:cubicBezTo>
                  <a:cubicBezTo>
                    <a:pt x="8" y="36"/>
                    <a:pt x="5" y="32"/>
                    <a:pt x="4" y="27"/>
                  </a:cubicBezTo>
                  <a:cubicBezTo>
                    <a:pt x="2" y="25"/>
                    <a:pt x="1" y="22"/>
                    <a:pt x="1" y="19"/>
                  </a:cubicBezTo>
                  <a:cubicBezTo>
                    <a:pt x="1" y="18"/>
                    <a:pt x="1" y="16"/>
                    <a:pt x="1" y="15"/>
                  </a:cubicBezTo>
                  <a:cubicBezTo>
                    <a:pt x="1" y="7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9" name="Freeform 375"/>
            <p:cNvSpPr>
              <a:spLocks/>
            </p:cNvSpPr>
            <p:nvPr/>
          </p:nvSpPr>
          <p:spPr bwMode="auto">
            <a:xfrm>
              <a:off x="5550" y="4184"/>
              <a:ext cx="92" cy="84"/>
            </a:xfrm>
            <a:custGeom>
              <a:avLst/>
              <a:gdLst>
                <a:gd name="T0" fmla="*/ 1 w 29"/>
                <a:gd name="T1" fmla="*/ 2 h 26"/>
                <a:gd name="T2" fmla="*/ 1 w 29"/>
                <a:gd name="T3" fmla="*/ 1 h 26"/>
                <a:gd name="T4" fmla="*/ 1 w 29"/>
                <a:gd name="T5" fmla="*/ 2 h 26"/>
                <a:gd name="T6" fmla="*/ 1 w 29"/>
                <a:gd name="T7" fmla="*/ 2 h 26"/>
                <a:gd name="T8" fmla="*/ 1 w 29"/>
                <a:gd name="T9" fmla="*/ 1 h 26"/>
                <a:gd name="T10" fmla="*/ 1 w 29"/>
                <a:gd name="T11" fmla="*/ 2 h 26"/>
                <a:gd name="T12" fmla="*/ 3 w 29"/>
                <a:gd name="T13" fmla="*/ 2 h 26"/>
                <a:gd name="T14" fmla="*/ 13 w 29"/>
                <a:gd name="T15" fmla="*/ 5 h 26"/>
                <a:gd name="T16" fmla="*/ 27 w 29"/>
                <a:gd name="T17" fmla="*/ 26 h 26"/>
                <a:gd name="T18" fmla="*/ 28 w 29"/>
                <a:gd name="T19" fmla="*/ 26 h 26"/>
                <a:gd name="T20" fmla="*/ 28 w 29"/>
                <a:gd name="T21" fmla="*/ 25 h 26"/>
                <a:gd name="T22" fmla="*/ 14 w 29"/>
                <a:gd name="T23" fmla="*/ 4 h 26"/>
                <a:gd name="T24" fmla="*/ 3 w 29"/>
                <a:gd name="T25" fmla="*/ 0 h 26"/>
                <a:gd name="T26" fmla="*/ 1 w 29"/>
                <a:gd name="T27" fmla="*/ 0 h 26"/>
                <a:gd name="T28" fmla="*/ 0 w 29"/>
                <a:gd name="T29" fmla="*/ 1 h 26"/>
                <a:gd name="T30" fmla="*/ 1 w 29"/>
                <a:gd name="T3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26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8" y="2"/>
                    <a:pt x="13" y="5"/>
                  </a:cubicBezTo>
                  <a:cubicBezTo>
                    <a:pt x="17" y="9"/>
                    <a:pt x="22" y="15"/>
                    <a:pt x="27" y="26"/>
                  </a:cubicBezTo>
                  <a:cubicBezTo>
                    <a:pt x="27" y="26"/>
                    <a:pt x="28" y="26"/>
                    <a:pt x="28" y="26"/>
                  </a:cubicBezTo>
                  <a:cubicBezTo>
                    <a:pt x="28" y="26"/>
                    <a:pt x="29" y="26"/>
                    <a:pt x="28" y="25"/>
                  </a:cubicBezTo>
                  <a:cubicBezTo>
                    <a:pt x="24" y="14"/>
                    <a:pt x="18" y="7"/>
                    <a:pt x="14" y="4"/>
                  </a:cubicBezTo>
                  <a:cubicBezTo>
                    <a:pt x="9" y="0"/>
                    <a:pt x="5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0" name="Freeform 376"/>
            <p:cNvSpPr>
              <a:spLocks/>
            </p:cNvSpPr>
            <p:nvPr/>
          </p:nvSpPr>
          <p:spPr bwMode="auto">
            <a:xfrm>
              <a:off x="5550" y="4181"/>
              <a:ext cx="92" cy="91"/>
            </a:xfrm>
            <a:custGeom>
              <a:avLst/>
              <a:gdLst>
                <a:gd name="T0" fmla="*/ 1 w 29"/>
                <a:gd name="T1" fmla="*/ 3 h 28"/>
                <a:gd name="T2" fmla="*/ 1 w 29"/>
                <a:gd name="T3" fmla="*/ 2 h 28"/>
                <a:gd name="T4" fmla="*/ 1 w 29"/>
                <a:gd name="T5" fmla="*/ 3 h 28"/>
                <a:gd name="T6" fmla="*/ 1 w 29"/>
                <a:gd name="T7" fmla="*/ 3 h 28"/>
                <a:gd name="T8" fmla="*/ 1 w 29"/>
                <a:gd name="T9" fmla="*/ 2 h 28"/>
                <a:gd name="T10" fmla="*/ 1 w 29"/>
                <a:gd name="T11" fmla="*/ 3 h 28"/>
                <a:gd name="T12" fmla="*/ 3 w 29"/>
                <a:gd name="T13" fmla="*/ 3 h 28"/>
                <a:gd name="T14" fmla="*/ 27 w 29"/>
                <a:gd name="T15" fmla="*/ 27 h 28"/>
                <a:gd name="T16" fmla="*/ 28 w 29"/>
                <a:gd name="T17" fmla="*/ 28 h 28"/>
                <a:gd name="T18" fmla="*/ 29 w 29"/>
                <a:gd name="T19" fmla="*/ 26 h 28"/>
                <a:gd name="T20" fmla="*/ 3 w 29"/>
                <a:gd name="T21" fmla="*/ 0 h 28"/>
                <a:gd name="T22" fmla="*/ 3 w 29"/>
                <a:gd name="T23" fmla="*/ 1 h 28"/>
                <a:gd name="T24" fmla="*/ 1 w 29"/>
                <a:gd name="T25" fmla="*/ 1 h 28"/>
                <a:gd name="T26" fmla="*/ 0 w 29"/>
                <a:gd name="T27" fmla="*/ 2 h 28"/>
                <a:gd name="T28" fmla="*/ 0 w 29"/>
                <a:gd name="T29" fmla="*/ 2 h 28"/>
                <a:gd name="T30" fmla="*/ 1 w 29"/>
                <a:gd name="T31" fmla="*/ 3 h 28"/>
                <a:gd name="T32" fmla="*/ 1 w 29"/>
                <a:gd name="T33" fmla="*/ 3 h 28"/>
                <a:gd name="T34" fmla="*/ 1 w 29"/>
                <a:gd name="T35" fmla="*/ 2 h 28"/>
                <a:gd name="T36" fmla="*/ 0 w 29"/>
                <a:gd name="T37" fmla="*/ 2 h 28"/>
                <a:gd name="T38" fmla="*/ 0 w 29"/>
                <a:gd name="T39" fmla="*/ 2 h 28"/>
                <a:gd name="T40" fmla="*/ 1 w 29"/>
                <a:gd name="T41" fmla="*/ 1 h 28"/>
                <a:gd name="T42" fmla="*/ 3 w 29"/>
                <a:gd name="T43" fmla="*/ 1 h 28"/>
                <a:gd name="T44" fmla="*/ 3 w 29"/>
                <a:gd name="T45" fmla="*/ 1 h 28"/>
                <a:gd name="T46" fmla="*/ 3 w 29"/>
                <a:gd name="T47" fmla="*/ 1 h 28"/>
                <a:gd name="T48" fmla="*/ 3 w 29"/>
                <a:gd name="T49" fmla="*/ 1 h 28"/>
                <a:gd name="T50" fmla="*/ 28 w 29"/>
                <a:gd name="T51" fmla="*/ 26 h 28"/>
                <a:gd name="T52" fmla="*/ 28 w 29"/>
                <a:gd name="T53" fmla="*/ 27 h 28"/>
                <a:gd name="T54" fmla="*/ 27 w 29"/>
                <a:gd name="T55" fmla="*/ 27 h 28"/>
                <a:gd name="T56" fmla="*/ 3 w 29"/>
                <a:gd name="T57" fmla="*/ 2 h 28"/>
                <a:gd name="T58" fmla="*/ 1 w 29"/>
                <a:gd name="T59" fmla="*/ 3 h 28"/>
                <a:gd name="T60" fmla="*/ 1 w 29"/>
                <a:gd name="T61" fmla="*/ 2 h 28"/>
                <a:gd name="T62" fmla="*/ 1 w 29"/>
                <a:gd name="T63" fmla="*/ 3 h 28"/>
                <a:gd name="T64" fmla="*/ 1 w 29"/>
                <a:gd name="T65" fmla="*/ 2 h 28"/>
                <a:gd name="T66" fmla="*/ 1 w 29"/>
                <a:gd name="T67" fmla="*/ 3 h 28"/>
                <a:gd name="T68" fmla="*/ 1 w 29"/>
                <a:gd name="T69" fmla="*/ 2 h 28"/>
                <a:gd name="T70" fmla="*/ 1 w 29"/>
                <a:gd name="T71" fmla="*/ 3 h 28"/>
                <a:gd name="T72" fmla="*/ 1 w 29"/>
                <a:gd name="T7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8" y="3"/>
                    <a:pt x="12" y="7"/>
                  </a:cubicBezTo>
                  <a:cubicBezTo>
                    <a:pt x="17" y="10"/>
                    <a:pt x="22" y="16"/>
                    <a:pt x="27" y="27"/>
                  </a:cubicBezTo>
                  <a:cubicBezTo>
                    <a:pt x="27" y="27"/>
                    <a:pt x="27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29" y="27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4" y="15"/>
                    <a:pt x="19" y="8"/>
                    <a:pt x="14" y="5"/>
                  </a:cubicBezTo>
                  <a:cubicBezTo>
                    <a:pt x="9" y="1"/>
                    <a:pt x="5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2"/>
                    <a:pt x="14" y="5"/>
                  </a:cubicBezTo>
                  <a:cubicBezTo>
                    <a:pt x="18" y="9"/>
                    <a:pt x="24" y="15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2" y="15"/>
                    <a:pt x="17" y="9"/>
                    <a:pt x="13" y="6"/>
                  </a:cubicBezTo>
                  <a:cubicBezTo>
                    <a:pt x="8" y="3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1" name="Freeform 377"/>
            <p:cNvSpPr>
              <a:spLocks/>
            </p:cNvSpPr>
            <p:nvPr/>
          </p:nvSpPr>
          <p:spPr bwMode="auto">
            <a:xfrm>
              <a:off x="5569" y="4158"/>
              <a:ext cx="123" cy="65"/>
            </a:xfrm>
            <a:custGeom>
              <a:avLst/>
              <a:gdLst>
                <a:gd name="T0" fmla="*/ 1 w 39"/>
                <a:gd name="T1" fmla="*/ 2 h 20"/>
                <a:gd name="T2" fmla="*/ 1 w 39"/>
                <a:gd name="T3" fmla="*/ 2 h 20"/>
                <a:gd name="T4" fmla="*/ 37 w 39"/>
                <a:gd name="T5" fmla="*/ 19 h 20"/>
                <a:gd name="T6" fmla="*/ 39 w 39"/>
                <a:gd name="T7" fmla="*/ 19 h 20"/>
                <a:gd name="T8" fmla="*/ 39 w 39"/>
                <a:gd name="T9" fmla="*/ 18 h 20"/>
                <a:gd name="T10" fmla="*/ 1 w 39"/>
                <a:gd name="T11" fmla="*/ 0 h 20"/>
                <a:gd name="T12" fmla="*/ 0 w 39"/>
                <a:gd name="T13" fmla="*/ 1 h 20"/>
                <a:gd name="T14" fmla="*/ 1 w 39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6" y="3"/>
                    <a:pt x="37" y="19"/>
                  </a:cubicBezTo>
                  <a:cubicBezTo>
                    <a:pt x="38" y="20"/>
                    <a:pt x="38" y="20"/>
                    <a:pt x="39" y="19"/>
                  </a:cubicBezTo>
                  <a:cubicBezTo>
                    <a:pt x="39" y="19"/>
                    <a:pt x="39" y="18"/>
                    <a:pt x="39" y="18"/>
                  </a:cubicBezTo>
                  <a:cubicBezTo>
                    <a:pt x="16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2" name="Freeform 378"/>
            <p:cNvSpPr>
              <a:spLocks/>
            </p:cNvSpPr>
            <p:nvPr/>
          </p:nvSpPr>
          <p:spPr bwMode="auto">
            <a:xfrm>
              <a:off x="5566" y="4158"/>
              <a:ext cx="126" cy="65"/>
            </a:xfrm>
            <a:custGeom>
              <a:avLst/>
              <a:gdLst>
                <a:gd name="T0" fmla="*/ 2 w 40"/>
                <a:gd name="T1" fmla="*/ 2 h 20"/>
                <a:gd name="T2" fmla="*/ 2 w 40"/>
                <a:gd name="T3" fmla="*/ 2 h 20"/>
                <a:gd name="T4" fmla="*/ 2 w 40"/>
                <a:gd name="T5" fmla="*/ 2 h 20"/>
                <a:gd name="T6" fmla="*/ 2 w 40"/>
                <a:gd name="T7" fmla="*/ 2 h 20"/>
                <a:gd name="T8" fmla="*/ 2 w 40"/>
                <a:gd name="T9" fmla="*/ 2 h 20"/>
                <a:gd name="T10" fmla="*/ 38 w 40"/>
                <a:gd name="T11" fmla="*/ 20 h 20"/>
                <a:gd name="T12" fmla="*/ 39 w 40"/>
                <a:gd name="T13" fmla="*/ 20 h 20"/>
                <a:gd name="T14" fmla="*/ 40 w 40"/>
                <a:gd name="T15" fmla="*/ 19 h 20"/>
                <a:gd name="T16" fmla="*/ 40 w 40"/>
                <a:gd name="T17" fmla="*/ 19 h 20"/>
                <a:gd name="T18" fmla="*/ 40 w 40"/>
                <a:gd name="T19" fmla="*/ 18 h 20"/>
                <a:gd name="T20" fmla="*/ 2 w 40"/>
                <a:gd name="T21" fmla="*/ 0 h 20"/>
                <a:gd name="T22" fmla="*/ 2 w 40"/>
                <a:gd name="T23" fmla="*/ 0 h 20"/>
                <a:gd name="T24" fmla="*/ 2 w 40"/>
                <a:gd name="T25" fmla="*/ 0 h 20"/>
                <a:gd name="T26" fmla="*/ 2 w 40"/>
                <a:gd name="T27" fmla="*/ 0 h 20"/>
                <a:gd name="T28" fmla="*/ 0 w 40"/>
                <a:gd name="T29" fmla="*/ 1 h 20"/>
                <a:gd name="T30" fmla="*/ 1 w 40"/>
                <a:gd name="T31" fmla="*/ 1 h 20"/>
                <a:gd name="T32" fmla="*/ 0 w 40"/>
                <a:gd name="T33" fmla="*/ 1 h 20"/>
                <a:gd name="T34" fmla="*/ 0 w 40"/>
                <a:gd name="T35" fmla="*/ 1 h 20"/>
                <a:gd name="T36" fmla="*/ 2 w 40"/>
                <a:gd name="T37" fmla="*/ 2 h 20"/>
                <a:gd name="T38" fmla="*/ 2 w 40"/>
                <a:gd name="T39" fmla="*/ 2 h 20"/>
                <a:gd name="T40" fmla="*/ 2 w 40"/>
                <a:gd name="T41" fmla="*/ 2 h 20"/>
                <a:gd name="T42" fmla="*/ 1 w 40"/>
                <a:gd name="T43" fmla="*/ 1 h 20"/>
                <a:gd name="T44" fmla="*/ 1 w 40"/>
                <a:gd name="T45" fmla="*/ 1 h 20"/>
                <a:gd name="T46" fmla="*/ 1 w 40"/>
                <a:gd name="T47" fmla="*/ 1 h 20"/>
                <a:gd name="T48" fmla="*/ 1 w 40"/>
                <a:gd name="T49" fmla="*/ 1 h 20"/>
                <a:gd name="T50" fmla="*/ 1 w 40"/>
                <a:gd name="T51" fmla="*/ 1 h 20"/>
                <a:gd name="T52" fmla="*/ 1 w 40"/>
                <a:gd name="T53" fmla="*/ 1 h 20"/>
                <a:gd name="T54" fmla="*/ 1 w 40"/>
                <a:gd name="T55" fmla="*/ 1 h 20"/>
                <a:gd name="T56" fmla="*/ 1 w 40"/>
                <a:gd name="T57" fmla="*/ 1 h 20"/>
                <a:gd name="T58" fmla="*/ 2 w 40"/>
                <a:gd name="T59" fmla="*/ 1 h 20"/>
                <a:gd name="T60" fmla="*/ 2 w 40"/>
                <a:gd name="T61" fmla="*/ 1 h 20"/>
                <a:gd name="T62" fmla="*/ 2 w 40"/>
                <a:gd name="T63" fmla="*/ 1 h 20"/>
                <a:gd name="T64" fmla="*/ 2 w 40"/>
                <a:gd name="T65" fmla="*/ 1 h 20"/>
                <a:gd name="T66" fmla="*/ 39 w 40"/>
                <a:gd name="T67" fmla="*/ 18 h 20"/>
                <a:gd name="T68" fmla="*/ 40 w 40"/>
                <a:gd name="T69" fmla="*/ 19 h 20"/>
                <a:gd name="T70" fmla="*/ 39 w 40"/>
                <a:gd name="T71" fmla="*/ 19 h 20"/>
                <a:gd name="T72" fmla="*/ 39 w 40"/>
                <a:gd name="T73" fmla="*/ 19 h 20"/>
                <a:gd name="T74" fmla="*/ 39 w 40"/>
                <a:gd name="T75" fmla="*/ 19 h 20"/>
                <a:gd name="T76" fmla="*/ 2 w 40"/>
                <a:gd name="T77" fmla="*/ 2 h 20"/>
                <a:gd name="T78" fmla="*/ 2 w 40"/>
                <a:gd name="T79" fmla="*/ 2 h 20"/>
                <a:gd name="T80" fmla="*/ 2 w 40"/>
                <a:gd name="T8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20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7" y="3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17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7" y="1"/>
                    <a:pt x="39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7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3" name="Freeform 379"/>
            <p:cNvSpPr>
              <a:spLocks/>
            </p:cNvSpPr>
            <p:nvPr/>
          </p:nvSpPr>
          <p:spPr bwMode="auto">
            <a:xfrm>
              <a:off x="5582" y="4145"/>
              <a:ext cx="75" cy="33"/>
            </a:xfrm>
            <a:custGeom>
              <a:avLst/>
              <a:gdLst>
                <a:gd name="T0" fmla="*/ 1 w 24"/>
                <a:gd name="T1" fmla="*/ 2 h 10"/>
                <a:gd name="T2" fmla="*/ 1 w 24"/>
                <a:gd name="T3" fmla="*/ 2 h 10"/>
                <a:gd name="T4" fmla="*/ 23 w 24"/>
                <a:gd name="T5" fmla="*/ 10 h 10"/>
                <a:gd name="T6" fmla="*/ 24 w 24"/>
                <a:gd name="T7" fmla="*/ 10 h 10"/>
                <a:gd name="T8" fmla="*/ 24 w 24"/>
                <a:gd name="T9" fmla="*/ 8 h 10"/>
                <a:gd name="T10" fmla="*/ 1 w 24"/>
                <a:gd name="T11" fmla="*/ 0 h 10"/>
                <a:gd name="T12" fmla="*/ 0 w 24"/>
                <a:gd name="T13" fmla="*/ 0 h 10"/>
                <a:gd name="T14" fmla="*/ 1 w 24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11" y="4"/>
                    <a:pt x="23" y="10"/>
                  </a:cubicBez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11" y="2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" name="Freeform 380"/>
            <p:cNvSpPr>
              <a:spLocks/>
            </p:cNvSpPr>
            <p:nvPr/>
          </p:nvSpPr>
          <p:spPr bwMode="auto">
            <a:xfrm>
              <a:off x="5578" y="4142"/>
              <a:ext cx="79" cy="36"/>
            </a:xfrm>
            <a:custGeom>
              <a:avLst/>
              <a:gdLst>
                <a:gd name="T0" fmla="*/ 2 w 25"/>
                <a:gd name="T1" fmla="*/ 3 h 11"/>
                <a:gd name="T2" fmla="*/ 1 w 25"/>
                <a:gd name="T3" fmla="*/ 3 h 11"/>
                <a:gd name="T4" fmla="*/ 2 w 25"/>
                <a:gd name="T5" fmla="*/ 3 h 11"/>
                <a:gd name="T6" fmla="*/ 24 w 25"/>
                <a:gd name="T7" fmla="*/ 11 h 11"/>
                <a:gd name="T8" fmla="*/ 24 w 25"/>
                <a:gd name="T9" fmla="*/ 11 h 11"/>
                <a:gd name="T10" fmla="*/ 25 w 25"/>
                <a:gd name="T11" fmla="*/ 11 h 11"/>
                <a:gd name="T12" fmla="*/ 25 w 25"/>
                <a:gd name="T13" fmla="*/ 10 h 11"/>
                <a:gd name="T14" fmla="*/ 25 w 25"/>
                <a:gd name="T15" fmla="*/ 9 h 11"/>
                <a:gd name="T16" fmla="*/ 2 w 25"/>
                <a:gd name="T17" fmla="*/ 0 h 11"/>
                <a:gd name="T18" fmla="*/ 2 w 25"/>
                <a:gd name="T19" fmla="*/ 0 h 11"/>
                <a:gd name="T20" fmla="*/ 2 w 25"/>
                <a:gd name="T21" fmla="*/ 0 h 11"/>
                <a:gd name="T22" fmla="*/ 2 w 25"/>
                <a:gd name="T23" fmla="*/ 0 h 11"/>
                <a:gd name="T24" fmla="*/ 0 w 25"/>
                <a:gd name="T25" fmla="*/ 1 h 11"/>
                <a:gd name="T26" fmla="*/ 0 w 25"/>
                <a:gd name="T27" fmla="*/ 2 h 11"/>
                <a:gd name="T28" fmla="*/ 1 w 25"/>
                <a:gd name="T29" fmla="*/ 3 h 11"/>
                <a:gd name="T30" fmla="*/ 2 w 25"/>
                <a:gd name="T31" fmla="*/ 3 h 11"/>
                <a:gd name="T32" fmla="*/ 2 w 25"/>
                <a:gd name="T33" fmla="*/ 2 h 11"/>
                <a:gd name="T34" fmla="*/ 1 w 25"/>
                <a:gd name="T35" fmla="*/ 2 h 11"/>
                <a:gd name="T36" fmla="*/ 1 w 25"/>
                <a:gd name="T37" fmla="*/ 2 h 11"/>
                <a:gd name="T38" fmla="*/ 2 w 25"/>
                <a:gd name="T39" fmla="*/ 1 h 11"/>
                <a:gd name="T40" fmla="*/ 2 w 25"/>
                <a:gd name="T41" fmla="*/ 1 h 11"/>
                <a:gd name="T42" fmla="*/ 2 w 25"/>
                <a:gd name="T43" fmla="*/ 1 h 11"/>
                <a:gd name="T44" fmla="*/ 2 w 25"/>
                <a:gd name="T45" fmla="*/ 1 h 11"/>
                <a:gd name="T46" fmla="*/ 24 w 25"/>
                <a:gd name="T47" fmla="*/ 10 h 11"/>
                <a:gd name="T48" fmla="*/ 25 w 25"/>
                <a:gd name="T49" fmla="*/ 10 h 11"/>
                <a:gd name="T50" fmla="*/ 25 w 25"/>
                <a:gd name="T51" fmla="*/ 10 h 11"/>
                <a:gd name="T52" fmla="*/ 24 w 25"/>
                <a:gd name="T53" fmla="*/ 11 h 11"/>
                <a:gd name="T54" fmla="*/ 24 w 25"/>
                <a:gd name="T55" fmla="*/ 11 h 11"/>
                <a:gd name="T56" fmla="*/ 2 w 25"/>
                <a:gd name="T57" fmla="*/ 2 h 11"/>
                <a:gd name="T58" fmla="*/ 2 w 25"/>
                <a:gd name="T59" fmla="*/ 2 h 11"/>
                <a:gd name="T60" fmla="*/ 2 w 25"/>
                <a:gd name="T6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11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2" y="5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12" y="2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2" y="3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2" y="5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5" name="Freeform 381"/>
            <p:cNvSpPr>
              <a:spLocks/>
            </p:cNvSpPr>
            <p:nvPr/>
          </p:nvSpPr>
          <p:spPr bwMode="auto">
            <a:xfrm>
              <a:off x="5768" y="4132"/>
              <a:ext cx="117" cy="68"/>
            </a:xfrm>
            <a:custGeom>
              <a:avLst/>
              <a:gdLst>
                <a:gd name="T0" fmla="*/ 0 w 37"/>
                <a:gd name="T1" fmla="*/ 3 h 21"/>
                <a:gd name="T2" fmla="*/ 14 w 37"/>
                <a:gd name="T3" fmla="*/ 5 h 21"/>
                <a:gd name="T4" fmla="*/ 34 w 37"/>
                <a:gd name="T5" fmla="*/ 21 h 21"/>
                <a:gd name="T6" fmla="*/ 37 w 37"/>
                <a:gd name="T7" fmla="*/ 19 h 21"/>
                <a:gd name="T8" fmla="*/ 15 w 37"/>
                <a:gd name="T9" fmla="*/ 2 h 21"/>
                <a:gd name="T10" fmla="*/ 0 w 37"/>
                <a:gd name="T11" fmla="*/ 0 h 21"/>
                <a:gd name="T12" fmla="*/ 0 w 37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1">
                  <a:moveTo>
                    <a:pt x="0" y="3"/>
                  </a:moveTo>
                  <a:cubicBezTo>
                    <a:pt x="0" y="3"/>
                    <a:pt x="6" y="3"/>
                    <a:pt x="14" y="5"/>
                  </a:cubicBezTo>
                  <a:cubicBezTo>
                    <a:pt x="21" y="8"/>
                    <a:pt x="30" y="12"/>
                    <a:pt x="34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2" y="10"/>
                    <a:pt x="23" y="5"/>
                    <a:pt x="15" y="2"/>
                  </a:cubicBezTo>
                  <a:cubicBezTo>
                    <a:pt x="7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6" name="Freeform 382"/>
            <p:cNvSpPr>
              <a:spLocks/>
            </p:cNvSpPr>
            <p:nvPr/>
          </p:nvSpPr>
          <p:spPr bwMode="auto">
            <a:xfrm>
              <a:off x="4368" y="4200"/>
              <a:ext cx="496" cy="65"/>
            </a:xfrm>
            <a:custGeom>
              <a:avLst/>
              <a:gdLst>
                <a:gd name="T0" fmla="*/ 0 w 157"/>
                <a:gd name="T1" fmla="*/ 2 h 20"/>
                <a:gd name="T2" fmla="*/ 0 w 157"/>
                <a:gd name="T3" fmla="*/ 6 h 20"/>
                <a:gd name="T4" fmla="*/ 14 w 157"/>
                <a:gd name="T5" fmla="*/ 20 h 20"/>
                <a:gd name="T6" fmla="*/ 156 w 157"/>
                <a:gd name="T7" fmla="*/ 20 h 20"/>
                <a:gd name="T8" fmla="*/ 157 w 157"/>
                <a:gd name="T9" fmla="*/ 19 h 20"/>
                <a:gd name="T10" fmla="*/ 156 w 157"/>
                <a:gd name="T11" fmla="*/ 17 h 20"/>
                <a:gd name="T12" fmla="*/ 14 w 157"/>
                <a:gd name="T13" fmla="*/ 17 h 20"/>
                <a:gd name="T14" fmla="*/ 3 w 157"/>
                <a:gd name="T15" fmla="*/ 6 h 20"/>
                <a:gd name="T16" fmla="*/ 3 w 157"/>
                <a:gd name="T17" fmla="*/ 2 h 20"/>
                <a:gd name="T18" fmla="*/ 1 w 157"/>
                <a:gd name="T19" fmla="*/ 0 h 20"/>
                <a:gd name="T20" fmla="*/ 0 w 157"/>
                <a:gd name="T2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0">
                  <a:moveTo>
                    <a:pt x="0" y="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4"/>
                    <a:pt x="6" y="20"/>
                    <a:pt x="14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7" y="19"/>
                    <a:pt x="157" y="19"/>
                  </a:cubicBezTo>
                  <a:cubicBezTo>
                    <a:pt x="157" y="18"/>
                    <a:pt x="156" y="17"/>
                    <a:pt x="15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8" y="17"/>
                    <a:pt x="3" y="12"/>
                    <a:pt x="3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7" name="Freeform 383"/>
            <p:cNvSpPr>
              <a:spLocks/>
            </p:cNvSpPr>
            <p:nvPr/>
          </p:nvSpPr>
          <p:spPr bwMode="auto">
            <a:xfrm>
              <a:off x="4004" y="4187"/>
              <a:ext cx="158" cy="68"/>
            </a:xfrm>
            <a:custGeom>
              <a:avLst/>
              <a:gdLst>
                <a:gd name="T0" fmla="*/ 2 w 50"/>
                <a:gd name="T1" fmla="*/ 21 h 21"/>
                <a:gd name="T2" fmla="*/ 2 w 50"/>
                <a:gd name="T3" fmla="*/ 21 h 21"/>
                <a:gd name="T4" fmla="*/ 14 w 50"/>
                <a:gd name="T5" fmla="*/ 19 h 21"/>
                <a:gd name="T6" fmla="*/ 22 w 50"/>
                <a:gd name="T7" fmla="*/ 13 h 21"/>
                <a:gd name="T8" fmla="*/ 26 w 50"/>
                <a:gd name="T9" fmla="*/ 2 h 21"/>
                <a:gd name="T10" fmla="*/ 24 w 50"/>
                <a:gd name="T11" fmla="*/ 2 h 21"/>
                <a:gd name="T12" fmla="*/ 24 w 50"/>
                <a:gd name="T13" fmla="*/ 3 h 21"/>
                <a:gd name="T14" fmla="*/ 48 w 50"/>
                <a:gd name="T15" fmla="*/ 3 h 21"/>
                <a:gd name="T16" fmla="*/ 50 w 50"/>
                <a:gd name="T17" fmla="*/ 2 h 21"/>
                <a:gd name="T18" fmla="*/ 48 w 50"/>
                <a:gd name="T19" fmla="*/ 0 h 21"/>
                <a:gd name="T20" fmla="*/ 24 w 50"/>
                <a:gd name="T21" fmla="*/ 0 h 21"/>
                <a:gd name="T22" fmla="*/ 23 w 50"/>
                <a:gd name="T23" fmla="*/ 1 h 21"/>
                <a:gd name="T24" fmla="*/ 23 w 50"/>
                <a:gd name="T25" fmla="*/ 2 h 21"/>
                <a:gd name="T26" fmla="*/ 20 w 50"/>
                <a:gd name="T27" fmla="*/ 11 h 21"/>
                <a:gd name="T28" fmla="*/ 9 w 50"/>
                <a:gd name="T29" fmla="*/ 17 h 21"/>
                <a:gd name="T30" fmla="*/ 2 w 50"/>
                <a:gd name="T31" fmla="*/ 18 h 21"/>
                <a:gd name="T32" fmla="*/ 2 w 50"/>
                <a:gd name="T33" fmla="*/ 18 h 21"/>
                <a:gd name="T34" fmla="*/ 0 w 50"/>
                <a:gd name="T35" fmla="*/ 20 h 21"/>
                <a:gd name="T36" fmla="*/ 2 w 50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21"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9" y="21"/>
                    <a:pt x="14" y="19"/>
                  </a:cubicBezTo>
                  <a:cubicBezTo>
                    <a:pt x="17" y="17"/>
                    <a:pt x="20" y="16"/>
                    <a:pt x="22" y="13"/>
                  </a:cubicBezTo>
                  <a:cubicBezTo>
                    <a:pt x="24" y="10"/>
                    <a:pt x="26" y="7"/>
                    <a:pt x="26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48" y="0"/>
                    <a:pt x="37" y="0"/>
                    <a:pt x="24" y="0"/>
                  </a:cubicBezTo>
                  <a:cubicBezTo>
                    <a:pt x="24" y="0"/>
                    <a:pt x="23" y="1"/>
                    <a:pt x="23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6"/>
                    <a:pt x="21" y="9"/>
                    <a:pt x="20" y="11"/>
                  </a:cubicBezTo>
                  <a:cubicBezTo>
                    <a:pt x="17" y="14"/>
                    <a:pt x="13" y="16"/>
                    <a:pt x="9" y="17"/>
                  </a:cubicBezTo>
                  <a:cubicBezTo>
                    <a:pt x="6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1" y="21"/>
                    <a:pt x="2" y="2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5.ua/media/pictures/original/86774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C%D1%96%D0%B6%D0%BD%D0%B0%D1%80%D0%BE%D0%B4%D0%BD%D0%B8%D0%B9_%D0%B0%D0%B5%D1%80%D0%BE%D0%BF%D0%BE%D1%80%D1%82_%C2%AB%D0%9A%D0%B8%D1%97%D0%B2%C2%BB#cite_note-4" TargetMode="External"/><Relationship Id="rId2" Type="http://schemas.openxmlformats.org/officeDocument/2006/relationships/hyperlink" Target="https://uk.wikipedia.org/wiki/1960-%D1%82%D1%9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uk.wikipedia.org/wiki/%D0%9C%D1%96%D0%B6%D0%BD%D0%B0%D1%80%D0%BE%D0%B4%D0%BD%D0%B8%D0%B9_%D0%B0%D0%B5%D1%80%D0%BE%D0%BF%D0%BE%D1%80%D1%82_%C2%AB%D0%9A%D0%B8%D1%97%D0%B2%C2%BB#cite_note-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62759" y="2291787"/>
            <a:ext cx="5266481" cy="52664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6" name="Rounded Rectangle 385"/>
          <p:cNvSpPr/>
          <p:nvPr/>
        </p:nvSpPr>
        <p:spPr>
          <a:xfrm>
            <a:off x="1128713" y="330200"/>
            <a:ext cx="9934575" cy="157162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09587"/>
            <a:ext cx="9144000" cy="1212850"/>
          </a:xfrm>
        </p:spPr>
        <p:txBody>
          <a:bodyPr anchor="ctr">
            <a:noAutofit/>
          </a:bodyPr>
          <a:lstStyle/>
          <a:p>
            <a:r>
              <a:rPr lang="uk-UA" sz="3200" dirty="0">
                <a:solidFill>
                  <a:schemeClr val="accent1"/>
                </a:solidFill>
              </a:rPr>
              <a:t>Вправа </a:t>
            </a:r>
            <a:br>
              <a:rPr lang="uk-UA" sz="3200" dirty="0">
                <a:solidFill>
                  <a:schemeClr val="accent1"/>
                </a:solidFill>
              </a:rPr>
            </a:br>
            <a:r>
              <a:rPr lang="uk-UA" sz="3200" b="1" dirty="0">
                <a:solidFill>
                  <a:schemeClr val="accent1"/>
                </a:solidFill>
              </a:rPr>
              <a:t>«Створення висловлення про відомого </a:t>
            </a:r>
            <a:br>
              <a:rPr lang="uk-UA" sz="3200" b="1" dirty="0">
                <a:solidFill>
                  <a:schemeClr val="accent1"/>
                </a:solidFill>
              </a:rPr>
            </a:br>
            <a:r>
              <a:rPr lang="uk-UA" sz="3200" b="1" dirty="0">
                <a:solidFill>
                  <a:schemeClr val="accent1"/>
                </a:solidFill>
              </a:rPr>
              <a:t>науковця-дослідника»</a:t>
            </a:r>
            <a:endParaRPr lang="uk-UA" sz="3600" b="1" dirty="0">
              <a:solidFill>
                <a:schemeClr val="accent1"/>
              </a:solidFill>
            </a:endParaRPr>
          </a:p>
        </p:txBody>
      </p:sp>
      <p:cxnSp>
        <p:nvCxnSpPr>
          <p:cNvPr id="388" name="Straight Connector 387"/>
          <p:cNvCxnSpPr>
            <a:stCxn id="386" idx="3"/>
          </p:cNvCxnSpPr>
          <p:nvPr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9" name="Straight Connector 388"/>
          <p:cNvCxnSpPr>
            <a:endCxn id="386" idx="1"/>
          </p:cNvCxnSpPr>
          <p:nvPr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849" y="2600008"/>
            <a:ext cx="3593465" cy="42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0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 descr="https://www.5.ua/media/pictures/820x546/8677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42"/>
            <a:ext cx="6192456" cy="4430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0" y="424318"/>
            <a:ext cx="12192000" cy="733150"/>
            <a:chOff x="0" y="740181"/>
            <a:chExt cx="12192000" cy="548464"/>
          </a:xfrm>
        </p:grpSpPr>
        <p:sp>
          <p:nvSpPr>
            <p:cNvPr id="5" name="Rounded Rectangle 4"/>
            <p:cNvSpPr/>
            <p:nvPr/>
          </p:nvSpPr>
          <p:spPr>
            <a:xfrm>
              <a:off x="1128713" y="740181"/>
              <a:ext cx="9934575" cy="54846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uk-UA" sz="3200" b="1" dirty="0">
                  <a:solidFill>
                    <a:schemeClr val="accent1"/>
                  </a:solidFill>
                </a:rPr>
                <a:t>Ігор Сікорський – людина, яка підкорила небо</a:t>
              </a:r>
            </a:p>
          </p:txBody>
        </p:sp>
        <p:cxnSp>
          <p:nvCxnSpPr>
            <p:cNvPr id="6" name="Straight Connector 5"/>
            <p:cNvCxnSpPr>
              <a:stCxn id="5" idx="3"/>
            </p:cNvCxnSpPr>
            <p:nvPr/>
          </p:nvCxnSpPr>
          <p:spPr>
            <a:xfrm>
              <a:off x="11063288" y="1014413"/>
              <a:ext cx="1128712" cy="1051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Straight Connector 6"/>
            <p:cNvCxnSpPr>
              <a:endCxn id="5" idx="1"/>
            </p:cNvCxnSpPr>
            <p:nvPr/>
          </p:nvCxnSpPr>
          <p:spPr>
            <a:xfrm>
              <a:off x="0" y="1014412"/>
              <a:ext cx="1128713" cy="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6313013" y="5378795"/>
            <a:ext cx="5170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за джерелом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ua.igotoworld.com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ua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/article/816_igor-sikorskiy-chelovek-pokorivshiy-nebo.htm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7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37126" y="4294523"/>
            <a:ext cx="8384259" cy="2172377"/>
          </a:xfrm>
          <a:prstGeom prst="roundRect">
            <a:avLst>
              <a:gd name="adj" fmla="val 12455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546" y="31438"/>
            <a:ext cx="6599936" cy="368956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6178681"/>
            <a:ext cx="12192000" cy="679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9" name="Group 18"/>
          <p:cNvGrpSpPr/>
          <p:nvPr/>
        </p:nvGrpSpPr>
        <p:grpSpPr>
          <a:xfrm>
            <a:off x="9417641" y="3498776"/>
            <a:ext cx="2668402" cy="5326528"/>
            <a:chOff x="1264256" y="645824"/>
            <a:chExt cx="2821047" cy="5631230"/>
          </a:xfrm>
        </p:grpSpPr>
        <p:grpSp>
          <p:nvGrpSpPr>
            <p:cNvPr id="26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28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9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0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1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2" name="Скругленный прямоугольник 89"/>
              <p:cNvSpPr/>
              <p:nvPr userDrawn="1"/>
            </p:nvSpPr>
            <p:spPr>
              <a:xfrm>
                <a:off x="3453659" y="1143000"/>
                <a:ext cx="2465280" cy="5052117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33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4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5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6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3106456" y="6337080"/>
            <a:ext cx="6242874" cy="3675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/>
              <a:t>https://</a:t>
            </a:r>
            <a:r>
              <a:rPr lang="en-US" sz="1200" dirty="0" err="1"/>
              <a:t>ua.korrespondent.net</a:t>
            </a:r>
            <a:r>
              <a:rPr lang="en-US" sz="1200" dirty="0"/>
              <a:t>/city/</a:t>
            </a:r>
            <a:r>
              <a:rPr lang="en-US" sz="1200" dirty="0" err="1"/>
              <a:t>kiev</a:t>
            </a:r>
            <a:r>
              <a:rPr lang="en-US" sz="1200" dirty="0"/>
              <a:t>/3694802-aeroportu-kyiv-prysvoily-imia-sikorskoho </a:t>
            </a:r>
          </a:p>
          <a:p>
            <a:pPr algn="r">
              <a:lnSpc>
                <a:spcPct val="90000"/>
              </a:lnSpc>
            </a:pPr>
            <a:endParaRPr lang="uk-UA" sz="1200" dirty="0"/>
          </a:p>
        </p:txBody>
      </p:sp>
      <p:pic>
        <p:nvPicPr>
          <p:cNvPr id="9" name="Объект 5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" t="8228" r="27722" b="5520"/>
          <a:stretch/>
        </p:blipFill>
        <p:spPr bwMode="auto">
          <a:xfrm>
            <a:off x="488067" y="279781"/>
            <a:ext cx="4275957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6"/>
          <p:cNvSpPr/>
          <p:nvPr/>
        </p:nvSpPr>
        <p:spPr>
          <a:xfrm>
            <a:off x="5251602" y="206065"/>
            <a:ext cx="6940398" cy="24468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17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Міжнародному аеропорту "Київ" присвоїли ім'я українського авіаконструктора Ігоря Сікорського. Аеропорту "Київ" присвоїли ім'я Сікорського. Про це повідомила прес-служба аеропорту у </a:t>
            </a:r>
            <a:r>
              <a:rPr lang="uk-UA" sz="17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uk-UA" sz="17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Зазначається, що таке рішення було прийняте на засіданні Київської міської ради. Читайте також Депутати хочуть перейменувати аеропорт "Бориспіль" "Міжнародному аеропорту "Київ" присвоїли ім'я видатного українського авіаконструктора Ігоря Сікорського - рішення Київради щодо перейменувань в місті", - йдеться у повідомленні. Нагадаємо, раніше у Верховній Раді було зареєстровано проект постанови про присвоєння імені Павла Чубинського міжнародному аеропорту "Бориспіль".</a:t>
            </a:r>
            <a:endParaRPr lang="ru-RU" sz="17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8"/>
          <p:cNvSpPr/>
          <p:nvPr/>
        </p:nvSpPr>
        <p:spPr>
          <a:xfrm>
            <a:off x="2859521" y="3493755"/>
            <a:ext cx="6096000" cy="7568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lnSpc>
                <a:spcPts val="255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Аеропорту Київ присвоїли ім'я Сікорського</a:t>
            </a:r>
          </a:p>
          <a:p>
            <a:pPr algn="r" fontAlgn="base">
              <a:lnSpc>
                <a:spcPct val="150000"/>
              </a:lnSpc>
              <a:spcAft>
                <a:spcPts val="800"/>
              </a:spcAft>
            </a:pPr>
            <a:r>
              <a:rPr 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Корреспондент.net, 8 </a:t>
            </a:r>
            <a:r>
              <a:rPr lang="ru-RU" sz="16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червня</a:t>
            </a:r>
            <a:r>
              <a:rPr 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 2016, 18:10</a:t>
            </a:r>
            <a:endParaRPr lang="ru-RU" sz="20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9"/>
          <p:cNvSpPr/>
          <p:nvPr/>
        </p:nvSpPr>
        <p:spPr>
          <a:xfrm>
            <a:off x="936008" y="4616189"/>
            <a:ext cx="7886771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Таке рішення ухвалила Київрада.</a:t>
            </a:r>
          </a:p>
          <a:p>
            <a:pPr fontAlgn="base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Міжнародному аеропорту Київ присвоїли ім'я видатного українського авіа-конструктора Ігоря Сікорського. Про це повідомляється на сторінці аеропорту у </a:t>
            </a:r>
            <a:r>
              <a:rPr lang="uk-UA" dirty="0" err="1"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Також повідомляється про те, що це рішення ухвалила Київрада.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56632" y="2794720"/>
            <a:ext cx="5525665" cy="2981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bIns="36000" rtlCol="0" anchor="ctr">
            <a:noAutofit/>
          </a:bodyPr>
          <a:lstStyle/>
          <a:p>
            <a:r>
              <a:rPr lang="ru-RU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Детальніше</a:t>
            </a:r>
            <a:r>
              <a:rPr lang="ru-RU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читайте на УНІАН:</a:t>
            </a:r>
          </a:p>
          <a:p>
            <a:r>
              <a:rPr lang="en-U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n-U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www.unian.ua</a:t>
            </a:r>
            <a:r>
              <a:rPr lang="en-U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/society/1369901-aeroportu-kijiv-prisvojili-imya-sikorskogo.html</a:t>
            </a:r>
          </a:p>
          <a:p>
            <a:endParaRPr lang="en-US" sz="1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386" r="933"/>
          <a:stretch/>
        </p:blipFill>
        <p:spPr>
          <a:xfrm>
            <a:off x="9649763" y="4031253"/>
            <a:ext cx="2204158" cy="251726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43108" y="3854253"/>
            <a:ext cx="611634" cy="611632"/>
            <a:chOff x="9702799" y="3091029"/>
            <a:chExt cx="701041" cy="701041"/>
          </a:xfrm>
        </p:grpSpPr>
        <p:sp>
          <p:nvSpPr>
            <p:cNvPr id="21" name="Rounded Rectangle 20"/>
            <p:cNvSpPr/>
            <p:nvPr/>
          </p:nvSpPr>
          <p:spPr>
            <a:xfrm>
              <a:off x="9702799" y="3091029"/>
              <a:ext cx="701041" cy="701041"/>
            </a:xfrm>
            <a:prstGeom prst="roundRect">
              <a:avLst>
                <a:gd name="adj" fmla="val 12455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Freeform: Shape 20"/>
            <p:cNvSpPr/>
            <p:nvPr/>
          </p:nvSpPr>
          <p:spPr>
            <a:xfrm>
              <a:off x="9844189" y="3235585"/>
              <a:ext cx="418260" cy="386830"/>
            </a:xfrm>
            <a:custGeom>
              <a:avLst/>
              <a:gdLst/>
              <a:ahLst/>
              <a:cxnLst/>
              <a:rect l="l" t="t" r="r" b="b"/>
              <a:pathLst>
                <a:path w="770005" h="712143">
                  <a:moveTo>
                    <a:pt x="704725" y="0"/>
                  </a:moveTo>
                  <a:lnTo>
                    <a:pt x="770005" y="103854"/>
                  </a:lnTo>
                  <a:cubicBezTo>
                    <a:pt x="715605" y="126603"/>
                    <a:pt x="675547" y="160479"/>
                    <a:pt x="649831" y="205483"/>
                  </a:cubicBezTo>
                  <a:cubicBezTo>
                    <a:pt x="624114" y="250486"/>
                    <a:pt x="609773" y="316013"/>
                    <a:pt x="606805" y="402064"/>
                  </a:cubicBezTo>
                  <a:lnTo>
                    <a:pt x="746267" y="402064"/>
                  </a:lnTo>
                  <a:lnTo>
                    <a:pt x="746267" y="712143"/>
                  </a:lnTo>
                  <a:lnTo>
                    <a:pt x="459926" y="712143"/>
                  </a:lnTo>
                  <a:lnTo>
                    <a:pt x="459926" y="467344"/>
                  </a:lnTo>
                  <a:cubicBezTo>
                    <a:pt x="459926" y="334806"/>
                    <a:pt x="475751" y="238864"/>
                    <a:pt x="507402" y="179519"/>
                  </a:cubicBezTo>
                  <a:cubicBezTo>
                    <a:pt x="548944" y="100392"/>
                    <a:pt x="614718" y="40553"/>
                    <a:pt x="704725" y="0"/>
                  </a:cubicBezTo>
                  <a:close/>
                  <a:moveTo>
                    <a:pt x="244799" y="0"/>
                  </a:moveTo>
                  <a:lnTo>
                    <a:pt x="310079" y="103854"/>
                  </a:lnTo>
                  <a:cubicBezTo>
                    <a:pt x="255679" y="126603"/>
                    <a:pt x="215621" y="160479"/>
                    <a:pt x="189905" y="205483"/>
                  </a:cubicBezTo>
                  <a:cubicBezTo>
                    <a:pt x="164189" y="250486"/>
                    <a:pt x="149847" y="316013"/>
                    <a:pt x="146880" y="402064"/>
                  </a:cubicBezTo>
                  <a:lnTo>
                    <a:pt x="286341" y="402064"/>
                  </a:lnTo>
                  <a:lnTo>
                    <a:pt x="286341" y="712143"/>
                  </a:lnTo>
                  <a:lnTo>
                    <a:pt x="0" y="712143"/>
                  </a:lnTo>
                  <a:lnTo>
                    <a:pt x="0" y="467344"/>
                  </a:lnTo>
                  <a:cubicBezTo>
                    <a:pt x="0" y="334806"/>
                    <a:pt x="15826" y="238864"/>
                    <a:pt x="47476" y="179519"/>
                  </a:cubicBezTo>
                  <a:cubicBezTo>
                    <a:pt x="89018" y="100392"/>
                    <a:pt x="154793" y="40553"/>
                    <a:pt x="244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929817" y="4309901"/>
            <a:ext cx="404578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Столичний аеропорт отримав нове ім'я</a:t>
            </a:r>
            <a:endParaRPr lang="uk-UA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1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096000" cy="60491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6390752" y="1518624"/>
            <a:ext cx="5576835" cy="4460145"/>
          </a:xfrm>
        </p:spPr>
        <p:txBody>
          <a:bodyPr anchor="t">
            <a:normAutofit/>
          </a:bodyPr>
          <a:lstStyle/>
          <a:p>
            <a:pPr marL="0" indent="0" fontAlgn="base">
              <a:buNone/>
            </a:pPr>
            <a:r>
              <a:rPr lang="uk-UA" sz="2000" dirty="0"/>
              <a:t>Відповідне рішення депутати ухвалили на засіданні 22 березня.</a:t>
            </a:r>
          </a:p>
          <a:p>
            <a:pPr marL="0" indent="0" fontAlgn="base">
              <a:buNone/>
            </a:pPr>
            <a:r>
              <a:rPr lang="uk-UA" sz="2000" dirty="0"/>
              <a:t>Відтепер аеропорт матиме назву КП Міжнародний аеропорт «Київ»  (Жуляни) імені Ігоря Сікорського.</a:t>
            </a:r>
          </a:p>
          <a:p>
            <a:pPr marL="0" indent="0" fontAlgn="base">
              <a:buNone/>
            </a:pPr>
            <a:r>
              <a:rPr lang="uk-UA" sz="2000" dirty="0"/>
              <a:t>Ігор Сікорський — видатний авіаконструктор українського походження, засновник компанії </a:t>
            </a:r>
            <a:r>
              <a:rPr lang="uk-UA" sz="2000" dirty="0" err="1"/>
              <a:t>Sikorsky</a:t>
            </a:r>
            <a:r>
              <a:rPr lang="uk-UA" sz="2000" dirty="0"/>
              <a:t> </a:t>
            </a:r>
            <a:r>
              <a:rPr lang="uk-UA" sz="2000" dirty="0" err="1"/>
              <a:t>Aircraft</a:t>
            </a:r>
            <a:r>
              <a:rPr lang="uk-UA" sz="2000" dirty="0"/>
              <a:t>, автор літаків-велетнів в тому числі </a:t>
            </a:r>
            <a:r>
              <a:rPr lang="uk-UA" sz="2000" dirty="0" err="1"/>
              <a:t>Sikorsky</a:t>
            </a:r>
            <a:r>
              <a:rPr lang="uk-UA" sz="2000" dirty="0"/>
              <a:t> S-29-A, конструктор першого в США літака-амфібії.</a:t>
            </a:r>
          </a:p>
          <a:p>
            <a:pPr marL="0" indent="0" fontAlgn="base">
              <a:buNone/>
            </a:pPr>
            <a:r>
              <a:rPr lang="uk-UA" sz="2000" dirty="0"/>
              <a:t>Навчаючись у Київському політехнічному інституті, спроектував і побудував кілька гелікоптерів, літаків-біпланів. У 1908-1912 роках побудував у Києві 6 моделей літаків і гелікоптер.</a:t>
            </a:r>
          </a:p>
        </p:txBody>
      </p:sp>
      <p:pic>
        <p:nvPicPr>
          <p:cNvPr id="16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8839" r="26903" b="10030"/>
          <a:stretch/>
        </p:blipFill>
        <p:spPr>
          <a:xfrm>
            <a:off x="1" y="1115568"/>
            <a:ext cx="6096000" cy="385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90752" y="112575"/>
            <a:ext cx="5655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uk-UA" sz="2000" b="1" dirty="0"/>
              <a:t>Київська міська рада присвоїла аеропорту «Київ» ім'я видатного українського авіаконструктора Ігоря Сікорського</a:t>
            </a:r>
            <a:r>
              <a:rPr lang="uk-UA" sz="2000" dirty="0"/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78970" y="5285984"/>
            <a:ext cx="5138060" cy="4057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>
            <a:noAutofit/>
          </a:bodyPr>
          <a:lstStyle/>
          <a:p>
            <a:pPr algn="ctr"/>
            <a:endParaRPr lang="uk-UA" sz="1100" dirty="0">
              <a:solidFill>
                <a:schemeClr val="tx1"/>
              </a:solidFill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https://</a:t>
            </a:r>
            <a:r>
              <a:rPr lang="en-US" sz="1100" dirty="0" err="1">
                <a:solidFill>
                  <a:schemeClr val="tx1"/>
                </a:solidFill>
              </a:rPr>
              <a:t>hromadske.ua</a:t>
            </a:r>
            <a:r>
              <a:rPr lang="en-US" sz="1100" dirty="0">
                <a:solidFill>
                  <a:schemeClr val="tx1"/>
                </a:solidFill>
              </a:rPr>
              <a:t>/posts/</a:t>
            </a:r>
            <a:r>
              <a:rPr lang="en-US" sz="1100" dirty="0" err="1">
                <a:solidFill>
                  <a:schemeClr val="tx1"/>
                </a:solidFill>
              </a:rPr>
              <a:t>aeroport-kyiv-otrymav-imia-aviakonstruktora-sikorskoho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1100" dirty="0"/>
          </a:p>
        </p:txBody>
      </p:sp>
      <p:sp>
        <p:nvSpPr>
          <p:cNvPr id="10" name="Rectangle 9"/>
          <p:cNvSpPr/>
          <p:nvPr/>
        </p:nvSpPr>
        <p:spPr>
          <a:xfrm>
            <a:off x="6096000" y="1078783"/>
            <a:ext cx="6096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91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0" y="0"/>
            <a:ext cx="6096000" cy="60491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uk-UA"/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4" t="8562" r="32221" b="13070"/>
          <a:stretch/>
        </p:blipFill>
        <p:spPr>
          <a:xfrm>
            <a:off x="0" y="0"/>
            <a:ext cx="5728741" cy="6858000"/>
          </a:xfrm>
        </p:spPr>
      </p:pic>
      <p:sp>
        <p:nvSpPr>
          <p:cNvPr id="4" name="Прямоугольник 4"/>
          <p:cNvSpPr/>
          <p:nvPr/>
        </p:nvSpPr>
        <p:spPr>
          <a:xfrm>
            <a:off x="6412375" y="1330758"/>
            <a:ext cx="5638598" cy="377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Aft>
                <a:spcPts val="800"/>
              </a:spcAft>
            </a:pPr>
            <a:r>
              <a:rPr lang="uk-UA" sz="2400" dirty="0">
                <a:solidFill>
                  <a:schemeClr val="bg1"/>
                </a:solidFill>
                <a:ea typeface="Times New Roman" panose="02020603050405020304" pitchFamily="18" charset="0"/>
              </a:rPr>
              <a:t>Ігор Сікорський – видатний авіаконструктор українського походження </a:t>
            </a:r>
          </a:p>
          <a:p>
            <a:pPr fontAlgn="base">
              <a:lnSpc>
                <a:spcPct val="9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ea typeface="Times New Roman" panose="02020603050405020304" pitchFamily="18" charset="0"/>
              </a:rPr>
              <a:t>На засіданні Київської міської ради депутати ухвалили рішення присвоїти аеропорту "Київ" (Жуляни) ім'я Ігоря Сікорського.</a:t>
            </a:r>
          </a:p>
          <a:p>
            <a:pPr fontAlgn="base">
              <a:lnSpc>
                <a:spcPct val="9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ea typeface="Times New Roman" panose="02020603050405020304" pitchFamily="18" charset="0"/>
              </a:rPr>
              <a:t>Тепер аеропорт носитиме назву КП Міжнародний аеропорт "Київ" (Жуляни) імені Ігоря Сікорського.</a:t>
            </a:r>
            <a:endParaRPr lang="uk-UA" sz="24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3259" y="216741"/>
            <a:ext cx="572874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Київрада присвоїла аеропорту "Київ" </a:t>
            </a:r>
          </a:p>
          <a:p>
            <a:pPr fontAlgn="base">
              <a:lnSpc>
                <a:spcPct val="90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ім'я авіаконструктора Сікорського</a:t>
            </a:r>
            <a:endParaRPr lang="uk-UA" sz="24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1078783"/>
            <a:ext cx="6096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uk-UA"/>
          </a:p>
        </p:txBody>
      </p:sp>
      <p:sp>
        <p:nvSpPr>
          <p:cNvPr id="9" name="Rounded Rectangle 8"/>
          <p:cNvSpPr/>
          <p:nvPr/>
        </p:nvSpPr>
        <p:spPr>
          <a:xfrm>
            <a:off x="6463259" y="5309600"/>
            <a:ext cx="5138060" cy="453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endParaRPr lang="uk-UA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kiev-ukr.segodnya.ua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kother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/kievrada-prisvoila-aeroportu-kiev-imya-aviakonstruktora-sikorskogo-1124612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.html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8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245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1249" y="139346"/>
            <a:ext cx="6233231" cy="85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Міжнародний аеропорт «Київ»</a:t>
            </a:r>
            <a:endParaRPr kumimoji="0" lang="ru-RU" altLang="ru-RU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Матеріал з </a:t>
            </a:r>
            <a:r>
              <a:rPr kumimoji="0" lang="uk-UA" altLang="ru-RU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Вікіпедії</a:t>
            </a:r>
            <a:r>
              <a: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— вільної енциклопедії.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Прямоугольник 7"/>
          <p:cNvSpPr/>
          <p:nvPr/>
        </p:nvSpPr>
        <p:spPr>
          <a:xfrm>
            <a:off x="400259" y="2709237"/>
            <a:ext cx="11552610" cy="329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назві «повітряних воріт» Києва слово «Жуляни» спочатку було відсутнє. У  1920-ті  роки говорили «аеродром у Посту-Волинському», у  1940-1950-ті   — «аеропорт на </a:t>
            </a:r>
            <a:r>
              <a:rPr lang="uk-UA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Чоколівці</a:t>
            </a:r>
            <a:r>
              <a:rPr lang="uk-UA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 або просто «Київський аеропорт», оскільки був у столиці України єдиним для клієнтів  Аерофлоту. Він приймав літаки з пасажирами і вантажами з різних кінців Радянського Союзу. Через нього проходили міжнародні лінії з Москви у столиці країн соціалістичного табору.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Вживати назву аеропорт «Жуляни» почали вже в </a:t>
            </a:r>
            <a:r>
              <a:rPr lang="uk-UA" dirty="0">
                <a:solidFill>
                  <a:srgbClr val="0B0080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2" tooltip="1960-ті"/>
              </a:rPr>
              <a:t>1960-ті</a:t>
            </a:r>
            <a:r>
              <a:rPr lang="uk-UA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роки після будівництва  нового аеропорту в Борисполі.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2005 року були спроби підпорядкувати об'єкт Міністерству транспорту та зв'язку для створення  Міжнародного аеропорту малої і комерційної авіації. З 11 травня 2009 року аеропорт перейшов у цілодобовий режим роботи. </a:t>
            </a:r>
            <a:r>
              <a:rPr lang="uk-UA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Лоу-кост</a:t>
            </a:r>
            <a:r>
              <a:rPr lang="uk-UA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авіакомпанія  «Авіалінії </a:t>
            </a:r>
            <a:r>
              <a:rPr lang="uk-UA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Візз</a:t>
            </a:r>
            <a:r>
              <a:rPr lang="uk-UA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Ейр Україна»  з 27 березня 2011 р. перейшла з аеропорту «Бориспіль» до аеропорту «Київ» (Жуляни). Зокрема, вже 26 березня із Жулян було здійснено перші </a:t>
            </a:r>
            <a:r>
              <a:rPr lang="uk-UA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внутрішньоукраїнські</a:t>
            </a:r>
            <a:r>
              <a:rPr lang="uk-UA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рейси — до Сімферополя, а також міжнародні рейси до Німеччини, Норвегії.</a:t>
            </a:r>
            <a:r>
              <a:rPr lang="uk-UA" baseline="30000" dirty="0">
                <a:solidFill>
                  <a:srgbClr val="0B0080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[4]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22 березня 2018 року Київська міська рада присвоїла аеропорту "Київ" ім’я авіаконструктора Ігоря Сікорського.</a:t>
            </a:r>
            <a:r>
              <a:rPr lang="uk-UA" baseline="30000" dirty="0">
                <a:solidFill>
                  <a:srgbClr val="0B0080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[5]</a:t>
            </a:r>
            <a:endParaRPr lang="uk-U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837" y="250517"/>
            <a:ext cx="5544032" cy="1957685"/>
          </a:xfrm>
          <a:prstGeom prst="rect">
            <a:avLst/>
          </a:prstGeom>
          <a:ln w="66675">
            <a:solidFill>
              <a:schemeClr val="bg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00259" y="1162170"/>
            <a:ext cx="560832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Міжнаро́дний </a:t>
            </a:r>
            <a:r>
              <a:rPr lang="uk-UA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аеропо́рт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 «</a:t>
            </a:r>
            <a:r>
              <a:rPr lang="uk-UA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Ки́їв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» імені Ігоря Сікорського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 (</a:t>
            </a:r>
            <a:r>
              <a:rPr lang="uk-UA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Жуля́ни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) (IATA: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IEV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, ICAO: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UKKK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) —аеропорт у Києві, розташований на відстані 8 км на південний захід від центру міста в місцевості Жуляни.</a:t>
            </a:r>
            <a:endParaRPr lang="ru-RU" sz="24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7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39603"/>
            <a:ext cx="12192000" cy="260533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" t="9351" r="8417" b="6627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68009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000000"/>
      </a:hlink>
      <a:folHlink>
        <a:srgbClr val="954F72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637</Words>
  <Application>Microsoft Macintosh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Вправа  «Створення висловлення про відомого  науковця-дослідника»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Diana Moshkovska</cp:lastModifiedBy>
  <cp:revision>97</cp:revision>
  <dcterms:created xsi:type="dcterms:W3CDTF">2018-04-01T13:17:58Z</dcterms:created>
  <dcterms:modified xsi:type="dcterms:W3CDTF">2020-12-01T15:11:04Z</dcterms:modified>
</cp:coreProperties>
</file>