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6" r:id="rId2"/>
    <p:sldId id="267" r:id="rId3"/>
    <p:sldId id="268" r:id="rId4"/>
    <p:sldId id="270" r:id="rId5"/>
    <p:sldId id="271" r:id="rId6"/>
    <p:sldId id="272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3A"/>
    <a:srgbClr val="3184D0"/>
    <a:srgbClr val="F2EFBC"/>
    <a:srgbClr val="6DA041"/>
    <a:srgbClr val="527831"/>
    <a:srgbClr val="365020"/>
    <a:srgbClr val="385321"/>
    <a:srgbClr val="95C63F"/>
    <a:srgbClr val="F8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5332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na Dorosh" userId="447b4288-2218-45d5-a6f2-56519e27a23c" providerId="ADAL" clId="{2BACE634-E8E2-43DA-A5EE-59FF9C92ADD4}"/>
    <pc:docChg chg="modSld">
      <pc:chgData name="Maryna Dorosh" userId="447b4288-2218-45d5-a6f2-56519e27a23c" providerId="ADAL" clId="{2BACE634-E8E2-43DA-A5EE-59FF9C92ADD4}" dt="2020-08-10T09:38:25.736" v="17" actId="20577"/>
      <pc:docMkLst>
        <pc:docMk/>
      </pc:docMkLst>
      <pc:sldChg chg="modSp mod">
        <pc:chgData name="Maryna Dorosh" userId="447b4288-2218-45d5-a6f2-56519e27a23c" providerId="ADAL" clId="{2BACE634-E8E2-43DA-A5EE-59FF9C92ADD4}" dt="2020-08-10T09:38:25.736" v="17" actId="20577"/>
        <pc:sldMkLst>
          <pc:docMk/>
          <pc:sldMk cId="4153773620" sldId="268"/>
        </pc:sldMkLst>
        <pc:spChg chg="mod">
          <ac:chgData name="Maryna Dorosh" userId="447b4288-2218-45d5-a6f2-56519e27a23c" providerId="ADAL" clId="{2BACE634-E8E2-43DA-A5EE-59FF9C92ADD4}" dt="2020-08-10T09:38:25.736" v="17" actId="20577"/>
          <ac:spMkLst>
            <pc:docMk/>
            <pc:sldMk cId="4153773620" sldId="268"/>
            <ac:spMk id="4" creationId="{FB2C15B1-35A2-4F7B-8943-7C4ADC8D7AED}"/>
          </ac:spMkLst>
        </pc:spChg>
      </pc:sldChg>
    </pc:docChg>
  </pc:docChgLst>
  <pc:docChgLst>
    <pc:chgData name="Maryna Dorosh" userId="447b4288-2218-45d5-a6f2-56519e27a23c" providerId="ADAL" clId="{770919D0-6467-44BE-8F6B-BE46C239E18E}"/>
    <pc:docChg chg="custSel modSld">
      <pc:chgData name="Maryna Dorosh" userId="447b4288-2218-45d5-a6f2-56519e27a23c" providerId="ADAL" clId="{770919D0-6467-44BE-8F6B-BE46C239E18E}" dt="2020-06-25T11:35:16.395" v="1" actId="14100"/>
      <pc:docMkLst>
        <pc:docMk/>
      </pc:docMkLst>
      <pc:sldChg chg="delSp modSp mod">
        <pc:chgData name="Maryna Dorosh" userId="447b4288-2218-45d5-a6f2-56519e27a23c" providerId="ADAL" clId="{770919D0-6467-44BE-8F6B-BE46C239E18E}" dt="2020-06-25T11:35:16.395" v="1" actId="14100"/>
        <pc:sldMkLst>
          <pc:docMk/>
          <pc:sldMk cId="3836737031" sldId="269"/>
        </pc:sldMkLst>
        <pc:spChg chg="del">
          <ac:chgData name="Maryna Dorosh" userId="447b4288-2218-45d5-a6f2-56519e27a23c" providerId="ADAL" clId="{770919D0-6467-44BE-8F6B-BE46C239E18E}" dt="2020-06-25T11:35:12.323" v="0" actId="21"/>
          <ac:spMkLst>
            <pc:docMk/>
            <pc:sldMk cId="3836737031" sldId="269"/>
            <ac:spMk id="8" creationId="{1DA254B5-6075-4A25-B849-7C1314416B8C}"/>
          </ac:spMkLst>
        </pc:spChg>
        <pc:picChg chg="mod">
          <ac:chgData name="Maryna Dorosh" userId="447b4288-2218-45d5-a6f2-56519e27a23c" providerId="ADAL" clId="{770919D0-6467-44BE-8F6B-BE46C239E18E}" dt="2020-06-25T11:35:16.395" v="1" actId="14100"/>
          <ac:picMkLst>
            <pc:docMk/>
            <pc:sldMk cId="3836737031" sldId="269"/>
            <ac:picMk id="5" creationId="{C2C878C8-C131-43D3-8400-206D76C239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7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4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60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4119437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09" y="1199338"/>
            <a:ext cx="6599936" cy="3689566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84244" y="1470234"/>
            <a:ext cx="4223511" cy="26492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8D7DA063-94AA-486B-B22E-DB07CC52FD4A}"/>
              </a:ext>
            </a:extLst>
          </p:cNvPr>
          <p:cNvSpPr/>
          <p:nvPr userDrawn="1"/>
        </p:nvSpPr>
        <p:spPr>
          <a:xfrm>
            <a:off x="0" y="1116012"/>
            <a:ext cx="12192000" cy="5741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cxnSp>
        <p:nvCxnSpPr>
          <p:cNvPr id="9" name="Straight Connector 387">
            <a:extLst>
              <a:ext uri="{FF2B5EF4-FFF2-40B4-BE49-F238E27FC236}">
                <a16:creationId xmlns:a16="http://schemas.microsoft.com/office/drawing/2014/main" id="{A58DF950-BFD6-406D-A97C-71100CFE9591}"/>
              </a:ext>
            </a:extLst>
          </p:cNvPr>
          <p:cNvCxnSpPr/>
          <p:nvPr userDrawn="1"/>
        </p:nvCxnSpPr>
        <p:spPr>
          <a:xfrm flipV="1">
            <a:off x="11063288" y="1116012"/>
            <a:ext cx="1128712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388">
            <a:extLst>
              <a:ext uri="{FF2B5EF4-FFF2-40B4-BE49-F238E27FC236}">
                <a16:creationId xmlns:a16="http://schemas.microsoft.com/office/drawing/2014/main" id="{A3945DEE-0613-44E2-BDD9-C2A5FA8B232A}"/>
              </a:ext>
            </a:extLst>
          </p:cNvPr>
          <p:cNvCxnSpPr/>
          <p:nvPr userDrawn="1"/>
        </p:nvCxnSpPr>
        <p:spPr>
          <a:xfrm>
            <a:off x="0" y="1116012"/>
            <a:ext cx="1128713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684717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8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3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10.08.2020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5"/>
          <p:cNvSpPr>
            <a:spLocks noChangeShapeType="1"/>
          </p:cNvSpPr>
          <p:nvPr/>
        </p:nvSpPr>
        <p:spPr bwMode="auto">
          <a:xfrm>
            <a:off x="4763" y="6534150"/>
            <a:ext cx="492125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9" name="Line 6"/>
          <p:cNvSpPr>
            <a:spLocks noChangeShapeType="1"/>
          </p:cNvSpPr>
          <p:nvPr/>
        </p:nvSpPr>
        <p:spPr bwMode="auto">
          <a:xfrm>
            <a:off x="11555413" y="6472238"/>
            <a:ext cx="622300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0" name="Freeform 7"/>
          <p:cNvSpPr>
            <a:spLocks/>
          </p:cNvSpPr>
          <p:nvPr/>
        </p:nvSpPr>
        <p:spPr bwMode="auto">
          <a:xfrm>
            <a:off x="1982788" y="6375400"/>
            <a:ext cx="58738" cy="30163"/>
          </a:xfrm>
          <a:custGeom>
            <a:avLst/>
            <a:gdLst>
              <a:gd name="T0" fmla="*/ 0 w 12"/>
              <a:gd name="T1" fmla="*/ 5 h 6"/>
              <a:gd name="T2" fmla="*/ 2 w 12"/>
              <a:gd name="T3" fmla="*/ 5 h 6"/>
              <a:gd name="T4" fmla="*/ 6 w 12"/>
              <a:gd name="T5" fmla="*/ 3 h 6"/>
              <a:gd name="T6" fmla="*/ 9 w 12"/>
              <a:gd name="T7" fmla="*/ 5 h 6"/>
              <a:gd name="T8" fmla="*/ 11 w 12"/>
              <a:gd name="T9" fmla="*/ 5 h 6"/>
              <a:gd name="T10" fmla="*/ 11 w 12"/>
              <a:gd name="T11" fmla="*/ 3 h 6"/>
              <a:gd name="T12" fmla="*/ 6 w 12"/>
              <a:gd name="T13" fmla="*/ 0 h 6"/>
              <a:gd name="T14" fmla="*/ 0 w 12"/>
              <a:gd name="T15" fmla="*/ 3 h 6"/>
              <a:gd name="T16" fmla="*/ 0 w 12"/>
              <a:gd name="T1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0" y="5"/>
                </a:moveTo>
                <a:cubicBezTo>
                  <a:pt x="1" y="6"/>
                  <a:pt x="2" y="5"/>
                  <a:pt x="2" y="5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9" y="5"/>
                </a:cubicBezTo>
                <a:cubicBezTo>
                  <a:pt x="9" y="5"/>
                  <a:pt x="10" y="6"/>
                  <a:pt x="11" y="5"/>
                </a:cubicBezTo>
                <a:cubicBezTo>
                  <a:pt x="12" y="5"/>
                  <a:pt x="12" y="4"/>
                  <a:pt x="11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0" y="3"/>
                </a:cubicBezTo>
                <a:cubicBezTo>
                  <a:pt x="0" y="4"/>
                  <a:pt x="0" y="5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1" name="Oval 8"/>
          <p:cNvSpPr>
            <a:spLocks noChangeArrowheads="1"/>
          </p:cNvSpPr>
          <p:nvPr/>
        </p:nvSpPr>
        <p:spPr bwMode="auto">
          <a:xfrm>
            <a:off x="1997076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2" name="Freeform 9"/>
          <p:cNvSpPr>
            <a:spLocks/>
          </p:cNvSpPr>
          <p:nvPr/>
        </p:nvSpPr>
        <p:spPr bwMode="auto">
          <a:xfrm>
            <a:off x="2078038" y="6375400"/>
            <a:ext cx="60325" cy="30163"/>
          </a:xfrm>
          <a:custGeom>
            <a:avLst/>
            <a:gdLst>
              <a:gd name="T0" fmla="*/ 1 w 12"/>
              <a:gd name="T1" fmla="*/ 3 h 6"/>
              <a:gd name="T2" fmla="*/ 1 w 12"/>
              <a:gd name="T3" fmla="*/ 5 h 6"/>
              <a:gd name="T4" fmla="*/ 3 w 12"/>
              <a:gd name="T5" fmla="*/ 5 h 6"/>
              <a:gd name="T6" fmla="*/ 6 w 12"/>
              <a:gd name="T7" fmla="*/ 3 h 6"/>
              <a:gd name="T8" fmla="*/ 10 w 12"/>
              <a:gd name="T9" fmla="*/ 5 h 6"/>
              <a:gd name="T10" fmla="*/ 12 w 12"/>
              <a:gd name="T11" fmla="*/ 5 h 6"/>
              <a:gd name="T12" fmla="*/ 12 w 12"/>
              <a:gd name="T13" fmla="*/ 3 h 6"/>
              <a:gd name="T14" fmla="*/ 6 w 12"/>
              <a:gd name="T15" fmla="*/ 0 h 6"/>
              <a:gd name="T16" fmla="*/ 1 w 12"/>
              <a:gd name="T17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1" y="3"/>
                </a:move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5"/>
                  <a:pt x="3" y="5"/>
                </a:cubicBezTo>
                <a:cubicBezTo>
                  <a:pt x="4" y="4"/>
                  <a:pt x="5" y="3"/>
                  <a:pt x="6" y="3"/>
                </a:cubicBezTo>
                <a:cubicBezTo>
                  <a:pt x="8" y="3"/>
                  <a:pt x="9" y="4"/>
                  <a:pt x="10" y="5"/>
                </a:cubicBezTo>
                <a:cubicBezTo>
                  <a:pt x="10" y="5"/>
                  <a:pt x="11" y="6"/>
                  <a:pt x="12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3" name="Oval 10"/>
          <p:cNvSpPr>
            <a:spLocks noChangeArrowheads="1"/>
          </p:cNvSpPr>
          <p:nvPr/>
        </p:nvSpPr>
        <p:spPr bwMode="auto">
          <a:xfrm>
            <a:off x="2097088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4" name="Freeform 11"/>
          <p:cNvSpPr>
            <a:spLocks noEditPoints="1"/>
          </p:cNvSpPr>
          <p:nvPr/>
        </p:nvSpPr>
        <p:spPr bwMode="auto">
          <a:xfrm>
            <a:off x="1997076" y="6499225"/>
            <a:ext cx="125413" cy="66675"/>
          </a:xfrm>
          <a:custGeom>
            <a:avLst/>
            <a:gdLst>
              <a:gd name="T0" fmla="*/ 4 w 25"/>
              <a:gd name="T1" fmla="*/ 4 h 13"/>
              <a:gd name="T2" fmla="*/ 7 w 25"/>
              <a:gd name="T3" fmla="*/ 2 h 13"/>
              <a:gd name="T4" fmla="*/ 9 w 25"/>
              <a:gd name="T5" fmla="*/ 3 h 13"/>
              <a:gd name="T6" fmla="*/ 13 w 25"/>
              <a:gd name="T7" fmla="*/ 4 h 13"/>
              <a:gd name="T8" fmla="*/ 16 w 25"/>
              <a:gd name="T9" fmla="*/ 3 h 13"/>
              <a:gd name="T10" fmla="*/ 18 w 25"/>
              <a:gd name="T11" fmla="*/ 2 h 13"/>
              <a:gd name="T12" fmla="*/ 21 w 25"/>
              <a:gd name="T13" fmla="*/ 4 h 13"/>
              <a:gd name="T14" fmla="*/ 19 w 25"/>
              <a:gd name="T15" fmla="*/ 9 h 13"/>
              <a:gd name="T16" fmla="*/ 13 w 25"/>
              <a:gd name="T17" fmla="*/ 10 h 13"/>
              <a:gd name="T18" fmla="*/ 6 w 25"/>
              <a:gd name="T19" fmla="*/ 9 h 13"/>
              <a:gd name="T20" fmla="*/ 4 w 25"/>
              <a:gd name="T21" fmla="*/ 4 h 13"/>
              <a:gd name="T22" fmla="*/ 4 w 25"/>
              <a:gd name="T23" fmla="*/ 11 h 13"/>
              <a:gd name="T24" fmla="*/ 13 w 25"/>
              <a:gd name="T25" fmla="*/ 13 h 13"/>
              <a:gd name="T26" fmla="*/ 21 w 25"/>
              <a:gd name="T27" fmla="*/ 11 h 13"/>
              <a:gd name="T28" fmla="*/ 23 w 25"/>
              <a:gd name="T29" fmla="*/ 3 h 13"/>
              <a:gd name="T30" fmla="*/ 18 w 25"/>
              <a:gd name="T31" fmla="*/ 0 h 13"/>
              <a:gd name="T32" fmla="*/ 15 w 25"/>
              <a:gd name="T33" fmla="*/ 0 h 13"/>
              <a:gd name="T34" fmla="*/ 13 w 25"/>
              <a:gd name="T35" fmla="*/ 1 h 13"/>
              <a:gd name="T36" fmla="*/ 10 w 25"/>
              <a:gd name="T37" fmla="*/ 0 h 13"/>
              <a:gd name="T38" fmla="*/ 7 w 25"/>
              <a:gd name="T39" fmla="*/ 0 h 13"/>
              <a:gd name="T40" fmla="*/ 2 w 25"/>
              <a:gd name="T41" fmla="*/ 3 h 13"/>
              <a:gd name="T42" fmla="*/ 4 w 25"/>
              <a:gd name="T43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" h="13">
                <a:moveTo>
                  <a:pt x="4" y="4"/>
                </a:move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3"/>
                  <a:pt x="9" y="3"/>
                </a:cubicBezTo>
                <a:cubicBezTo>
                  <a:pt x="9" y="3"/>
                  <a:pt x="11" y="4"/>
                  <a:pt x="13" y="4"/>
                </a:cubicBezTo>
                <a:cubicBezTo>
                  <a:pt x="14" y="4"/>
                  <a:pt x="16" y="3"/>
                  <a:pt x="16" y="3"/>
                </a:cubicBezTo>
                <a:cubicBezTo>
                  <a:pt x="17" y="3"/>
                  <a:pt x="17" y="2"/>
                  <a:pt x="18" y="2"/>
                </a:cubicBezTo>
                <a:cubicBezTo>
                  <a:pt x="19" y="2"/>
                  <a:pt x="20" y="3"/>
                  <a:pt x="21" y="4"/>
                </a:cubicBezTo>
                <a:cubicBezTo>
                  <a:pt x="22" y="6"/>
                  <a:pt x="21" y="8"/>
                  <a:pt x="19" y="9"/>
                </a:cubicBezTo>
                <a:cubicBezTo>
                  <a:pt x="18" y="10"/>
                  <a:pt x="15" y="10"/>
                  <a:pt x="13" y="10"/>
                </a:cubicBezTo>
                <a:cubicBezTo>
                  <a:pt x="10" y="10"/>
                  <a:pt x="7" y="10"/>
                  <a:pt x="6" y="9"/>
                </a:cubicBezTo>
                <a:cubicBezTo>
                  <a:pt x="4" y="8"/>
                  <a:pt x="3" y="6"/>
                  <a:pt x="4" y="4"/>
                </a:cubicBezTo>
                <a:moveTo>
                  <a:pt x="4" y="11"/>
                </a:moveTo>
                <a:cubicBezTo>
                  <a:pt x="6" y="12"/>
                  <a:pt x="9" y="13"/>
                  <a:pt x="13" y="13"/>
                </a:cubicBezTo>
                <a:cubicBezTo>
                  <a:pt x="16" y="13"/>
                  <a:pt x="19" y="12"/>
                  <a:pt x="21" y="11"/>
                </a:cubicBezTo>
                <a:cubicBezTo>
                  <a:pt x="24" y="10"/>
                  <a:pt x="25" y="6"/>
                  <a:pt x="23" y="3"/>
                </a:cubicBezTo>
                <a:cubicBezTo>
                  <a:pt x="22" y="1"/>
                  <a:pt x="20" y="0"/>
                  <a:pt x="18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5" y="0"/>
                  <a:pt x="14" y="1"/>
                  <a:pt x="13" y="1"/>
                </a:cubicBezTo>
                <a:cubicBezTo>
                  <a:pt x="11" y="1"/>
                  <a:pt x="10" y="0"/>
                  <a:pt x="10" y="0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1"/>
                  <a:pt x="2" y="3"/>
                </a:cubicBezTo>
                <a:cubicBezTo>
                  <a:pt x="0" y="6"/>
                  <a:pt x="1" y="10"/>
                  <a:pt x="4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5" name="Freeform 12"/>
          <p:cNvSpPr>
            <a:spLocks/>
          </p:cNvSpPr>
          <p:nvPr/>
        </p:nvSpPr>
        <p:spPr bwMode="auto">
          <a:xfrm>
            <a:off x="2032001" y="6524625"/>
            <a:ext cx="55563" cy="14288"/>
          </a:xfrm>
          <a:custGeom>
            <a:avLst/>
            <a:gdLst>
              <a:gd name="T0" fmla="*/ 1 w 11"/>
              <a:gd name="T1" fmla="*/ 2 h 3"/>
              <a:gd name="T2" fmla="*/ 6 w 11"/>
              <a:gd name="T3" fmla="*/ 3 h 3"/>
              <a:gd name="T4" fmla="*/ 10 w 11"/>
              <a:gd name="T5" fmla="*/ 2 h 3"/>
              <a:gd name="T6" fmla="*/ 11 w 11"/>
              <a:gd name="T7" fmla="*/ 1 h 3"/>
              <a:gd name="T8" fmla="*/ 9 w 11"/>
              <a:gd name="T9" fmla="*/ 0 h 3"/>
              <a:gd name="T10" fmla="*/ 6 w 11"/>
              <a:gd name="T11" fmla="*/ 0 h 3"/>
              <a:gd name="T12" fmla="*/ 2 w 11"/>
              <a:gd name="T13" fmla="*/ 0 h 3"/>
              <a:gd name="T14" fmla="*/ 0 w 11"/>
              <a:gd name="T15" fmla="*/ 1 h 3"/>
              <a:gd name="T16" fmla="*/ 1 w 11"/>
              <a:gd name="T1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3">
                <a:moveTo>
                  <a:pt x="1" y="2"/>
                </a:moveTo>
                <a:cubicBezTo>
                  <a:pt x="2" y="3"/>
                  <a:pt x="4" y="3"/>
                  <a:pt x="6" y="3"/>
                </a:cubicBezTo>
                <a:cubicBezTo>
                  <a:pt x="7" y="3"/>
                  <a:pt x="9" y="3"/>
                  <a:pt x="10" y="2"/>
                </a:cubicBezTo>
                <a:cubicBezTo>
                  <a:pt x="11" y="2"/>
                  <a:pt x="11" y="1"/>
                  <a:pt x="11" y="1"/>
                </a:cubicBezTo>
                <a:cubicBezTo>
                  <a:pt x="11" y="0"/>
                  <a:pt x="10" y="0"/>
                  <a:pt x="9" y="0"/>
                </a:cubicBezTo>
                <a:cubicBezTo>
                  <a:pt x="8" y="0"/>
                  <a:pt x="7" y="0"/>
                  <a:pt x="6" y="0"/>
                </a:cubicBezTo>
                <a:cubicBezTo>
                  <a:pt x="4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6" name="Freeform 13"/>
          <p:cNvSpPr>
            <a:spLocks/>
          </p:cNvSpPr>
          <p:nvPr/>
        </p:nvSpPr>
        <p:spPr bwMode="auto">
          <a:xfrm>
            <a:off x="1997076" y="6334125"/>
            <a:ext cx="125413" cy="20638"/>
          </a:xfrm>
          <a:custGeom>
            <a:avLst/>
            <a:gdLst>
              <a:gd name="T0" fmla="*/ 1 w 25"/>
              <a:gd name="T1" fmla="*/ 2 h 4"/>
              <a:gd name="T2" fmla="*/ 13 w 25"/>
              <a:gd name="T3" fmla="*/ 4 h 4"/>
              <a:gd name="T4" fmla="*/ 24 w 25"/>
              <a:gd name="T5" fmla="*/ 2 h 4"/>
              <a:gd name="T6" fmla="*/ 25 w 25"/>
              <a:gd name="T7" fmla="*/ 1 h 4"/>
              <a:gd name="T8" fmla="*/ 23 w 25"/>
              <a:gd name="T9" fmla="*/ 0 h 4"/>
              <a:gd name="T10" fmla="*/ 13 w 25"/>
              <a:gd name="T11" fmla="*/ 1 h 4"/>
              <a:gd name="T12" fmla="*/ 2 w 25"/>
              <a:gd name="T13" fmla="*/ 0 h 4"/>
              <a:gd name="T14" fmla="*/ 0 w 25"/>
              <a:gd name="T15" fmla="*/ 1 h 4"/>
              <a:gd name="T16" fmla="*/ 1 w 25"/>
              <a:gd name="T17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4">
                <a:moveTo>
                  <a:pt x="1" y="2"/>
                </a:moveTo>
                <a:cubicBezTo>
                  <a:pt x="5" y="4"/>
                  <a:pt x="10" y="4"/>
                  <a:pt x="13" y="4"/>
                </a:cubicBezTo>
                <a:cubicBezTo>
                  <a:pt x="15" y="4"/>
                  <a:pt x="20" y="4"/>
                  <a:pt x="24" y="2"/>
                </a:cubicBezTo>
                <a:cubicBezTo>
                  <a:pt x="25" y="2"/>
                  <a:pt x="25" y="1"/>
                  <a:pt x="25" y="1"/>
                </a:cubicBezTo>
                <a:cubicBezTo>
                  <a:pt x="25" y="0"/>
                  <a:pt x="24" y="0"/>
                  <a:pt x="23" y="0"/>
                </a:cubicBezTo>
                <a:cubicBezTo>
                  <a:pt x="20" y="1"/>
                  <a:pt x="15" y="1"/>
                  <a:pt x="13" y="1"/>
                </a:cubicBezTo>
                <a:cubicBezTo>
                  <a:pt x="10" y="1"/>
                  <a:pt x="5" y="1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7" name="Freeform 14"/>
          <p:cNvSpPr>
            <a:spLocks/>
          </p:cNvSpPr>
          <p:nvPr/>
        </p:nvSpPr>
        <p:spPr bwMode="auto">
          <a:xfrm>
            <a:off x="2006601" y="6303963"/>
            <a:ext cx="106363" cy="19050"/>
          </a:xfrm>
          <a:custGeom>
            <a:avLst/>
            <a:gdLst>
              <a:gd name="T0" fmla="*/ 1 w 21"/>
              <a:gd name="T1" fmla="*/ 3 h 4"/>
              <a:gd name="T2" fmla="*/ 11 w 21"/>
              <a:gd name="T3" fmla="*/ 4 h 4"/>
              <a:gd name="T4" fmla="*/ 20 w 21"/>
              <a:gd name="T5" fmla="*/ 3 h 4"/>
              <a:gd name="T6" fmla="*/ 21 w 21"/>
              <a:gd name="T7" fmla="*/ 1 h 4"/>
              <a:gd name="T8" fmla="*/ 19 w 21"/>
              <a:gd name="T9" fmla="*/ 1 h 4"/>
              <a:gd name="T10" fmla="*/ 11 w 21"/>
              <a:gd name="T11" fmla="*/ 2 h 4"/>
              <a:gd name="T12" fmla="*/ 2 w 21"/>
              <a:gd name="T13" fmla="*/ 1 h 4"/>
              <a:gd name="T14" fmla="*/ 0 w 21"/>
              <a:gd name="T15" fmla="*/ 1 h 4"/>
              <a:gd name="T16" fmla="*/ 1 w 21"/>
              <a:gd name="T17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" h="4">
                <a:moveTo>
                  <a:pt x="1" y="3"/>
                </a:moveTo>
                <a:cubicBezTo>
                  <a:pt x="3" y="4"/>
                  <a:pt x="7" y="4"/>
                  <a:pt x="11" y="4"/>
                </a:cubicBezTo>
                <a:cubicBezTo>
                  <a:pt x="14" y="4"/>
                  <a:pt x="18" y="4"/>
                  <a:pt x="20" y="3"/>
                </a:cubicBezTo>
                <a:cubicBezTo>
                  <a:pt x="20" y="3"/>
                  <a:pt x="21" y="2"/>
                  <a:pt x="21" y="1"/>
                </a:cubicBezTo>
                <a:cubicBezTo>
                  <a:pt x="20" y="1"/>
                  <a:pt x="19" y="0"/>
                  <a:pt x="19" y="1"/>
                </a:cubicBezTo>
                <a:cubicBezTo>
                  <a:pt x="17" y="1"/>
                  <a:pt x="14" y="2"/>
                  <a:pt x="11" y="2"/>
                </a:cubicBezTo>
                <a:cubicBezTo>
                  <a:pt x="7" y="2"/>
                  <a:pt x="4" y="1"/>
                  <a:pt x="2" y="1"/>
                </a:cubicBezTo>
                <a:cubicBezTo>
                  <a:pt x="2" y="0"/>
                  <a:pt x="1" y="1"/>
                  <a:pt x="0" y="1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8" name="Freeform 15"/>
          <p:cNvSpPr>
            <a:spLocks noEditPoints="1"/>
          </p:cNvSpPr>
          <p:nvPr/>
        </p:nvSpPr>
        <p:spPr bwMode="auto">
          <a:xfrm>
            <a:off x="1841501" y="6235700"/>
            <a:ext cx="436563" cy="493713"/>
          </a:xfrm>
          <a:custGeom>
            <a:avLst/>
            <a:gdLst>
              <a:gd name="T0" fmla="*/ 3 w 87"/>
              <a:gd name="T1" fmla="*/ 91 h 96"/>
              <a:gd name="T2" fmla="*/ 40 w 87"/>
              <a:gd name="T3" fmla="*/ 85 h 96"/>
              <a:gd name="T4" fmla="*/ 52 w 87"/>
              <a:gd name="T5" fmla="*/ 79 h 96"/>
              <a:gd name="T6" fmla="*/ 32 w 87"/>
              <a:gd name="T7" fmla="*/ 85 h 96"/>
              <a:gd name="T8" fmla="*/ 3 w 87"/>
              <a:gd name="T9" fmla="*/ 88 h 96"/>
              <a:gd name="T10" fmla="*/ 13 w 87"/>
              <a:gd name="T11" fmla="*/ 67 h 96"/>
              <a:gd name="T12" fmla="*/ 24 w 87"/>
              <a:gd name="T13" fmla="*/ 65 h 96"/>
              <a:gd name="T14" fmla="*/ 44 w 87"/>
              <a:gd name="T15" fmla="*/ 73 h 96"/>
              <a:gd name="T16" fmla="*/ 65 w 87"/>
              <a:gd name="T17" fmla="*/ 62 h 96"/>
              <a:gd name="T18" fmla="*/ 67 w 87"/>
              <a:gd name="T19" fmla="*/ 66 h 96"/>
              <a:gd name="T20" fmla="*/ 54 w 87"/>
              <a:gd name="T21" fmla="*/ 78 h 96"/>
              <a:gd name="T22" fmla="*/ 58 w 87"/>
              <a:gd name="T23" fmla="*/ 77 h 96"/>
              <a:gd name="T24" fmla="*/ 84 w 87"/>
              <a:gd name="T25" fmla="*/ 93 h 96"/>
              <a:gd name="T26" fmla="*/ 19 w 87"/>
              <a:gd name="T27" fmla="*/ 29 h 96"/>
              <a:gd name="T28" fmla="*/ 21 w 87"/>
              <a:gd name="T29" fmla="*/ 33 h 96"/>
              <a:gd name="T30" fmla="*/ 22 w 87"/>
              <a:gd name="T31" fmla="*/ 45 h 96"/>
              <a:gd name="T32" fmla="*/ 35 w 87"/>
              <a:gd name="T33" fmla="*/ 49 h 96"/>
              <a:gd name="T34" fmla="*/ 52 w 87"/>
              <a:gd name="T35" fmla="*/ 49 h 96"/>
              <a:gd name="T36" fmla="*/ 65 w 87"/>
              <a:gd name="T37" fmla="*/ 45 h 96"/>
              <a:gd name="T38" fmla="*/ 66 w 87"/>
              <a:gd name="T39" fmla="*/ 33 h 96"/>
              <a:gd name="T40" fmla="*/ 68 w 87"/>
              <a:gd name="T41" fmla="*/ 29 h 96"/>
              <a:gd name="T42" fmla="*/ 55 w 87"/>
              <a:gd name="T43" fmla="*/ 68 h 96"/>
              <a:gd name="T44" fmla="*/ 23 w 87"/>
              <a:gd name="T45" fmla="*/ 59 h 96"/>
              <a:gd name="T46" fmla="*/ 19 w 87"/>
              <a:gd name="T47" fmla="*/ 29 h 96"/>
              <a:gd name="T48" fmla="*/ 11 w 87"/>
              <a:gd name="T49" fmla="*/ 35 h 96"/>
              <a:gd name="T50" fmla="*/ 16 w 87"/>
              <a:gd name="T51" fmla="*/ 30 h 96"/>
              <a:gd name="T52" fmla="*/ 44 w 87"/>
              <a:gd name="T53" fmla="*/ 3 h 96"/>
              <a:gd name="T54" fmla="*/ 68 w 87"/>
              <a:gd name="T55" fmla="*/ 26 h 96"/>
              <a:gd name="T56" fmla="*/ 63 w 87"/>
              <a:gd name="T57" fmla="*/ 35 h 96"/>
              <a:gd name="T58" fmla="*/ 58 w 87"/>
              <a:gd name="T59" fmla="*/ 48 h 96"/>
              <a:gd name="T60" fmla="*/ 54 w 87"/>
              <a:gd name="T61" fmla="*/ 47 h 96"/>
              <a:gd name="T62" fmla="*/ 34 w 87"/>
              <a:gd name="T63" fmla="*/ 46 h 96"/>
              <a:gd name="T64" fmla="*/ 25 w 87"/>
              <a:gd name="T65" fmla="*/ 44 h 96"/>
              <a:gd name="T66" fmla="*/ 24 w 87"/>
              <a:gd name="T67" fmla="*/ 33 h 96"/>
              <a:gd name="T68" fmla="*/ 19 w 87"/>
              <a:gd name="T69" fmla="*/ 26 h 96"/>
              <a:gd name="T70" fmla="*/ 44 w 87"/>
              <a:gd name="T71" fmla="*/ 3 h 96"/>
              <a:gd name="T72" fmla="*/ 71 w 87"/>
              <a:gd name="T73" fmla="*/ 30 h 96"/>
              <a:gd name="T74" fmla="*/ 71 w 87"/>
              <a:gd name="T75" fmla="*/ 40 h 96"/>
              <a:gd name="T76" fmla="*/ 71 w 87"/>
              <a:gd name="T77" fmla="*/ 30 h 96"/>
              <a:gd name="T78" fmla="*/ 72 w 87"/>
              <a:gd name="T79" fmla="*/ 63 h 96"/>
              <a:gd name="T80" fmla="*/ 71 w 87"/>
              <a:gd name="T81" fmla="*/ 46 h 96"/>
              <a:gd name="T82" fmla="*/ 71 w 87"/>
              <a:gd name="T83" fmla="*/ 43 h 96"/>
              <a:gd name="T84" fmla="*/ 71 w 87"/>
              <a:gd name="T85" fmla="*/ 27 h 96"/>
              <a:gd name="T86" fmla="*/ 71 w 87"/>
              <a:gd name="T87" fmla="*/ 27 h 96"/>
              <a:gd name="T88" fmla="*/ 44 w 87"/>
              <a:gd name="T89" fmla="*/ 0 h 96"/>
              <a:gd name="T90" fmla="*/ 16 w 87"/>
              <a:gd name="T91" fmla="*/ 27 h 96"/>
              <a:gd name="T92" fmla="*/ 8 w 87"/>
              <a:gd name="T93" fmla="*/ 35 h 96"/>
              <a:gd name="T94" fmla="*/ 16 w 87"/>
              <a:gd name="T95" fmla="*/ 43 h 96"/>
              <a:gd name="T96" fmla="*/ 20 w 87"/>
              <a:gd name="T97" fmla="*/ 60 h 96"/>
              <a:gd name="T98" fmla="*/ 0 w 87"/>
              <a:gd name="T99" fmla="*/ 90 h 96"/>
              <a:gd name="T100" fmla="*/ 1 w 87"/>
              <a:gd name="T101" fmla="*/ 96 h 96"/>
              <a:gd name="T102" fmla="*/ 87 w 87"/>
              <a:gd name="T103" fmla="*/ 9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7" h="96">
                <a:moveTo>
                  <a:pt x="3" y="93"/>
                </a:moveTo>
                <a:cubicBezTo>
                  <a:pt x="3" y="92"/>
                  <a:pt x="3" y="92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16" y="91"/>
                  <a:pt x="28" y="89"/>
                  <a:pt x="40" y="85"/>
                </a:cubicBezTo>
                <a:cubicBezTo>
                  <a:pt x="44" y="84"/>
                  <a:pt x="48" y="82"/>
                  <a:pt x="51" y="81"/>
                </a:cubicBezTo>
                <a:cubicBezTo>
                  <a:pt x="52" y="80"/>
                  <a:pt x="52" y="79"/>
                  <a:pt x="52" y="79"/>
                </a:cubicBezTo>
                <a:cubicBezTo>
                  <a:pt x="52" y="78"/>
                  <a:pt x="51" y="78"/>
                  <a:pt x="50" y="78"/>
                </a:cubicBezTo>
                <a:cubicBezTo>
                  <a:pt x="44" y="81"/>
                  <a:pt x="38" y="83"/>
                  <a:pt x="32" y="85"/>
                </a:cubicBezTo>
                <a:cubicBezTo>
                  <a:pt x="26" y="86"/>
                  <a:pt x="20" y="87"/>
                  <a:pt x="14" y="88"/>
                </a:cubicBezTo>
                <a:cubicBezTo>
                  <a:pt x="11" y="88"/>
                  <a:pt x="7" y="88"/>
                  <a:pt x="3" y="88"/>
                </a:cubicBezTo>
                <a:cubicBezTo>
                  <a:pt x="3" y="88"/>
                  <a:pt x="3" y="88"/>
                  <a:pt x="3" y="88"/>
                </a:cubicBezTo>
                <a:cubicBezTo>
                  <a:pt x="4" y="79"/>
                  <a:pt x="8" y="72"/>
                  <a:pt x="13" y="67"/>
                </a:cubicBezTo>
                <a:cubicBezTo>
                  <a:pt x="17" y="64"/>
                  <a:pt x="20" y="63"/>
                  <a:pt x="22" y="62"/>
                </a:cubicBezTo>
                <a:cubicBezTo>
                  <a:pt x="24" y="65"/>
                  <a:pt x="24" y="65"/>
                  <a:pt x="24" y="65"/>
                </a:cubicBezTo>
                <a:cubicBezTo>
                  <a:pt x="29" y="70"/>
                  <a:pt x="36" y="73"/>
                  <a:pt x="43" y="73"/>
                </a:cubicBezTo>
                <a:cubicBezTo>
                  <a:pt x="44" y="73"/>
                  <a:pt x="44" y="73"/>
                  <a:pt x="44" y="73"/>
                </a:cubicBezTo>
                <a:cubicBezTo>
                  <a:pt x="51" y="73"/>
                  <a:pt x="58" y="70"/>
                  <a:pt x="63" y="65"/>
                </a:cubicBezTo>
                <a:cubicBezTo>
                  <a:pt x="64" y="64"/>
                  <a:pt x="65" y="63"/>
                  <a:pt x="65" y="62"/>
                </a:cubicBezTo>
                <a:cubicBezTo>
                  <a:pt x="66" y="62"/>
                  <a:pt x="68" y="63"/>
                  <a:pt x="69" y="64"/>
                </a:cubicBezTo>
                <a:cubicBezTo>
                  <a:pt x="67" y="66"/>
                  <a:pt x="67" y="66"/>
                  <a:pt x="67" y="66"/>
                </a:cubicBezTo>
                <a:cubicBezTo>
                  <a:pt x="63" y="70"/>
                  <a:pt x="59" y="73"/>
                  <a:pt x="55" y="76"/>
                </a:cubicBezTo>
                <a:cubicBezTo>
                  <a:pt x="54" y="76"/>
                  <a:pt x="54" y="77"/>
                  <a:pt x="54" y="78"/>
                </a:cubicBezTo>
                <a:cubicBezTo>
                  <a:pt x="55" y="78"/>
                  <a:pt x="56" y="78"/>
                  <a:pt x="56" y="78"/>
                </a:cubicBezTo>
                <a:cubicBezTo>
                  <a:pt x="57" y="78"/>
                  <a:pt x="58" y="77"/>
                  <a:pt x="58" y="77"/>
                </a:cubicBezTo>
                <a:cubicBezTo>
                  <a:pt x="66" y="72"/>
                  <a:pt x="70" y="68"/>
                  <a:pt x="72" y="66"/>
                </a:cubicBezTo>
                <a:cubicBezTo>
                  <a:pt x="78" y="70"/>
                  <a:pt x="84" y="78"/>
                  <a:pt x="84" y="93"/>
                </a:cubicBezTo>
                <a:lnTo>
                  <a:pt x="3" y="93"/>
                </a:lnTo>
                <a:close/>
                <a:moveTo>
                  <a:pt x="19" y="29"/>
                </a:moveTo>
                <a:cubicBezTo>
                  <a:pt x="19" y="29"/>
                  <a:pt x="19" y="29"/>
                  <a:pt x="19" y="29"/>
                </a:cubicBezTo>
                <a:cubicBezTo>
                  <a:pt x="21" y="30"/>
                  <a:pt x="21" y="32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7"/>
                  <a:pt x="21" y="42"/>
                  <a:pt x="22" y="45"/>
                </a:cubicBezTo>
                <a:cubicBezTo>
                  <a:pt x="24" y="49"/>
                  <a:pt x="26" y="51"/>
                  <a:pt x="29" y="51"/>
                </a:cubicBezTo>
                <a:cubicBezTo>
                  <a:pt x="31" y="51"/>
                  <a:pt x="33" y="50"/>
                  <a:pt x="35" y="49"/>
                </a:cubicBezTo>
                <a:cubicBezTo>
                  <a:pt x="37" y="47"/>
                  <a:pt x="40" y="47"/>
                  <a:pt x="44" y="47"/>
                </a:cubicBezTo>
                <a:cubicBezTo>
                  <a:pt x="47" y="47"/>
                  <a:pt x="50" y="48"/>
                  <a:pt x="52" y="49"/>
                </a:cubicBezTo>
                <a:cubicBezTo>
                  <a:pt x="54" y="50"/>
                  <a:pt x="55" y="51"/>
                  <a:pt x="58" y="51"/>
                </a:cubicBezTo>
                <a:cubicBezTo>
                  <a:pt x="61" y="51"/>
                  <a:pt x="64" y="48"/>
                  <a:pt x="65" y="45"/>
                </a:cubicBezTo>
                <a:cubicBezTo>
                  <a:pt x="66" y="42"/>
                  <a:pt x="66" y="37"/>
                  <a:pt x="66" y="33"/>
                </a:cubicBezTo>
                <a:cubicBezTo>
                  <a:pt x="66" y="33"/>
                  <a:pt x="66" y="33"/>
                  <a:pt x="66" y="33"/>
                </a:cubicBezTo>
                <a:cubicBezTo>
                  <a:pt x="66" y="32"/>
                  <a:pt x="66" y="30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55"/>
                  <a:pt x="62" y="64"/>
                  <a:pt x="55" y="68"/>
                </a:cubicBezTo>
                <a:cubicBezTo>
                  <a:pt x="55" y="68"/>
                  <a:pt x="55" y="68"/>
                  <a:pt x="55" y="68"/>
                </a:cubicBezTo>
                <a:cubicBezTo>
                  <a:pt x="43" y="73"/>
                  <a:pt x="29" y="69"/>
                  <a:pt x="23" y="59"/>
                </a:cubicBezTo>
                <a:cubicBezTo>
                  <a:pt x="20" y="55"/>
                  <a:pt x="19" y="50"/>
                  <a:pt x="19" y="46"/>
                </a:cubicBezTo>
                <a:lnTo>
                  <a:pt x="19" y="29"/>
                </a:lnTo>
                <a:close/>
                <a:moveTo>
                  <a:pt x="16" y="40"/>
                </a:moveTo>
                <a:cubicBezTo>
                  <a:pt x="13" y="40"/>
                  <a:pt x="11" y="38"/>
                  <a:pt x="11" y="35"/>
                </a:cubicBezTo>
                <a:cubicBezTo>
                  <a:pt x="11" y="32"/>
                  <a:pt x="13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40"/>
                  <a:pt x="16" y="40"/>
                  <a:pt x="16" y="40"/>
                </a:cubicBezTo>
                <a:close/>
                <a:moveTo>
                  <a:pt x="44" y="3"/>
                </a:moveTo>
                <a:cubicBezTo>
                  <a:pt x="56" y="3"/>
                  <a:pt x="67" y="13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7" y="26"/>
                  <a:pt x="67" y="26"/>
                  <a:pt x="66" y="26"/>
                </a:cubicBezTo>
                <a:cubicBezTo>
                  <a:pt x="63" y="28"/>
                  <a:pt x="63" y="32"/>
                  <a:pt x="63" y="35"/>
                </a:cubicBezTo>
                <a:cubicBezTo>
                  <a:pt x="63" y="38"/>
                  <a:pt x="63" y="41"/>
                  <a:pt x="62" y="44"/>
                </a:cubicBezTo>
                <a:cubicBezTo>
                  <a:pt x="61" y="46"/>
                  <a:pt x="60" y="48"/>
                  <a:pt x="58" y="48"/>
                </a:cubicBezTo>
                <a:cubicBezTo>
                  <a:pt x="56" y="48"/>
                  <a:pt x="55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2" y="46"/>
                  <a:pt x="49" y="44"/>
                  <a:pt x="44" y="44"/>
                </a:cubicBezTo>
                <a:cubicBezTo>
                  <a:pt x="41" y="44"/>
                  <a:pt x="37" y="45"/>
                  <a:pt x="34" y="46"/>
                </a:cubicBezTo>
                <a:cubicBezTo>
                  <a:pt x="32" y="47"/>
                  <a:pt x="31" y="48"/>
                  <a:pt x="29" y="48"/>
                </a:cubicBezTo>
                <a:cubicBezTo>
                  <a:pt x="27" y="48"/>
                  <a:pt x="26" y="46"/>
                  <a:pt x="25" y="44"/>
                </a:cubicBezTo>
                <a:cubicBezTo>
                  <a:pt x="24" y="41"/>
                  <a:pt x="24" y="37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1"/>
                  <a:pt x="24" y="29"/>
                  <a:pt x="22" y="27"/>
                </a:cubicBezTo>
                <a:cubicBezTo>
                  <a:pt x="21" y="27"/>
                  <a:pt x="20" y="26"/>
                  <a:pt x="19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20" y="13"/>
                  <a:pt x="31" y="3"/>
                  <a:pt x="44" y="3"/>
                </a:cubicBezTo>
                <a:moveTo>
                  <a:pt x="71" y="30"/>
                </a:moveTo>
                <a:cubicBezTo>
                  <a:pt x="71" y="30"/>
                  <a:pt x="71" y="30"/>
                  <a:pt x="71" y="30"/>
                </a:cubicBezTo>
                <a:cubicBezTo>
                  <a:pt x="74" y="30"/>
                  <a:pt x="76" y="32"/>
                  <a:pt x="76" y="35"/>
                </a:cubicBezTo>
                <a:cubicBezTo>
                  <a:pt x="76" y="38"/>
                  <a:pt x="74" y="40"/>
                  <a:pt x="71" y="40"/>
                </a:cubicBezTo>
                <a:cubicBezTo>
                  <a:pt x="71" y="40"/>
                  <a:pt x="71" y="40"/>
                  <a:pt x="71" y="40"/>
                </a:cubicBezTo>
                <a:lnTo>
                  <a:pt x="71" y="30"/>
                </a:lnTo>
                <a:close/>
                <a:moveTo>
                  <a:pt x="82" y="73"/>
                </a:moveTo>
                <a:cubicBezTo>
                  <a:pt x="80" y="69"/>
                  <a:pt x="76" y="65"/>
                  <a:pt x="72" y="63"/>
                </a:cubicBezTo>
                <a:cubicBezTo>
                  <a:pt x="70" y="61"/>
                  <a:pt x="68" y="60"/>
                  <a:pt x="67" y="60"/>
                </a:cubicBezTo>
                <a:cubicBezTo>
                  <a:pt x="69" y="56"/>
                  <a:pt x="71" y="51"/>
                  <a:pt x="71" y="46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5" y="43"/>
                  <a:pt x="79" y="40"/>
                  <a:pt x="79" y="35"/>
                </a:cubicBezTo>
                <a:cubicBezTo>
                  <a:pt x="79" y="31"/>
                  <a:pt x="75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12"/>
                  <a:pt x="58" y="0"/>
                  <a:pt x="44" y="0"/>
                </a:cubicBezTo>
                <a:cubicBezTo>
                  <a:pt x="29" y="0"/>
                  <a:pt x="16" y="12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2" y="27"/>
                  <a:pt x="8" y="31"/>
                  <a:pt x="8" y="35"/>
                </a:cubicBezTo>
                <a:cubicBezTo>
                  <a:pt x="8" y="40"/>
                  <a:pt x="12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51"/>
                  <a:pt x="18" y="56"/>
                  <a:pt x="20" y="60"/>
                </a:cubicBezTo>
                <a:cubicBezTo>
                  <a:pt x="18" y="61"/>
                  <a:pt x="15" y="62"/>
                  <a:pt x="12" y="65"/>
                </a:cubicBezTo>
                <a:cubicBezTo>
                  <a:pt x="7" y="69"/>
                  <a:pt x="1" y="77"/>
                  <a:pt x="0" y="90"/>
                </a:cubicBezTo>
                <a:cubicBezTo>
                  <a:pt x="0" y="91"/>
                  <a:pt x="0" y="93"/>
                  <a:pt x="0" y="94"/>
                </a:cubicBezTo>
                <a:cubicBezTo>
                  <a:pt x="0" y="95"/>
                  <a:pt x="1" y="96"/>
                  <a:pt x="1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6" y="96"/>
                  <a:pt x="87" y="95"/>
                  <a:pt x="87" y="94"/>
                </a:cubicBezTo>
                <a:cubicBezTo>
                  <a:pt x="87" y="86"/>
                  <a:pt x="85" y="79"/>
                  <a:pt x="82" y="7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9" name="Freeform 16"/>
          <p:cNvSpPr>
            <a:spLocks/>
          </p:cNvSpPr>
          <p:nvPr/>
        </p:nvSpPr>
        <p:spPr bwMode="auto">
          <a:xfrm>
            <a:off x="3246438" y="6503988"/>
            <a:ext cx="14288" cy="20638"/>
          </a:xfrm>
          <a:custGeom>
            <a:avLst/>
            <a:gdLst>
              <a:gd name="T0" fmla="*/ 1 w 3"/>
              <a:gd name="T1" fmla="*/ 4 h 4"/>
              <a:gd name="T2" fmla="*/ 1 w 3"/>
              <a:gd name="T3" fmla="*/ 4 h 4"/>
              <a:gd name="T4" fmla="*/ 1 w 3"/>
              <a:gd name="T5" fmla="*/ 4 h 4"/>
              <a:gd name="T6" fmla="*/ 0 w 3"/>
              <a:gd name="T7" fmla="*/ 3 h 4"/>
              <a:gd name="T8" fmla="*/ 0 w 3"/>
              <a:gd name="T9" fmla="*/ 3 h 4"/>
              <a:gd name="T10" fmla="*/ 0 w 3"/>
              <a:gd name="T11" fmla="*/ 2 h 4"/>
              <a:gd name="T12" fmla="*/ 0 w 3"/>
              <a:gd name="T13" fmla="*/ 2 h 4"/>
              <a:gd name="T14" fmla="*/ 0 w 3"/>
              <a:gd name="T15" fmla="*/ 1 h 4"/>
              <a:gd name="T16" fmla="*/ 0 w 3"/>
              <a:gd name="T17" fmla="*/ 1 h 4"/>
              <a:gd name="T18" fmla="*/ 0 w 3"/>
              <a:gd name="T19" fmla="*/ 1 h 4"/>
              <a:gd name="T20" fmla="*/ 0 w 3"/>
              <a:gd name="T21" fmla="*/ 1 h 4"/>
              <a:gd name="T22" fmla="*/ 1 w 3"/>
              <a:gd name="T23" fmla="*/ 0 h 4"/>
              <a:gd name="T24" fmla="*/ 1 w 3"/>
              <a:gd name="T25" fmla="*/ 0 h 4"/>
              <a:gd name="T26" fmla="*/ 2 w 3"/>
              <a:gd name="T27" fmla="*/ 0 h 4"/>
              <a:gd name="T28" fmla="*/ 2 w 3"/>
              <a:gd name="T29" fmla="*/ 0 h 4"/>
              <a:gd name="T30" fmla="*/ 2 w 3"/>
              <a:gd name="T31" fmla="*/ 1 h 4"/>
              <a:gd name="T32" fmla="*/ 3 w 3"/>
              <a:gd name="T33" fmla="*/ 1 h 4"/>
              <a:gd name="T34" fmla="*/ 3 w 3"/>
              <a:gd name="T35" fmla="*/ 1 h 4"/>
              <a:gd name="T36" fmla="*/ 3 w 3"/>
              <a:gd name="T37" fmla="*/ 1 h 4"/>
              <a:gd name="T38" fmla="*/ 3 w 3"/>
              <a:gd name="T39" fmla="*/ 2 h 4"/>
              <a:gd name="T40" fmla="*/ 3 w 3"/>
              <a:gd name="T41" fmla="*/ 2 h 4"/>
              <a:gd name="T42" fmla="*/ 3 w 3"/>
              <a:gd name="T43" fmla="*/ 3 h 4"/>
              <a:gd name="T44" fmla="*/ 2 w 3"/>
              <a:gd name="T45" fmla="*/ 3 h 4"/>
              <a:gd name="T46" fmla="*/ 2 w 3"/>
              <a:gd name="T47" fmla="*/ 4 h 4"/>
              <a:gd name="T48" fmla="*/ 2 w 3"/>
              <a:gd name="T49" fmla="*/ 4 h 4"/>
              <a:gd name="T50" fmla="*/ 1 w 3"/>
              <a:gd name="T5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" h="4"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3"/>
                  <a:pt x="3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0" name="Freeform 17"/>
          <p:cNvSpPr>
            <a:spLocks noEditPoints="1"/>
          </p:cNvSpPr>
          <p:nvPr/>
        </p:nvSpPr>
        <p:spPr bwMode="auto">
          <a:xfrm>
            <a:off x="3046413" y="6221413"/>
            <a:ext cx="415925" cy="461963"/>
          </a:xfrm>
          <a:custGeom>
            <a:avLst/>
            <a:gdLst>
              <a:gd name="T0" fmla="*/ 48 w 83"/>
              <a:gd name="T1" fmla="*/ 82 h 90"/>
              <a:gd name="T2" fmla="*/ 49 w 83"/>
              <a:gd name="T3" fmla="*/ 77 h 90"/>
              <a:gd name="T4" fmla="*/ 75 w 83"/>
              <a:gd name="T5" fmla="*/ 22 h 90"/>
              <a:gd name="T6" fmla="*/ 36 w 83"/>
              <a:gd name="T7" fmla="*/ 75 h 90"/>
              <a:gd name="T8" fmla="*/ 11 w 83"/>
              <a:gd name="T9" fmla="*/ 70 h 90"/>
              <a:gd name="T10" fmla="*/ 41 w 83"/>
              <a:gd name="T11" fmla="*/ 66 h 90"/>
              <a:gd name="T12" fmla="*/ 72 w 83"/>
              <a:gd name="T13" fmla="*/ 70 h 90"/>
              <a:gd name="T14" fmla="*/ 47 w 83"/>
              <a:gd name="T15" fmla="*/ 75 h 90"/>
              <a:gd name="T16" fmla="*/ 40 w 83"/>
              <a:gd name="T17" fmla="*/ 86 h 90"/>
              <a:gd name="T18" fmla="*/ 3 w 83"/>
              <a:gd name="T19" fmla="*/ 81 h 90"/>
              <a:gd name="T20" fmla="*/ 8 w 83"/>
              <a:gd name="T21" fmla="*/ 75 h 90"/>
              <a:gd name="T22" fmla="*/ 40 w 83"/>
              <a:gd name="T23" fmla="*/ 81 h 90"/>
              <a:gd name="T24" fmla="*/ 11 w 83"/>
              <a:gd name="T25" fmla="*/ 22 h 90"/>
              <a:gd name="T26" fmla="*/ 14 w 83"/>
              <a:gd name="T27" fmla="*/ 66 h 90"/>
              <a:gd name="T28" fmla="*/ 18 w 83"/>
              <a:gd name="T29" fmla="*/ 16 h 90"/>
              <a:gd name="T30" fmla="*/ 25 w 83"/>
              <a:gd name="T31" fmla="*/ 21 h 90"/>
              <a:gd name="T32" fmla="*/ 37 w 83"/>
              <a:gd name="T33" fmla="*/ 40 h 90"/>
              <a:gd name="T34" fmla="*/ 41 w 83"/>
              <a:gd name="T35" fmla="*/ 52 h 90"/>
              <a:gd name="T36" fmla="*/ 46 w 83"/>
              <a:gd name="T37" fmla="*/ 40 h 90"/>
              <a:gd name="T38" fmla="*/ 58 w 83"/>
              <a:gd name="T39" fmla="*/ 21 h 90"/>
              <a:gd name="T40" fmla="*/ 65 w 83"/>
              <a:gd name="T41" fmla="*/ 16 h 90"/>
              <a:gd name="T42" fmla="*/ 41 w 83"/>
              <a:gd name="T43" fmla="*/ 62 h 90"/>
              <a:gd name="T44" fmla="*/ 18 w 83"/>
              <a:gd name="T45" fmla="*/ 16 h 90"/>
              <a:gd name="T46" fmla="*/ 39 w 83"/>
              <a:gd name="T47" fmla="*/ 11 h 90"/>
              <a:gd name="T48" fmla="*/ 44 w 83"/>
              <a:gd name="T49" fmla="*/ 11 h 90"/>
              <a:gd name="T50" fmla="*/ 56 w 83"/>
              <a:gd name="T51" fmla="*/ 18 h 90"/>
              <a:gd name="T52" fmla="*/ 44 w 83"/>
              <a:gd name="T53" fmla="*/ 36 h 90"/>
              <a:gd name="T54" fmla="*/ 37 w 83"/>
              <a:gd name="T55" fmla="*/ 18 h 90"/>
              <a:gd name="T56" fmla="*/ 69 w 83"/>
              <a:gd name="T57" fmla="*/ 19 h 90"/>
              <a:gd name="T58" fmla="*/ 72 w 83"/>
              <a:gd name="T59" fmla="*/ 22 h 90"/>
              <a:gd name="T60" fmla="*/ 69 w 83"/>
              <a:gd name="T61" fmla="*/ 19 h 90"/>
              <a:gd name="T62" fmla="*/ 68 w 83"/>
              <a:gd name="T63" fmla="*/ 13 h 90"/>
              <a:gd name="T64" fmla="*/ 68 w 83"/>
              <a:gd name="T65" fmla="*/ 13 h 90"/>
              <a:gd name="T66" fmla="*/ 68 w 83"/>
              <a:gd name="T67" fmla="*/ 13 h 90"/>
              <a:gd name="T68" fmla="*/ 68 w 83"/>
              <a:gd name="T69" fmla="*/ 13 h 90"/>
              <a:gd name="T70" fmla="*/ 60 w 83"/>
              <a:gd name="T71" fmla="*/ 12 h 90"/>
              <a:gd name="T72" fmla="*/ 47 w 83"/>
              <a:gd name="T73" fmla="*/ 9 h 90"/>
              <a:gd name="T74" fmla="*/ 37 w 83"/>
              <a:gd name="T75" fmla="*/ 0 h 90"/>
              <a:gd name="T76" fmla="*/ 25 w 83"/>
              <a:gd name="T77" fmla="*/ 9 h 90"/>
              <a:gd name="T78" fmla="*/ 16 w 83"/>
              <a:gd name="T79" fmla="*/ 12 h 90"/>
              <a:gd name="T80" fmla="*/ 15 w 83"/>
              <a:gd name="T81" fmla="*/ 13 h 90"/>
              <a:gd name="T82" fmla="*/ 15 w 83"/>
              <a:gd name="T83" fmla="*/ 13 h 90"/>
              <a:gd name="T84" fmla="*/ 15 w 83"/>
              <a:gd name="T85" fmla="*/ 13 h 90"/>
              <a:gd name="T86" fmla="*/ 15 w 83"/>
              <a:gd name="T87" fmla="*/ 13 h 90"/>
              <a:gd name="T88" fmla="*/ 1 w 83"/>
              <a:gd name="T89" fmla="*/ 19 h 90"/>
              <a:gd name="T90" fmla="*/ 1 w 83"/>
              <a:gd name="T91" fmla="*/ 85 h 90"/>
              <a:gd name="T92" fmla="*/ 51 w 83"/>
              <a:gd name="T93" fmla="*/ 85 h 90"/>
              <a:gd name="T94" fmla="*/ 83 w 83"/>
              <a:gd name="T95" fmla="*/ 2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" h="90">
                <a:moveTo>
                  <a:pt x="80" y="81"/>
                </a:moveTo>
                <a:cubicBezTo>
                  <a:pt x="50" y="81"/>
                  <a:pt x="50" y="81"/>
                  <a:pt x="50" y="81"/>
                </a:cubicBezTo>
                <a:cubicBezTo>
                  <a:pt x="49" y="81"/>
                  <a:pt x="48" y="82"/>
                  <a:pt x="48" y="82"/>
                </a:cubicBezTo>
                <a:cubicBezTo>
                  <a:pt x="47" y="84"/>
                  <a:pt x="45" y="86"/>
                  <a:pt x="43" y="86"/>
                </a:cubicBezTo>
                <a:cubicBezTo>
                  <a:pt x="43" y="81"/>
                  <a:pt x="43" y="81"/>
                  <a:pt x="43" y="81"/>
                </a:cubicBezTo>
                <a:cubicBezTo>
                  <a:pt x="46" y="81"/>
                  <a:pt x="48" y="79"/>
                  <a:pt x="49" y="77"/>
                </a:cubicBezTo>
                <a:cubicBezTo>
                  <a:pt x="73" y="77"/>
                  <a:pt x="73" y="77"/>
                  <a:pt x="73" y="77"/>
                </a:cubicBezTo>
                <a:cubicBezTo>
                  <a:pt x="74" y="77"/>
                  <a:pt x="75" y="76"/>
                  <a:pt x="75" y="75"/>
                </a:cubicBezTo>
                <a:cubicBezTo>
                  <a:pt x="75" y="22"/>
                  <a:pt x="75" y="22"/>
                  <a:pt x="75" y="22"/>
                </a:cubicBezTo>
                <a:cubicBezTo>
                  <a:pt x="80" y="22"/>
                  <a:pt x="80" y="22"/>
                  <a:pt x="80" y="22"/>
                </a:cubicBezTo>
                <a:lnTo>
                  <a:pt x="80" y="81"/>
                </a:lnTo>
                <a:close/>
                <a:moveTo>
                  <a:pt x="36" y="75"/>
                </a:moveTo>
                <a:cubicBezTo>
                  <a:pt x="36" y="74"/>
                  <a:pt x="35" y="74"/>
                  <a:pt x="3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0"/>
                  <a:pt x="11" y="70"/>
                  <a:pt x="11" y="70"/>
                </a:cubicBezTo>
                <a:cubicBezTo>
                  <a:pt x="35" y="70"/>
                  <a:pt x="35" y="70"/>
                  <a:pt x="35" y="70"/>
                </a:cubicBezTo>
                <a:cubicBezTo>
                  <a:pt x="35" y="70"/>
                  <a:pt x="36" y="69"/>
                  <a:pt x="36" y="69"/>
                </a:cubicBezTo>
                <a:cubicBezTo>
                  <a:pt x="37" y="67"/>
                  <a:pt x="39" y="66"/>
                  <a:pt x="41" y="66"/>
                </a:cubicBezTo>
                <a:cubicBezTo>
                  <a:pt x="44" y="66"/>
                  <a:pt x="46" y="67"/>
                  <a:pt x="47" y="69"/>
                </a:cubicBezTo>
                <a:cubicBezTo>
                  <a:pt x="47" y="69"/>
                  <a:pt x="48" y="70"/>
                  <a:pt x="48" y="70"/>
                </a:cubicBezTo>
                <a:cubicBezTo>
                  <a:pt x="72" y="70"/>
                  <a:pt x="72" y="70"/>
                  <a:pt x="72" y="70"/>
                </a:cubicBezTo>
                <a:cubicBezTo>
                  <a:pt x="72" y="74"/>
                  <a:pt x="72" y="74"/>
                  <a:pt x="72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74"/>
                  <a:pt x="47" y="74"/>
                  <a:pt x="47" y="75"/>
                </a:cubicBezTo>
                <a:cubicBezTo>
                  <a:pt x="46" y="77"/>
                  <a:pt x="44" y="78"/>
                  <a:pt x="41" y="78"/>
                </a:cubicBezTo>
                <a:cubicBezTo>
                  <a:pt x="39" y="78"/>
                  <a:pt x="37" y="77"/>
                  <a:pt x="36" y="75"/>
                </a:cubicBezTo>
                <a:moveTo>
                  <a:pt x="40" y="86"/>
                </a:moveTo>
                <a:cubicBezTo>
                  <a:pt x="38" y="86"/>
                  <a:pt x="36" y="84"/>
                  <a:pt x="35" y="82"/>
                </a:cubicBezTo>
                <a:cubicBezTo>
                  <a:pt x="34" y="82"/>
                  <a:pt x="34" y="81"/>
                  <a:pt x="33" y="81"/>
                </a:cubicBezTo>
                <a:cubicBezTo>
                  <a:pt x="3" y="81"/>
                  <a:pt x="3" y="81"/>
                  <a:pt x="3" y="81"/>
                </a:cubicBezTo>
                <a:cubicBezTo>
                  <a:pt x="3" y="22"/>
                  <a:pt x="3" y="22"/>
                  <a:pt x="3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6"/>
                  <a:pt x="9" y="77"/>
                  <a:pt x="10" y="77"/>
                </a:cubicBezTo>
                <a:cubicBezTo>
                  <a:pt x="34" y="77"/>
                  <a:pt x="34" y="77"/>
                  <a:pt x="34" y="77"/>
                </a:cubicBezTo>
                <a:cubicBezTo>
                  <a:pt x="35" y="79"/>
                  <a:pt x="37" y="81"/>
                  <a:pt x="40" y="81"/>
                </a:cubicBezTo>
                <a:lnTo>
                  <a:pt x="40" y="86"/>
                </a:lnTo>
                <a:close/>
                <a:moveTo>
                  <a:pt x="11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66"/>
                  <a:pt x="14" y="66"/>
                  <a:pt x="14" y="66"/>
                </a:cubicBezTo>
                <a:cubicBezTo>
                  <a:pt x="11" y="66"/>
                  <a:pt x="11" y="66"/>
                  <a:pt x="11" y="66"/>
                </a:cubicBezTo>
                <a:lnTo>
                  <a:pt x="11" y="22"/>
                </a:lnTo>
                <a:close/>
                <a:moveTo>
                  <a:pt x="18" y="16"/>
                </a:moveTo>
                <a:cubicBezTo>
                  <a:pt x="23" y="16"/>
                  <a:pt x="23" y="16"/>
                  <a:pt x="23" y="16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20"/>
                  <a:pt x="24" y="21"/>
                  <a:pt x="25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9"/>
                  <a:pt x="36" y="40"/>
                  <a:pt x="37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1"/>
                  <a:pt x="40" y="52"/>
                  <a:pt x="41" y="52"/>
                </a:cubicBezTo>
                <a:cubicBezTo>
                  <a:pt x="42" y="52"/>
                  <a:pt x="43" y="51"/>
                  <a:pt x="43" y="50"/>
                </a:cubicBezTo>
                <a:cubicBezTo>
                  <a:pt x="43" y="40"/>
                  <a:pt x="43" y="40"/>
                  <a:pt x="43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7" y="40"/>
                  <a:pt x="47" y="39"/>
                  <a:pt x="47" y="38"/>
                </a:cubicBezTo>
                <a:cubicBezTo>
                  <a:pt x="47" y="21"/>
                  <a:pt x="47" y="21"/>
                  <a:pt x="47" y="21"/>
                </a:cubicBezTo>
                <a:cubicBezTo>
                  <a:pt x="58" y="21"/>
                  <a:pt x="58" y="21"/>
                  <a:pt x="58" y="21"/>
                </a:cubicBezTo>
                <a:cubicBezTo>
                  <a:pt x="59" y="21"/>
                  <a:pt x="60" y="20"/>
                  <a:pt x="60" y="19"/>
                </a:cubicBezTo>
                <a:cubicBezTo>
                  <a:pt x="60" y="16"/>
                  <a:pt x="60" y="16"/>
                  <a:pt x="60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66"/>
                  <a:pt x="65" y="66"/>
                  <a:pt x="65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7" y="64"/>
                  <a:pt x="45" y="62"/>
                  <a:pt x="41" y="62"/>
                </a:cubicBezTo>
                <a:cubicBezTo>
                  <a:pt x="38" y="62"/>
                  <a:pt x="35" y="64"/>
                  <a:pt x="34" y="66"/>
                </a:cubicBezTo>
                <a:cubicBezTo>
                  <a:pt x="18" y="66"/>
                  <a:pt x="18" y="66"/>
                  <a:pt x="18" y="66"/>
                </a:cubicBezTo>
                <a:lnTo>
                  <a:pt x="18" y="16"/>
                </a:lnTo>
                <a:close/>
                <a:moveTo>
                  <a:pt x="2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8" y="13"/>
                  <a:pt x="39" y="12"/>
                  <a:pt x="39" y="11"/>
                </a:cubicBezTo>
                <a:cubicBezTo>
                  <a:pt x="39" y="3"/>
                  <a:pt x="39" y="3"/>
                  <a:pt x="39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5" y="13"/>
                  <a:pt x="4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8"/>
                  <a:pt x="56" y="18"/>
                  <a:pt x="5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5" y="18"/>
                  <a:pt x="44" y="18"/>
                  <a:pt x="44" y="19"/>
                </a:cubicBezTo>
                <a:cubicBezTo>
                  <a:pt x="44" y="36"/>
                  <a:pt x="44" y="36"/>
                  <a:pt x="44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8"/>
                  <a:pt x="38" y="18"/>
                  <a:pt x="37" y="18"/>
                </a:cubicBezTo>
                <a:cubicBezTo>
                  <a:pt x="27" y="18"/>
                  <a:pt x="27" y="18"/>
                  <a:pt x="27" y="18"/>
                </a:cubicBezTo>
                <a:lnTo>
                  <a:pt x="27" y="13"/>
                </a:lnTo>
                <a:close/>
                <a:moveTo>
                  <a:pt x="69" y="19"/>
                </a:move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66"/>
                  <a:pt x="72" y="66"/>
                  <a:pt x="72" y="66"/>
                </a:cubicBezTo>
                <a:cubicBezTo>
                  <a:pt x="69" y="66"/>
                  <a:pt x="69" y="66"/>
                  <a:pt x="69" y="66"/>
                </a:cubicBezTo>
                <a:lnTo>
                  <a:pt x="69" y="19"/>
                </a:lnTo>
                <a:close/>
                <a:moveTo>
                  <a:pt x="82" y="19"/>
                </a:moveTo>
                <a:cubicBezTo>
                  <a:pt x="74" y="19"/>
                  <a:pt x="74" y="19"/>
                  <a:pt x="74" y="19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7" y="12"/>
                  <a:pt x="67" y="12"/>
                  <a:pt x="67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59" y="9"/>
                  <a:pt x="58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0"/>
                  <a:pt x="47" y="0"/>
                  <a:pt x="4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5" y="0"/>
                  <a:pt x="35" y="1"/>
                </a:cubicBezTo>
                <a:cubicBezTo>
                  <a:pt x="35" y="9"/>
                  <a:pt x="35" y="9"/>
                  <a:pt x="3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4" y="9"/>
                  <a:pt x="23" y="10"/>
                  <a:pt x="23" y="11"/>
                </a:cubicBezTo>
                <a:cubicBezTo>
                  <a:pt x="23" y="12"/>
                  <a:pt x="23" y="12"/>
                  <a:pt x="23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9" y="19"/>
                  <a:pt x="9" y="19"/>
                  <a:pt x="9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9"/>
                  <a:pt x="0" y="20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0" y="85"/>
                  <a:pt x="1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4" y="88"/>
                  <a:pt x="38" y="90"/>
                  <a:pt x="41" y="90"/>
                </a:cubicBezTo>
                <a:cubicBezTo>
                  <a:pt x="45" y="90"/>
                  <a:pt x="49" y="88"/>
                  <a:pt x="51" y="85"/>
                </a:cubicBezTo>
                <a:cubicBezTo>
                  <a:pt x="82" y="85"/>
                  <a:pt x="82" y="85"/>
                  <a:pt x="82" y="85"/>
                </a:cubicBezTo>
                <a:cubicBezTo>
                  <a:pt x="83" y="85"/>
                  <a:pt x="83" y="84"/>
                  <a:pt x="83" y="83"/>
                </a:cubicBezTo>
                <a:cubicBezTo>
                  <a:pt x="83" y="20"/>
                  <a:pt x="83" y="20"/>
                  <a:pt x="83" y="20"/>
                </a:cubicBezTo>
                <a:cubicBezTo>
                  <a:pt x="83" y="19"/>
                  <a:pt x="83" y="19"/>
                  <a:pt x="8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10571163" y="6169025"/>
            <a:ext cx="406400" cy="555625"/>
          </a:xfrm>
          <a:custGeom>
            <a:avLst/>
            <a:gdLst>
              <a:gd name="T0" fmla="*/ 79 w 81"/>
              <a:gd name="T1" fmla="*/ 86 h 108"/>
              <a:gd name="T2" fmla="*/ 81 w 81"/>
              <a:gd name="T3" fmla="*/ 84 h 108"/>
              <a:gd name="T4" fmla="*/ 81 w 81"/>
              <a:gd name="T5" fmla="*/ 11 h 108"/>
              <a:gd name="T6" fmla="*/ 79 w 81"/>
              <a:gd name="T7" fmla="*/ 9 h 108"/>
              <a:gd name="T8" fmla="*/ 22 w 81"/>
              <a:gd name="T9" fmla="*/ 9 h 108"/>
              <a:gd name="T10" fmla="*/ 11 w 81"/>
              <a:gd name="T11" fmla="*/ 0 h 108"/>
              <a:gd name="T12" fmla="*/ 0 w 81"/>
              <a:gd name="T13" fmla="*/ 11 h 108"/>
              <a:gd name="T14" fmla="*/ 0 w 81"/>
              <a:gd name="T15" fmla="*/ 11 h 108"/>
              <a:gd name="T16" fmla="*/ 0 w 81"/>
              <a:gd name="T17" fmla="*/ 97 h 108"/>
              <a:gd name="T18" fmla="*/ 0 w 81"/>
              <a:gd name="T19" fmla="*/ 97 h 108"/>
              <a:gd name="T20" fmla="*/ 11 w 81"/>
              <a:gd name="T21" fmla="*/ 108 h 108"/>
              <a:gd name="T22" fmla="*/ 75 w 81"/>
              <a:gd name="T23" fmla="*/ 108 h 108"/>
              <a:gd name="T24" fmla="*/ 77 w 81"/>
              <a:gd name="T25" fmla="*/ 106 h 108"/>
              <a:gd name="T26" fmla="*/ 75 w 81"/>
              <a:gd name="T27" fmla="*/ 104 h 108"/>
              <a:gd name="T28" fmla="*/ 11 w 81"/>
              <a:gd name="T29" fmla="*/ 104 h 108"/>
              <a:gd name="T30" fmla="*/ 4 w 81"/>
              <a:gd name="T31" fmla="*/ 97 h 108"/>
              <a:gd name="T32" fmla="*/ 4 w 81"/>
              <a:gd name="T33" fmla="*/ 97 h 108"/>
              <a:gd name="T34" fmla="*/ 4 w 81"/>
              <a:gd name="T35" fmla="*/ 97 h 108"/>
              <a:gd name="T36" fmla="*/ 11 w 81"/>
              <a:gd name="T37" fmla="*/ 89 h 108"/>
              <a:gd name="T38" fmla="*/ 19 w 81"/>
              <a:gd name="T39" fmla="*/ 97 h 108"/>
              <a:gd name="T40" fmla="*/ 21 w 81"/>
              <a:gd name="T41" fmla="*/ 98 h 108"/>
              <a:gd name="T42" fmla="*/ 21 w 81"/>
              <a:gd name="T43" fmla="*/ 98 h 108"/>
              <a:gd name="T44" fmla="*/ 79 w 81"/>
              <a:gd name="T45" fmla="*/ 98 h 108"/>
              <a:gd name="T46" fmla="*/ 81 w 81"/>
              <a:gd name="T47" fmla="*/ 97 h 108"/>
              <a:gd name="T48" fmla="*/ 81 w 81"/>
              <a:gd name="T49" fmla="*/ 90 h 108"/>
              <a:gd name="T50" fmla="*/ 79 w 81"/>
              <a:gd name="T51" fmla="*/ 88 h 108"/>
              <a:gd name="T52" fmla="*/ 78 w 81"/>
              <a:gd name="T53" fmla="*/ 90 h 108"/>
              <a:gd name="T54" fmla="*/ 78 w 81"/>
              <a:gd name="T55" fmla="*/ 95 h 108"/>
              <a:gd name="T56" fmla="*/ 22 w 81"/>
              <a:gd name="T57" fmla="*/ 95 h 108"/>
              <a:gd name="T58" fmla="*/ 22 w 81"/>
              <a:gd name="T59" fmla="*/ 44 h 108"/>
              <a:gd name="T60" fmla="*/ 21 w 81"/>
              <a:gd name="T61" fmla="*/ 42 h 108"/>
              <a:gd name="T62" fmla="*/ 19 w 81"/>
              <a:gd name="T63" fmla="*/ 44 h 108"/>
              <a:gd name="T64" fmla="*/ 19 w 81"/>
              <a:gd name="T65" fmla="*/ 89 h 108"/>
              <a:gd name="T66" fmla="*/ 11 w 81"/>
              <a:gd name="T67" fmla="*/ 86 h 108"/>
              <a:gd name="T68" fmla="*/ 4 w 81"/>
              <a:gd name="T69" fmla="*/ 89 h 108"/>
              <a:gd name="T70" fmla="*/ 4 w 81"/>
              <a:gd name="T71" fmla="*/ 11 h 108"/>
              <a:gd name="T72" fmla="*/ 4 w 81"/>
              <a:gd name="T73" fmla="*/ 11 h 108"/>
              <a:gd name="T74" fmla="*/ 11 w 81"/>
              <a:gd name="T75" fmla="*/ 3 h 108"/>
              <a:gd name="T76" fmla="*/ 19 w 81"/>
              <a:gd name="T77" fmla="*/ 11 h 108"/>
              <a:gd name="T78" fmla="*/ 19 w 81"/>
              <a:gd name="T79" fmla="*/ 38 h 108"/>
              <a:gd name="T80" fmla="*/ 21 w 81"/>
              <a:gd name="T81" fmla="*/ 40 h 108"/>
              <a:gd name="T82" fmla="*/ 22 w 81"/>
              <a:gd name="T83" fmla="*/ 38 h 108"/>
              <a:gd name="T84" fmla="*/ 22 w 81"/>
              <a:gd name="T85" fmla="*/ 12 h 108"/>
              <a:gd name="T86" fmla="*/ 78 w 81"/>
              <a:gd name="T87" fmla="*/ 12 h 108"/>
              <a:gd name="T88" fmla="*/ 78 w 81"/>
              <a:gd name="T89" fmla="*/ 84 h 108"/>
              <a:gd name="T90" fmla="*/ 79 w 81"/>
              <a:gd name="T91" fmla="*/ 8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1" h="108">
                <a:moveTo>
                  <a:pt x="79" y="86"/>
                </a:moveTo>
                <a:cubicBezTo>
                  <a:pt x="80" y="86"/>
                  <a:pt x="81" y="85"/>
                  <a:pt x="81" y="84"/>
                </a:cubicBezTo>
                <a:cubicBezTo>
                  <a:pt x="81" y="11"/>
                  <a:pt x="81" y="11"/>
                  <a:pt x="81" y="11"/>
                </a:cubicBezTo>
                <a:cubicBezTo>
                  <a:pt x="81" y="10"/>
                  <a:pt x="80" y="9"/>
                  <a:pt x="79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1" y="4"/>
                  <a:pt x="17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5" y="108"/>
                  <a:pt x="11" y="108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6" y="108"/>
                  <a:pt x="77" y="107"/>
                  <a:pt x="77" y="106"/>
                </a:cubicBezTo>
                <a:cubicBezTo>
                  <a:pt x="77" y="105"/>
                  <a:pt x="76" y="104"/>
                  <a:pt x="75" y="104"/>
                </a:cubicBezTo>
                <a:cubicBezTo>
                  <a:pt x="11" y="104"/>
                  <a:pt x="11" y="104"/>
                  <a:pt x="11" y="104"/>
                </a:cubicBezTo>
                <a:cubicBezTo>
                  <a:pt x="7" y="104"/>
                  <a:pt x="4" y="101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2"/>
                  <a:pt x="7" y="89"/>
                  <a:pt x="11" y="89"/>
                </a:cubicBezTo>
                <a:cubicBezTo>
                  <a:pt x="16" y="89"/>
                  <a:pt x="19" y="92"/>
                  <a:pt x="19" y="97"/>
                </a:cubicBezTo>
                <a:cubicBezTo>
                  <a:pt x="19" y="97"/>
                  <a:pt x="20" y="98"/>
                  <a:pt x="21" y="98"/>
                </a:cubicBezTo>
                <a:cubicBezTo>
                  <a:pt x="21" y="98"/>
                  <a:pt x="21" y="98"/>
                  <a:pt x="21" y="98"/>
                </a:cubicBezTo>
                <a:cubicBezTo>
                  <a:pt x="79" y="98"/>
                  <a:pt x="79" y="98"/>
                  <a:pt x="79" y="98"/>
                </a:cubicBezTo>
                <a:cubicBezTo>
                  <a:pt x="80" y="98"/>
                  <a:pt x="81" y="97"/>
                  <a:pt x="81" y="97"/>
                </a:cubicBezTo>
                <a:cubicBezTo>
                  <a:pt x="81" y="90"/>
                  <a:pt x="81" y="90"/>
                  <a:pt x="81" y="90"/>
                </a:cubicBezTo>
                <a:cubicBezTo>
                  <a:pt x="81" y="89"/>
                  <a:pt x="80" y="88"/>
                  <a:pt x="79" y="88"/>
                </a:cubicBezTo>
                <a:cubicBezTo>
                  <a:pt x="78" y="88"/>
                  <a:pt x="78" y="89"/>
                  <a:pt x="78" y="90"/>
                </a:cubicBezTo>
                <a:cubicBezTo>
                  <a:pt x="78" y="95"/>
                  <a:pt x="78" y="95"/>
                  <a:pt x="78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3"/>
                  <a:pt x="21" y="42"/>
                  <a:pt x="21" y="42"/>
                </a:cubicBezTo>
                <a:cubicBezTo>
                  <a:pt x="20" y="42"/>
                  <a:pt x="19" y="43"/>
                  <a:pt x="19" y="44"/>
                </a:cubicBezTo>
                <a:cubicBezTo>
                  <a:pt x="19" y="89"/>
                  <a:pt x="19" y="89"/>
                  <a:pt x="19" y="89"/>
                </a:cubicBezTo>
                <a:cubicBezTo>
                  <a:pt x="17" y="87"/>
                  <a:pt x="14" y="86"/>
                  <a:pt x="11" y="86"/>
                </a:cubicBezTo>
                <a:cubicBezTo>
                  <a:pt x="8" y="86"/>
                  <a:pt x="6" y="87"/>
                  <a:pt x="4" y="89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6"/>
                  <a:pt x="7" y="3"/>
                  <a:pt x="11" y="3"/>
                </a:cubicBezTo>
                <a:cubicBezTo>
                  <a:pt x="16" y="3"/>
                  <a:pt x="19" y="6"/>
                  <a:pt x="19" y="11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9"/>
                  <a:pt x="20" y="40"/>
                  <a:pt x="21" y="40"/>
                </a:cubicBezTo>
                <a:cubicBezTo>
                  <a:pt x="21" y="40"/>
                  <a:pt x="22" y="39"/>
                  <a:pt x="22" y="38"/>
                </a:cubicBezTo>
                <a:cubicBezTo>
                  <a:pt x="22" y="12"/>
                  <a:pt x="22" y="12"/>
                  <a:pt x="22" y="12"/>
                </a:cubicBezTo>
                <a:cubicBezTo>
                  <a:pt x="78" y="12"/>
                  <a:pt x="78" y="12"/>
                  <a:pt x="78" y="12"/>
                </a:cubicBezTo>
                <a:cubicBezTo>
                  <a:pt x="78" y="84"/>
                  <a:pt x="78" y="84"/>
                  <a:pt x="78" y="84"/>
                </a:cubicBezTo>
                <a:cubicBezTo>
                  <a:pt x="78" y="85"/>
                  <a:pt x="78" y="86"/>
                  <a:pt x="79" y="8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2" name="Freeform 19"/>
          <p:cNvSpPr>
            <a:spLocks/>
          </p:cNvSpPr>
          <p:nvPr/>
        </p:nvSpPr>
        <p:spPr bwMode="auto">
          <a:xfrm>
            <a:off x="10691813" y="6478588"/>
            <a:ext cx="115888" cy="14288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3" name="Freeform 20"/>
          <p:cNvSpPr>
            <a:spLocks/>
          </p:cNvSpPr>
          <p:nvPr/>
        </p:nvSpPr>
        <p:spPr bwMode="auto">
          <a:xfrm>
            <a:off x="10691813" y="6513513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4" name="Freeform 21"/>
          <p:cNvSpPr>
            <a:spLocks/>
          </p:cNvSpPr>
          <p:nvPr/>
        </p:nvSpPr>
        <p:spPr bwMode="auto">
          <a:xfrm>
            <a:off x="10691813" y="6550025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1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1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5" name="Freeform 22"/>
          <p:cNvSpPr>
            <a:spLocks/>
          </p:cNvSpPr>
          <p:nvPr/>
        </p:nvSpPr>
        <p:spPr bwMode="auto">
          <a:xfrm>
            <a:off x="10691813" y="6580188"/>
            <a:ext cx="115888" cy="20638"/>
          </a:xfrm>
          <a:custGeom>
            <a:avLst/>
            <a:gdLst>
              <a:gd name="T0" fmla="*/ 22 w 23"/>
              <a:gd name="T1" fmla="*/ 0 h 4"/>
              <a:gd name="T2" fmla="*/ 2 w 23"/>
              <a:gd name="T3" fmla="*/ 0 h 4"/>
              <a:gd name="T4" fmla="*/ 0 w 23"/>
              <a:gd name="T5" fmla="*/ 2 h 4"/>
              <a:gd name="T6" fmla="*/ 2 w 23"/>
              <a:gd name="T7" fmla="*/ 4 h 4"/>
              <a:gd name="T8" fmla="*/ 22 w 23"/>
              <a:gd name="T9" fmla="*/ 4 h 4"/>
              <a:gd name="T10" fmla="*/ 23 w 23"/>
              <a:gd name="T11" fmla="*/ 2 h 4"/>
              <a:gd name="T12" fmla="*/ 22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2" y="4"/>
                  <a:pt x="22" y="4"/>
                  <a:pt x="22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6" name="Freeform 23"/>
          <p:cNvSpPr>
            <a:spLocks/>
          </p:cNvSpPr>
          <p:nvPr/>
        </p:nvSpPr>
        <p:spPr bwMode="auto">
          <a:xfrm>
            <a:off x="10691813" y="6616700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7" name="Freeform 24"/>
          <p:cNvSpPr>
            <a:spLocks/>
          </p:cNvSpPr>
          <p:nvPr/>
        </p:nvSpPr>
        <p:spPr bwMode="auto">
          <a:xfrm>
            <a:off x="10826751" y="6272213"/>
            <a:ext cx="115888" cy="15875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2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2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8" name="Freeform 25"/>
          <p:cNvSpPr>
            <a:spLocks/>
          </p:cNvSpPr>
          <p:nvPr/>
        </p:nvSpPr>
        <p:spPr bwMode="auto">
          <a:xfrm>
            <a:off x="10826751" y="6308725"/>
            <a:ext cx="115888" cy="14288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1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1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9" name="Freeform 26"/>
          <p:cNvSpPr>
            <a:spLocks/>
          </p:cNvSpPr>
          <p:nvPr/>
        </p:nvSpPr>
        <p:spPr bwMode="auto">
          <a:xfrm>
            <a:off x="10826751" y="6338888"/>
            <a:ext cx="115888" cy="20638"/>
          </a:xfrm>
          <a:custGeom>
            <a:avLst/>
            <a:gdLst>
              <a:gd name="T0" fmla="*/ 1 w 23"/>
              <a:gd name="T1" fmla="*/ 4 h 4"/>
              <a:gd name="T2" fmla="*/ 21 w 23"/>
              <a:gd name="T3" fmla="*/ 4 h 4"/>
              <a:gd name="T4" fmla="*/ 23 w 23"/>
              <a:gd name="T5" fmla="*/ 2 h 4"/>
              <a:gd name="T6" fmla="*/ 21 w 23"/>
              <a:gd name="T7" fmla="*/ 0 h 4"/>
              <a:gd name="T8" fmla="*/ 1 w 23"/>
              <a:gd name="T9" fmla="*/ 0 h 4"/>
              <a:gd name="T10" fmla="*/ 0 w 23"/>
              <a:gd name="T11" fmla="*/ 2 h 4"/>
              <a:gd name="T12" fmla="*/ 1 w 23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1" y="4"/>
                </a:move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0" name="Freeform 27"/>
          <p:cNvSpPr>
            <a:spLocks/>
          </p:cNvSpPr>
          <p:nvPr/>
        </p:nvSpPr>
        <p:spPr bwMode="auto">
          <a:xfrm>
            <a:off x="10826751" y="6580188"/>
            <a:ext cx="115888" cy="20638"/>
          </a:xfrm>
          <a:custGeom>
            <a:avLst/>
            <a:gdLst>
              <a:gd name="T0" fmla="*/ 21 w 23"/>
              <a:gd name="T1" fmla="*/ 0 h 4"/>
              <a:gd name="T2" fmla="*/ 1 w 23"/>
              <a:gd name="T3" fmla="*/ 0 h 4"/>
              <a:gd name="T4" fmla="*/ 0 w 23"/>
              <a:gd name="T5" fmla="*/ 2 h 4"/>
              <a:gd name="T6" fmla="*/ 1 w 23"/>
              <a:gd name="T7" fmla="*/ 4 h 4"/>
              <a:gd name="T8" fmla="*/ 21 w 23"/>
              <a:gd name="T9" fmla="*/ 4 h 4"/>
              <a:gd name="T10" fmla="*/ 23 w 23"/>
              <a:gd name="T11" fmla="*/ 2 h 4"/>
              <a:gd name="T12" fmla="*/ 21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1" name="Freeform 28"/>
          <p:cNvSpPr>
            <a:spLocks/>
          </p:cNvSpPr>
          <p:nvPr/>
        </p:nvSpPr>
        <p:spPr bwMode="auto">
          <a:xfrm>
            <a:off x="10826751" y="6616700"/>
            <a:ext cx="115888" cy="15875"/>
          </a:xfrm>
          <a:custGeom>
            <a:avLst/>
            <a:gdLst>
              <a:gd name="T0" fmla="*/ 21 w 23"/>
              <a:gd name="T1" fmla="*/ 0 h 3"/>
              <a:gd name="T2" fmla="*/ 1 w 23"/>
              <a:gd name="T3" fmla="*/ 0 h 3"/>
              <a:gd name="T4" fmla="*/ 0 w 23"/>
              <a:gd name="T5" fmla="*/ 2 h 3"/>
              <a:gd name="T6" fmla="*/ 1 w 23"/>
              <a:gd name="T7" fmla="*/ 3 h 3"/>
              <a:gd name="T8" fmla="*/ 21 w 23"/>
              <a:gd name="T9" fmla="*/ 3 h 3"/>
              <a:gd name="T10" fmla="*/ 23 w 23"/>
              <a:gd name="T11" fmla="*/ 2 h 3"/>
              <a:gd name="T12" fmla="*/ 21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2" name="Freeform 29"/>
          <p:cNvSpPr>
            <a:spLocks/>
          </p:cNvSpPr>
          <p:nvPr/>
        </p:nvSpPr>
        <p:spPr bwMode="auto">
          <a:xfrm>
            <a:off x="10766426" y="6683375"/>
            <a:ext cx="196850" cy="15875"/>
          </a:xfrm>
          <a:custGeom>
            <a:avLst/>
            <a:gdLst>
              <a:gd name="T0" fmla="*/ 37 w 39"/>
              <a:gd name="T1" fmla="*/ 0 h 3"/>
              <a:gd name="T2" fmla="*/ 1 w 39"/>
              <a:gd name="T3" fmla="*/ 0 h 3"/>
              <a:gd name="T4" fmla="*/ 0 w 39"/>
              <a:gd name="T5" fmla="*/ 1 h 3"/>
              <a:gd name="T6" fmla="*/ 1 w 39"/>
              <a:gd name="T7" fmla="*/ 3 h 3"/>
              <a:gd name="T8" fmla="*/ 37 w 39"/>
              <a:gd name="T9" fmla="*/ 3 h 3"/>
              <a:gd name="T10" fmla="*/ 39 w 39"/>
              <a:gd name="T11" fmla="*/ 1 h 3"/>
              <a:gd name="T12" fmla="*/ 37 w 39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" h="3">
                <a:moveTo>
                  <a:pt x="37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8" y="3"/>
                  <a:pt x="39" y="2"/>
                  <a:pt x="39" y="1"/>
                </a:cubicBezTo>
                <a:cubicBezTo>
                  <a:pt x="39" y="0"/>
                  <a:pt x="38" y="0"/>
                  <a:pt x="37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3" name="Freeform 30"/>
          <p:cNvSpPr>
            <a:spLocks/>
          </p:cNvSpPr>
          <p:nvPr/>
        </p:nvSpPr>
        <p:spPr bwMode="auto">
          <a:xfrm>
            <a:off x="10596563" y="6632575"/>
            <a:ext cx="155575" cy="66675"/>
          </a:xfrm>
          <a:custGeom>
            <a:avLst/>
            <a:gdLst>
              <a:gd name="T0" fmla="*/ 6 w 31"/>
              <a:gd name="T1" fmla="*/ 4 h 13"/>
              <a:gd name="T2" fmla="*/ 9 w 31"/>
              <a:gd name="T3" fmla="*/ 7 h 13"/>
              <a:gd name="T4" fmla="*/ 11 w 31"/>
              <a:gd name="T5" fmla="*/ 8 h 13"/>
              <a:gd name="T6" fmla="*/ 12 w 31"/>
              <a:gd name="T7" fmla="*/ 7 h 13"/>
              <a:gd name="T8" fmla="*/ 6 w 31"/>
              <a:gd name="T9" fmla="*/ 0 h 13"/>
              <a:gd name="T10" fmla="*/ 0 w 31"/>
              <a:gd name="T11" fmla="*/ 7 h 13"/>
              <a:gd name="T12" fmla="*/ 6 w 31"/>
              <a:gd name="T13" fmla="*/ 13 h 13"/>
              <a:gd name="T14" fmla="*/ 30 w 31"/>
              <a:gd name="T15" fmla="*/ 13 h 13"/>
              <a:gd name="T16" fmla="*/ 31 w 31"/>
              <a:gd name="T17" fmla="*/ 11 h 13"/>
              <a:gd name="T18" fmla="*/ 30 w 31"/>
              <a:gd name="T19" fmla="*/ 10 h 13"/>
              <a:gd name="T20" fmla="*/ 6 w 31"/>
              <a:gd name="T21" fmla="*/ 10 h 13"/>
              <a:gd name="T22" fmla="*/ 3 w 31"/>
              <a:gd name="T23" fmla="*/ 7 h 13"/>
              <a:gd name="T24" fmla="*/ 6 w 31"/>
              <a:gd name="T25" fmla="*/ 4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" h="13">
                <a:moveTo>
                  <a:pt x="6" y="4"/>
                </a:moveTo>
                <a:cubicBezTo>
                  <a:pt x="8" y="4"/>
                  <a:pt x="9" y="5"/>
                  <a:pt x="9" y="7"/>
                </a:cubicBezTo>
                <a:cubicBezTo>
                  <a:pt x="9" y="7"/>
                  <a:pt x="10" y="8"/>
                  <a:pt x="11" y="8"/>
                </a:cubicBezTo>
                <a:cubicBezTo>
                  <a:pt x="12" y="8"/>
                  <a:pt x="12" y="7"/>
                  <a:pt x="12" y="7"/>
                </a:cubicBezTo>
                <a:cubicBezTo>
                  <a:pt x="12" y="3"/>
                  <a:pt x="10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0" y="13"/>
                  <a:pt x="30" y="13"/>
                  <a:pt x="30" y="13"/>
                </a:cubicBezTo>
                <a:cubicBezTo>
                  <a:pt x="31" y="13"/>
                  <a:pt x="31" y="12"/>
                  <a:pt x="31" y="11"/>
                </a:cubicBezTo>
                <a:cubicBezTo>
                  <a:pt x="31" y="10"/>
                  <a:pt x="31" y="10"/>
                  <a:pt x="30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10"/>
                  <a:pt x="3" y="8"/>
                  <a:pt x="3" y="7"/>
                </a:cubicBezTo>
                <a:cubicBezTo>
                  <a:pt x="3" y="5"/>
                  <a:pt x="5" y="4"/>
                  <a:pt x="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4" name="Freeform 31"/>
          <p:cNvSpPr>
            <a:spLocks noEditPoints="1"/>
          </p:cNvSpPr>
          <p:nvPr/>
        </p:nvSpPr>
        <p:spPr bwMode="auto">
          <a:xfrm>
            <a:off x="10691813" y="6272213"/>
            <a:ext cx="115888" cy="190500"/>
          </a:xfrm>
          <a:custGeom>
            <a:avLst/>
            <a:gdLst>
              <a:gd name="T0" fmla="*/ 20 w 23"/>
              <a:gd name="T1" fmla="*/ 34 h 37"/>
              <a:gd name="T2" fmla="*/ 11 w 23"/>
              <a:gd name="T3" fmla="*/ 34 h 37"/>
              <a:gd name="T4" fmla="*/ 11 w 23"/>
              <a:gd name="T5" fmla="*/ 28 h 37"/>
              <a:gd name="T6" fmla="*/ 14 w 23"/>
              <a:gd name="T7" fmla="*/ 28 h 37"/>
              <a:gd name="T8" fmla="*/ 15 w 23"/>
              <a:gd name="T9" fmla="*/ 27 h 37"/>
              <a:gd name="T10" fmla="*/ 15 w 23"/>
              <a:gd name="T11" fmla="*/ 26 h 37"/>
              <a:gd name="T12" fmla="*/ 15 w 23"/>
              <a:gd name="T13" fmla="*/ 13 h 37"/>
              <a:gd name="T14" fmla="*/ 16 w 23"/>
              <a:gd name="T15" fmla="*/ 11 h 37"/>
              <a:gd name="T16" fmla="*/ 15 w 23"/>
              <a:gd name="T17" fmla="*/ 4 h 37"/>
              <a:gd name="T18" fmla="*/ 15 w 23"/>
              <a:gd name="T19" fmla="*/ 3 h 37"/>
              <a:gd name="T20" fmla="*/ 20 w 23"/>
              <a:gd name="T21" fmla="*/ 3 h 37"/>
              <a:gd name="T22" fmla="*/ 20 w 23"/>
              <a:gd name="T23" fmla="*/ 34 h 37"/>
              <a:gd name="T24" fmla="*/ 3 w 23"/>
              <a:gd name="T25" fmla="*/ 16 h 37"/>
              <a:gd name="T26" fmla="*/ 8 w 23"/>
              <a:gd name="T27" fmla="*/ 15 h 37"/>
              <a:gd name="T28" fmla="*/ 12 w 23"/>
              <a:gd name="T29" fmla="*/ 15 h 37"/>
              <a:gd name="T30" fmla="*/ 12 w 23"/>
              <a:gd name="T31" fmla="*/ 24 h 37"/>
              <a:gd name="T32" fmla="*/ 10 w 23"/>
              <a:gd name="T33" fmla="*/ 24 h 37"/>
              <a:gd name="T34" fmla="*/ 8 w 23"/>
              <a:gd name="T35" fmla="*/ 26 h 37"/>
              <a:gd name="T36" fmla="*/ 8 w 23"/>
              <a:gd name="T37" fmla="*/ 34 h 37"/>
              <a:gd name="T38" fmla="*/ 3 w 23"/>
              <a:gd name="T39" fmla="*/ 34 h 37"/>
              <a:gd name="T40" fmla="*/ 3 w 23"/>
              <a:gd name="T41" fmla="*/ 16 h 37"/>
              <a:gd name="T42" fmla="*/ 11 w 23"/>
              <a:gd name="T43" fmla="*/ 3 h 37"/>
              <a:gd name="T44" fmla="*/ 13 w 23"/>
              <a:gd name="T45" fmla="*/ 10 h 37"/>
              <a:gd name="T46" fmla="*/ 8 w 23"/>
              <a:gd name="T47" fmla="*/ 12 h 37"/>
              <a:gd name="T48" fmla="*/ 3 w 23"/>
              <a:gd name="T49" fmla="*/ 13 h 37"/>
              <a:gd name="T50" fmla="*/ 3 w 23"/>
              <a:gd name="T51" fmla="*/ 3 h 37"/>
              <a:gd name="T52" fmla="*/ 11 w 23"/>
              <a:gd name="T53" fmla="*/ 3 h 37"/>
              <a:gd name="T54" fmla="*/ 23 w 23"/>
              <a:gd name="T55" fmla="*/ 2 h 37"/>
              <a:gd name="T56" fmla="*/ 22 w 23"/>
              <a:gd name="T57" fmla="*/ 0 h 37"/>
              <a:gd name="T58" fmla="*/ 2 w 23"/>
              <a:gd name="T59" fmla="*/ 0 h 37"/>
              <a:gd name="T60" fmla="*/ 0 w 23"/>
              <a:gd name="T61" fmla="*/ 2 h 37"/>
              <a:gd name="T62" fmla="*/ 0 w 23"/>
              <a:gd name="T63" fmla="*/ 35 h 37"/>
              <a:gd name="T64" fmla="*/ 2 w 23"/>
              <a:gd name="T65" fmla="*/ 37 h 37"/>
              <a:gd name="T66" fmla="*/ 22 w 23"/>
              <a:gd name="T67" fmla="*/ 37 h 37"/>
              <a:gd name="T68" fmla="*/ 23 w 23"/>
              <a:gd name="T69" fmla="*/ 35 h 37"/>
              <a:gd name="T70" fmla="*/ 23 w 23"/>
              <a:gd name="T71" fmla="*/ 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" h="37">
                <a:moveTo>
                  <a:pt x="20" y="34"/>
                </a:moveTo>
                <a:cubicBezTo>
                  <a:pt x="11" y="34"/>
                  <a:pt x="11" y="34"/>
                  <a:pt x="11" y="34"/>
                </a:cubicBezTo>
                <a:cubicBezTo>
                  <a:pt x="11" y="28"/>
                  <a:pt x="11" y="28"/>
                  <a:pt x="11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5" y="27"/>
                  <a:pt x="15" y="27"/>
                </a:cubicBezTo>
                <a:cubicBezTo>
                  <a:pt x="15" y="27"/>
                  <a:pt x="15" y="26"/>
                  <a:pt x="15" y="26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2"/>
                  <a:pt x="16" y="12"/>
                  <a:pt x="16" y="11"/>
                </a:cubicBezTo>
                <a:cubicBezTo>
                  <a:pt x="17" y="9"/>
                  <a:pt x="17" y="6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20" y="3"/>
                  <a:pt x="20" y="3"/>
                  <a:pt x="20" y="3"/>
                </a:cubicBezTo>
                <a:lnTo>
                  <a:pt x="20" y="34"/>
                </a:lnTo>
                <a:close/>
                <a:moveTo>
                  <a:pt x="3" y="16"/>
                </a:moveTo>
                <a:cubicBezTo>
                  <a:pt x="5" y="16"/>
                  <a:pt x="6" y="16"/>
                  <a:pt x="8" y="15"/>
                </a:cubicBezTo>
                <a:cubicBezTo>
                  <a:pt x="9" y="15"/>
                  <a:pt x="11" y="15"/>
                  <a:pt x="12" y="15"/>
                </a:cubicBezTo>
                <a:cubicBezTo>
                  <a:pt x="12" y="24"/>
                  <a:pt x="12" y="24"/>
                  <a:pt x="12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4"/>
                  <a:pt x="8" y="25"/>
                  <a:pt x="8" y="26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4"/>
                  <a:pt x="3" y="34"/>
                  <a:pt x="3" y="34"/>
                </a:cubicBezTo>
                <a:lnTo>
                  <a:pt x="3" y="16"/>
                </a:lnTo>
                <a:close/>
                <a:moveTo>
                  <a:pt x="11" y="3"/>
                </a:moveTo>
                <a:cubicBezTo>
                  <a:pt x="12" y="5"/>
                  <a:pt x="14" y="8"/>
                  <a:pt x="13" y="10"/>
                </a:cubicBezTo>
                <a:cubicBezTo>
                  <a:pt x="13" y="11"/>
                  <a:pt x="12" y="12"/>
                  <a:pt x="8" y="12"/>
                </a:cubicBezTo>
                <a:cubicBezTo>
                  <a:pt x="6" y="12"/>
                  <a:pt x="5" y="13"/>
                  <a:pt x="3" y="13"/>
                </a:cubicBezTo>
                <a:cubicBezTo>
                  <a:pt x="3" y="3"/>
                  <a:pt x="3" y="3"/>
                  <a:pt x="3" y="3"/>
                </a:cubicBezTo>
                <a:lnTo>
                  <a:pt x="11" y="3"/>
                </a:lnTo>
                <a:close/>
                <a:moveTo>
                  <a:pt x="23" y="2"/>
                </a:moveTo>
                <a:cubicBezTo>
                  <a:pt x="23" y="1"/>
                  <a:pt x="22" y="0"/>
                  <a:pt x="2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7"/>
                  <a:pt x="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3" y="36"/>
                  <a:pt x="23" y="35"/>
                </a:cubicBezTo>
                <a:lnTo>
                  <a:pt x="2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5" name="Freeform 32"/>
          <p:cNvSpPr>
            <a:spLocks noEditPoints="1"/>
          </p:cNvSpPr>
          <p:nvPr/>
        </p:nvSpPr>
        <p:spPr bwMode="auto">
          <a:xfrm>
            <a:off x="10826751" y="6375400"/>
            <a:ext cx="115888" cy="184150"/>
          </a:xfrm>
          <a:custGeom>
            <a:avLst/>
            <a:gdLst>
              <a:gd name="T0" fmla="*/ 3 w 23"/>
              <a:gd name="T1" fmla="*/ 33 h 36"/>
              <a:gd name="T2" fmla="*/ 3 w 23"/>
              <a:gd name="T3" fmla="*/ 29 h 36"/>
              <a:gd name="T4" fmla="*/ 8 w 23"/>
              <a:gd name="T5" fmla="*/ 22 h 36"/>
              <a:gd name="T6" fmla="*/ 15 w 23"/>
              <a:gd name="T7" fmla="*/ 29 h 36"/>
              <a:gd name="T8" fmla="*/ 18 w 23"/>
              <a:gd name="T9" fmla="*/ 28 h 36"/>
              <a:gd name="T10" fmla="*/ 18 w 23"/>
              <a:gd name="T11" fmla="*/ 26 h 36"/>
              <a:gd name="T12" fmla="*/ 16 w 23"/>
              <a:gd name="T13" fmla="*/ 24 h 36"/>
              <a:gd name="T14" fmla="*/ 19 w 23"/>
              <a:gd name="T15" fmla="*/ 21 h 36"/>
              <a:gd name="T16" fmla="*/ 19 w 23"/>
              <a:gd name="T17" fmla="*/ 33 h 36"/>
              <a:gd name="T18" fmla="*/ 3 w 23"/>
              <a:gd name="T19" fmla="*/ 33 h 36"/>
              <a:gd name="T20" fmla="*/ 19 w 23"/>
              <a:gd name="T21" fmla="*/ 3 h 36"/>
              <a:gd name="T22" fmla="*/ 19 w 23"/>
              <a:gd name="T23" fmla="*/ 16 h 36"/>
              <a:gd name="T24" fmla="*/ 13 w 23"/>
              <a:gd name="T25" fmla="*/ 22 h 36"/>
              <a:gd name="T26" fmla="*/ 9 w 23"/>
              <a:gd name="T27" fmla="*/ 19 h 36"/>
              <a:gd name="T28" fmla="*/ 8 w 23"/>
              <a:gd name="T29" fmla="*/ 19 h 36"/>
              <a:gd name="T30" fmla="*/ 7 w 23"/>
              <a:gd name="T31" fmla="*/ 19 h 36"/>
              <a:gd name="T32" fmla="*/ 3 w 23"/>
              <a:gd name="T33" fmla="*/ 24 h 36"/>
              <a:gd name="T34" fmla="*/ 3 w 23"/>
              <a:gd name="T35" fmla="*/ 3 h 36"/>
              <a:gd name="T36" fmla="*/ 19 w 23"/>
              <a:gd name="T37" fmla="*/ 3 h 36"/>
              <a:gd name="T38" fmla="*/ 23 w 23"/>
              <a:gd name="T39" fmla="*/ 1 h 36"/>
              <a:gd name="T40" fmla="*/ 21 w 23"/>
              <a:gd name="T41" fmla="*/ 0 h 36"/>
              <a:gd name="T42" fmla="*/ 1 w 23"/>
              <a:gd name="T43" fmla="*/ 0 h 36"/>
              <a:gd name="T44" fmla="*/ 0 w 23"/>
              <a:gd name="T45" fmla="*/ 1 h 36"/>
              <a:gd name="T46" fmla="*/ 0 w 23"/>
              <a:gd name="T47" fmla="*/ 35 h 36"/>
              <a:gd name="T48" fmla="*/ 1 w 23"/>
              <a:gd name="T49" fmla="*/ 36 h 36"/>
              <a:gd name="T50" fmla="*/ 21 w 23"/>
              <a:gd name="T51" fmla="*/ 36 h 36"/>
              <a:gd name="T52" fmla="*/ 23 w 23"/>
              <a:gd name="T53" fmla="*/ 35 h 36"/>
              <a:gd name="T54" fmla="*/ 23 w 23"/>
              <a:gd name="T5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" h="36">
                <a:moveTo>
                  <a:pt x="3" y="33"/>
                </a:moveTo>
                <a:cubicBezTo>
                  <a:pt x="3" y="29"/>
                  <a:pt x="3" y="29"/>
                  <a:pt x="3" y="29"/>
                </a:cubicBezTo>
                <a:cubicBezTo>
                  <a:pt x="8" y="22"/>
                  <a:pt x="8" y="22"/>
                  <a:pt x="8" y="22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9"/>
                  <a:pt x="17" y="29"/>
                  <a:pt x="18" y="28"/>
                </a:cubicBezTo>
                <a:cubicBezTo>
                  <a:pt x="18" y="28"/>
                  <a:pt x="18" y="27"/>
                  <a:pt x="18" y="26"/>
                </a:cubicBezTo>
                <a:cubicBezTo>
                  <a:pt x="16" y="24"/>
                  <a:pt x="16" y="24"/>
                  <a:pt x="16" y="24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33"/>
                  <a:pt x="19" y="33"/>
                  <a:pt x="19" y="33"/>
                </a:cubicBezTo>
                <a:lnTo>
                  <a:pt x="3" y="33"/>
                </a:lnTo>
                <a:close/>
                <a:moveTo>
                  <a:pt x="19" y="3"/>
                </a:moveTo>
                <a:cubicBezTo>
                  <a:pt x="19" y="16"/>
                  <a:pt x="19" y="16"/>
                  <a:pt x="19" y="16"/>
                </a:cubicBezTo>
                <a:cubicBezTo>
                  <a:pt x="13" y="22"/>
                  <a:pt x="13" y="22"/>
                  <a:pt x="13" y="22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8" y="19"/>
                </a:cubicBezTo>
                <a:cubicBezTo>
                  <a:pt x="8" y="19"/>
                  <a:pt x="7" y="19"/>
                  <a:pt x="7" y="19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3"/>
                  <a:pt x="3" y="3"/>
                  <a:pt x="3" y="3"/>
                </a:cubicBezTo>
                <a:lnTo>
                  <a:pt x="19" y="3"/>
                </a:lnTo>
                <a:close/>
                <a:moveTo>
                  <a:pt x="23" y="1"/>
                </a:move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0" y="36"/>
                  <a:pt x="1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2" y="36"/>
                  <a:pt x="23" y="36"/>
                  <a:pt x="23" y="35"/>
                </a:cubicBezTo>
                <a:lnTo>
                  <a:pt x="2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6" name="Freeform 33"/>
          <p:cNvSpPr>
            <a:spLocks noEditPoints="1"/>
          </p:cNvSpPr>
          <p:nvPr/>
        </p:nvSpPr>
        <p:spPr bwMode="auto">
          <a:xfrm>
            <a:off x="10847388" y="6400800"/>
            <a:ext cx="60325" cy="61913"/>
          </a:xfrm>
          <a:custGeom>
            <a:avLst/>
            <a:gdLst>
              <a:gd name="T0" fmla="*/ 6 w 12"/>
              <a:gd name="T1" fmla="*/ 3 h 12"/>
              <a:gd name="T2" fmla="*/ 8 w 12"/>
              <a:gd name="T3" fmla="*/ 6 h 12"/>
              <a:gd name="T4" fmla="*/ 6 w 12"/>
              <a:gd name="T5" fmla="*/ 9 h 12"/>
              <a:gd name="T6" fmla="*/ 3 w 12"/>
              <a:gd name="T7" fmla="*/ 6 h 12"/>
              <a:gd name="T8" fmla="*/ 6 w 12"/>
              <a:gd name="T9" fmla="*/ 3 h 12"/>
              <a:gd name="T10" fmla="*/ 6 w 12"/>
              <a:gd name="T11" fmla="*/ 12 h 12"/>
              <a:gd name="T12" fmla="*/ 12 w 12"/>
              <a:gd name="T13" fmla="*/ 6 h 12"/>
              <a:gd name="T14" fmla="*/ 6 w 12"/>
              <a:gd name="T15" fmla="*/ 0 h 12"/>
              <a:gd name="T16" fmla="*/ 0 w 12"/>
              <a:gd name="T17" fmla="*/ 6 h 12"/>
              <a:gd name="T18" fmla="*/ 6 w 12"/>
              <a:gd name="T1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2">
                <a:moveTo>
                  <a:pt x="6" y="3"/>
                </a:move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9"/>
                  <a:pt x="6" y="9"/>
                </a:cubicBezTo>
                <a:cubicBezTo>
                  <a:pt x="4" y="9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moveTo>
                  <a:pt x="6" y="12"/>
                </a:moveTo>
                <a:cubicBezTo>
                  <a:pt x="9" y="12"/>
                  <a:pt x="12" y="9"/>
                  <a:pt x="12" y="6"/>
                </a:cubicBezTo>
                <a:cubicBezTo>
                  <a:pt x="12" y="3"/>
                  <a:pt x="9" y="0"/>
                  <a:pt x="6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2"/>
                  <a:pt x="6" y="1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7" name="Freeform 34"/>
          <p:cNvSpPr>
            <a:spLocks/>
          </p:cNvSpPr>
          <p:nvPr/>
        </p:nvSpPr>
        <p:spPr bwMode="auto">
          <a:xfrm>
            <a:off x="10717213" y="6354763"/>
            <a:ext cx="30163" cy="20638"/>
          </a:xfrm>
          <a:custGeom>
            <a:avLst/>
            <a:gdLst>
              <a:gd name="T0" fmla="*/ 5 w 6"/>
              <a:gd name="T1" fmla="*/ 3 h 4"/>
              <a:gd name="T2" fmla="*/ 6 w 6"/>
              <a:gd name="T3" fmla="*/ 1 h 4"/>
              <a:gd name="T4" fmla="*/ 4 w 6"/>
              <a:gd name="T5" fmla="*/ 0 h 4"/>
              <a:gd name="T6" fmla="*/ 1 w 6"/>
              <a:gd name="T7" fmla="*/ 1 h 4"/>
              <a:gd name="T8" fmla="*/ 0 w 6"/>
              <a:gd name="T9" fmla="*/ 3 h 4"/>
              <a:gd name="T10" fmla="*/ 2 w 6"/>
              <a:gd name="T11" fmla="*/ 4 h 4"/>
              <a:gd name="T12" fmla="*/ 2 w 6"/>
              <a:gd name="T13" fmla="*/ 4 h 4"/>
              <a:gd name="T14" fmla="*/ 5 w 6"/>
              <a:gd name="T15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4">
                <a:moveTo>
                  <a:pt x="5" y="3"/>
                </a:moveTo>
                <a:cubicBezTo>
                  <a:pt x="6" y="3"/>
                  <a:pt x="6" y="2"/>
                  <a:pt x="6" y="1"/>
                </a:cubicBezTo>
                <a:cubicBezTo>
                  <a:pt x="5" y="0"/>
                  <a:pt x="4" y="0"/>
                  <a:pt x="4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3"/>
                </a:cubicBezTo>
                <a:cubicBezTo>
                  <a:pt x="1" y="4"/>
                  <a:pt x="1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8" name="Freeform 35"/>
          <p:cNvSpPr>
            <a:spLocks/>
          </p:cNvSpPr>
          <p:nvPr/>
        </p:nvSpPr>
        <p:spPr bwMode="auto">
          <a:xfrm>
            <a:off x="9783763" y="6359525"/>
            <a:ext cx="30163" cy="119063"/>
          </a:xfrm>
          <a:custGeom>
            <a:avLst/>
            <a:gdLst>
              <a:gd name="T0" fmla="*/ 1 w 6"/>
              <a:gd name="T1" fmla="*/ 0 h 23"/>
              <a:gd name="T2" fmla="*/ 0 w 6"/>
              <a:gd name="T3" fmla="*/ 1 h 23"/>
              <a:gd name="T4" fmla="*/ 1 w 6"/>
              <a:gd name="T5" fmla="*/ 2 h 23"/>
              <a:gd name="T6" fmla="*/ 3 w 6"/>
              <a:gd name="T7" fmla="*/ 4 h 23"/>
              <a:gd name="T8" fmla="*/ 3 w 6"/>
              <a:gd name="T9" fmla="*/ 19 h 23"/>
              <a:gd name="T10" fmla="*/ 1 w 6"/>
              <a:gd name="T11" fmla="*/ 20 h 23"/>
              <a:gd name="T12" fmla="*/ 0 w 6"/>
              <a:gd name="T13" fmla="*/ 22 h 23"/>
              <a:gd name="T14" fmla="*/ 1 w 6"/>
              <a:gd name="T15" fmla="*/ 23 h 23"/>
              <a:gd name="T16" fmla="*/ 6 w 6"/>
              <a:gd name="T17" fmla="*/ 19 h 23"/>
              <a:gd name="T18" fmla="*/ 6 w 6"/>
              <a:gd name="T19" fmla="*/ 4 h 23"/>
              <a:gd name="T20" fmla="*/ 1 w 6"/>
              <a:gd name="T2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23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2" y="2"/>
                  <a:pt x="3" y="3"/>
                  <a:pt x="3" y="4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2" y="20"/>
                  <a:pt x="1" y="20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22"/>
                  <a:pt x="0" y="23"/>
                  <a:pt x="1" y="23"/>
                </a:cubicBezTo>
                <a:cubicBezTo>
                  <a:pt x="4" y="23"/>
                  <a:pt x="6" y="21"/>
                  <a:pt x="6" y="19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4" y="0"/>
                  <a:pt x="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9" name="Freeform 36"/>
          <p:cNvSpPr>
            <a:spLocks/>
          </p:cNvSpPr>
          <p:nvPr/>
        </p:nvSpPr>
        <p:spPr bwMode="auto">
          <a:xfrm>
            <a:off x="9613901" y="6446838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3 h 3"/>
              <a:gd name="T6" fmla="*/ 2 w 3"/>
              <a:gd name="T7" fmla="*/ 1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0" name="Freeform 37"/>
          <p:cNvSpPr>
            <a:spLocks/>
          </p:cNvSpPr>
          <p:nvPr/>
        </p:nvSpPr>
        <p:spPr bwMode="auto">
          <a:xfrm>
            <a:off x="9537701" y="6446838"/>
            <a:ext cx="15875" cy="15875"/>
          </a:xfrm>
          <a:custGeom>
            <a:avLst/>
            <a:gdLst>
              <a:gd name="T0" fmla="*/ 0 w 3"/>
              <a:gd name="T1" fmla="*/ 3 h 3"/>
              <a:gd name="T2" fmla="*/ 1 w 3"/>
              <a:gd name="T3" fmla="*/ 3 h 3"/>
              <a:gd name="T4" fmla="*/ 2 w 3"/>
              <a:gd name="T5" fmla="*/ 3 h 3"/>
              <a:gd name="T6" fmla="*/ 3 w 3"/>
              <a:gd name="T7" fmla="*/ 1 h 3"/>
              <a:gd name="T8" fmla="*/ 1 w 3"/>
              <a:gd name="T9" fmla="*/ 1 h 3"/>
              <a:gd name="T10" fmla="*/ 0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0" y="3"/>
                </a:moveTo>
                <a:cubicBezTo>
                  <a:pt x="0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2" y="1"/>
                  <a:pt x="1" y="0"/>
                  <a:pt x="1" y="1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1" name="Freeform 38"/>
          <p:cNvSpPr>
            <a:spLocks/>
          </p:cNvSpPr>
          <p:nvPr/>
        </p:nvSpPr>
        <p:spPr bwMode="auto">
          <a:xfrm>
            <a:off x="95885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2 h 3"/>
              <a:gd name="T6" fmla="*/ 2 w 3"/>
              <a:gd name="T7" fmla="*/ 0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2" name="Freeform 39"/>
          <p:cNvSpPr>
            <a:spLocks/>
          </p:cNvSpPr>
          <p:nvPr/>
        </p:nvSpPr>
        <p:spPr bwMode="auto">
          <a:xfrm>
            <a:off x="95631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1 h 3"/>
              <a:gd name="T6" fmla="*/ 1 w 3"/>
              <a:gd name="T7" fmla="*/ 0 h 3"/>
              <a:gd name="T8" fmla="*/ 0 w 3"/>
              <a:gd name="T9" fmla="*/ 2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1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3" name="Freeform 40"/>
          <p:cNvSpPr>
            <a:spLocks/>
          </p:cNvSpPr>
          <p:nvPr/>
        </p:nvSpPr>
        <p:spPr bwMode="auto">
          <a:xfrm>
            <a:off x="9437688" y="6359525"/>
            <a:ext cx="290513" cy="31750"/>
          </a:xfrm>
          <a:custGeom>
            <a:avLst/>
            <a:gdLst>
              <a:gd name="T0" fmla="*/ 0 w 58"/>
              <a:gd name="T1" fmla="*/ 4 h 6"/>
              <a:gd name="T2" fmla="*/ 1 w 58"/>
              <a:gd name="T3" fmla="*/ 6 h 6"/>
              <a:gd name="T4" fmla="*/ 1 w 58"/>
              <a:gd name="T5" fmla="*/ 6 h 6"/>
              <a:gd name="T6" fmla="*/ 3 w 58"/>
              <a:gd name="T7" fmla="*/ 5 h 6"/>
              <a:gd name="T8" fmla="*/ 5 w 58"/>
              <a:gd name="T9" fmla="*/ 3 h 6"/>
              <a:gd name="T10" fmla="*/ 52 w 58"/>
              <a:gd name="T11" fmla="*/ 3 h 6"/>
              <a:gd name="T12" fmla="*/ 55 w 58"/>
              <a:gd name="T13" fmla="*/ 5 h 6"/>
              <a:gd name="T14" fmla="*/ 57 w 58"/>
              <a:gd name="T15" fmla="*/ 6 h 6"/>
              <a:gd name="T16" fmla="*/ 58 w 58"/>
              <a:gd name="T17" fmla="*/ 4 h 6"/>
              <a:gd name="T18" fmla="*/ 52 w 58"/>
              <a:gd name="T19" fmla="*/ 0 h 6"/>
              <a:gd name="T20" fmla="*/ 5 w 58"/>
              <a:gd name="T21" fmla="*/ 0 h 6"/>
              <a:gd name="T22" fmla="*/ 0 w 58"/>
              <a:gd name="T2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6">
                <a:moveTo>
                  <a:pt x="0" y="4"/>
                </a:move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4"/>
                  <a:pt x="55" y="5"/>
                </a:cubicBezTo>
                <a:cubicBezTo>
                  <a:pt x="55" y="6"/>
                  <a:pt x="56" y="6"/>
                  <a:pt x="57" y="6"/>
                </a:cubicBezTo>
                <a:cubicBezTo>
                  <a:pt x="58" y="6"/>
                  <a:pt x="58" y="5"/>
                  <a:pt x="58" y="4"/>
                </a:cubicBezTo>
                <a:cubicBezTo>
                  <a:pt x="57" y="2"/>
                  <a:pt x="55" y="0"/>
                  <a:pt x="52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1" y="2"/>
                  <a:pt x="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4" name="Freeform 41"/>
          <p:cNvSpPr>
            <a:spLocks/>
          </p:cNvSpPr>
          <p:nvPr/>
        </p:nvSpPr>
        <p:spPr bwMode="auto">
          <a:xfrm>
            <a:off x="9463088" y="6210300"/>
            <a:ext cx="239713" cy="144463"/>
          </a:xfrm>
          <a:custGeom>
            <a:avLst/>
            <a:gdLst>
              <a:gd name="T0" fmla="*/ 1 w 48"/>
              <a:gd name="T1" fmla="*/ 28 h 28"/>
              <a:gd name="T2" fmla="*/ 2 w 48"/>
              <a:gd name="T3" fmla="*/ 26 h 28"/>
              <a:gd name="T4" fmla="*/ 2 w 48"/>
              <a:gd name="T5" fmla="*/ 3 h 28"/>
              <a:gd name="T6" fmla="*/ 46 w 48"/>
              <a:gd name="T7" fmla="*/ 3 h 28"/>
              <a:gd name="T8" fmla="*/ 46 w 48"/>
              <a:gd name="T9" fmla="*/ 26 h 28"/>
              <a:gd name="T10" fmla="*/ 47 w 48"/>
              <a:gd name="T11" fmla="*/ 28 h 28"/>
              <a:gd name="T12" fmla="*/ 48 w 48"/>
              <a:gd name="T13" fmla="*/ 26 h 28"/>
              <a:gd name="T14" fmla="*/ 48 w 48"/>
              <a:gd name="T15" fmla="*/ 2 h 28"/>
              <a:gd name="T16" fmla="*/ 47 w 48"/>
              <a:gd name="T17" fmla="*/ 0 h 28"/>
              <a:gd name="T18" fmla="*/ 1 w 48"/>
              <a:gd name="T19" fmla="*/ 0 h 28"/>
              <a:gd name="T20" fmla="*/ 0 w 48"/>
              <a:gd name="T21" fmla="*/ 2 h 28"/>
              <a:gd name="T22" fmla="*/ 0 w 48"/>
              <a:gd name="T23" fmla="*/ 26 h 28"/>
              <a:gd name="T24" fmla="*/ 1 w 48"/>
              <a:gd name="T2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28">
                <a:moveTo>
                  <a:pt x="1" y="28"/>
                </a:moveTo>
                <a:cubicBezTo>
                  <a:pt x="2" y="28"/>
                  <a:pt x="2" y="27"/>
                  <a:pt x="2" y="26"/>
                </a:cubicBezTo>
                <a:cubicBezTo>
                  <a:pt x="2" y="3"/>
                  <a:pt x="2" y="3"/>
                  <a:pt x="2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8"/>
                  <a:pt x="47" y="28"/>
                </a:cubicBezTo>
                <a:cubicBezTo>
                  <a:pt x="48" y="28"/>
                  <a:pt x="48" y="27"/>
                  <a:pt x="48" y="26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1"/>
                  <a:pt x="48" y="0"/>
                  <a:pt x="4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7"/>
                  <a:pt x="0" y="28"/>
                  <a:pt x="1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5" name="Freeform 42"/>
          <p:cNvSpPr>
            <a:spLocks noEditPoints="1"/>
          </p:cNvSpPr>
          <p:nvPr/>
        </p:nvSpPr>
        <p:spPr bwMode="auto">
          <a:xfrm>
            <a:off x="9393238" y="6329363"/>
            <a:ext cx="381000" cy="349250"/>
          </a:xfrm>
          <a:custGeom>
            <a:avLst/>
            <a:gdLst>
              <a:gd name="T0" fmla="*/ 68 w 76"/>
              <a:gd name="T1" fmla="*/ 66 h 68"/>
              <a:gd name="T2" fmla="*/ 8 w 76"/>
              <a:gd name="T3" fmla="*/ 66 h 68"/>
              <a:gd name="T4" fmla="*/ 2 w 76"/>
              <a:gd name="T5" fmla="*/ 60 h 68"/>
              <a:gd name="T6" fmla="*/ 2 w 76"/>
              <a:gd name="T7" fmla="*/ 21 h 68"/>
              <a:gd name="T8" fmla="*/ 2 w 76"/>
              <a:gd name="T9" fmla="*/ 21 h 68"/>
              <a:gd name="T10" fmla="*/ 2 w 76"/>
              <a:gd name="T11" fmla="*/ 21 h 68"/>
              <a:gd name="T12" fmla="*/ 8 w 76"/>
              <a:gd name="T13" fmla="*/ 15 h 68"/>
              <a:gd name="T14" fmla="*/ 12 w 76"/>
              <a:gd name="T15" fmla="*/ 15 h 68"/>
              <a:gd name="T16" fmla="*/ 16 w 76"/>
              <a:gd name="T17" fmla="*/ 18 h 68"/>
              <a:gd name="T18" fmla="*/ 38 w 76"/>
              <a:gd name="T19" fmla="*/ 32 h 68"/>
              <a:gd name="T20" fmla="*/ 60 w 76"/>
              <a:gd name="T21" fmla="*/ 18 h 68"/>
              <a:gd name="T22" fmla="*/ 64 w 76"/>
              <a:gd name="T23" fmla="*/ 15 h 68"/>
              <a:gd name="T24" fmla="*/ 68 w 76"/>
              <a:gd name="T25" fmla="*/ 15 h 68"/>
              <a:gd name="T26" fmla="*/ 73 w 76"/>
              <a:gd name="T27" fmla="*/ 21 h 68"/>
              <a:gd name="T28" fmla="*/ 73 w 76"/>
              <a:gd name="T29" fmla="*/ 21 h 68"/>
              <a:gd name="T30" fmla="*/ 73 w 76"/>
              <a:gd name="T31" fmla="*/ 21 h 68"/>
              <a:gd name="T32" fmla="*/ 73 w 76"/>
              <a:gd name="T33" fmla="*/ 60 h 68"/>
              <a:gd name="T34" fmla="*/ 68 w 76"/>
              <a:gd name="T35" fmla="*/ 66 h 68"/>
              <a:gd name="T36" fmla="*/ 51 w 76"/>
              <a:gd name="T37" fmla="*/ 25 h 68"/>
              <a:gd name="T38" fmla="*/ 38 w 76"/>
              <a:gd name="T39" fmla="*/ 30 h 68"/>
              <a:gd name="T40" fmla="*/ 24 w 76"/>
              <a:gd name="T41" fmla="*/ 25 h 68"/>
              <a:gd name="T42" fmla="*/ 38 w 76"/>
              <a:gd name="T43" fmla="*/ 20 h 68"/>
              <a:gd name="T44" fmla="*/ 51 w 76"/>
              <a:gd name="T45" fmla="*/ 25 h 68"/>
              <a:gd name="T46" fmla="*/ 76 w 76"/>
              <a:gd name="T47" fmla="*/ 7 h 68"/>
              <a:gd name="T48" fmla="*/ 69 w 76"/>
              <a:gd name="T49" fmla="*/ 0 h 68"/>
              <a:gd name="T50" fmla="*/ 65 w 76"/>
              <a:gd name="T51" fmla="*/ 0 h 68"/>
              <a:gd name="T52" fmla="*/ 64 w 76"/>
              <a:gd name="T53" fmla="*/ 2 h 68"/>
              <a:gd name="T54" fmla="*/ 65 w 76"/>
              <a:gd name="T55" fmla="*/ 3 h 68"/>
              <a:gd name="T56" fmla="*/ 69 w 76"/>
              <a:gd name="T57" fmla="*/ 3 h 68"/>
              <a:gd name="T58" fmla="*/ 73 w 76"/>
              <a:gd name="T59" fmla="*/ 7 h 68"/>
              <a:gd name="T60" fmla="*/ 73 w 76"/>
              <a:gd name="T61" fmla="*/ 15 h 68"/>
              <a:gd name="T62" fmla="*/ 68 w 76"/>
              <a:gd name="T63" fmla="*/ 13 h 68"/>
              <a:gd name="T64" fmla="*/ 64 w 76"/>
              <a:gd name="T65" fmla="*/ 13 h 68"/>
              <a:gd name="T66" fmla="*/ 58 w 76"/>
              <a:gd name="T67" fmla="*/ 17 h 68"/>
              <a:gd name="T68" fmla="*/ 53 w 76"/>
              <a:gd name="T69" fmla="*/ 23 h 68"/>
              <a:gd name="T70" fmla="*/ 38 w 76"/>
              <a:gd name="T71" fmla="*/ 17 h 68"/>
              <a:gd name="T72" fmla="*/ 22 w 76"/>
              <a:gd name="T73" fmla="*/ 23 h 68"/>
              <a:gd name="T74" fmla="*/ 18 w 76"/>
              <a:gd name="T75" fmla="*/ 17 h 68"/>
              <a:gd name="T76" fmla="*/ 12 w 76"/>
              <a:gd name="T77" fmla="*/ 13 h 68"/>
              <a:gd name="T78" fmla="*/ 8 w 76"/>
              <a:gd name="T79" fmla="*/ 13 h 68"/>
              <a:gd name="T80" fmla="*/ 2 w 76"/>
              <a:gd name="T81" fmla="*/ 15 h 68"/>
              <a:gd name="T82" fmla="*/ 2 w 76"/>
              <a:gd name="T83" fmla="*/ 7 h 68"/>
              <a:gd name="T84" fmla="*/ 6 w 76"/>
              <a:gd name="T85" fmla="*/ 3 h 68"/>
              <a:gd name="T86" fmla="*/ 11 w 76"/>
              <a:gd name="T87" fmla="*/ 3 h 68"/>
              <a:gd name="T88" fmla="*/ 12 w 76"/>
              <a:gd name="T89" fmla="*/ 2 h 68"/>
              <a:gd name="T90" fmla="*/ 11 w 76"/>
              <a:gd name="T91" fmla="*/ 0 h 68"/>
              <a:gd name="T92" fmla="*/ 6 w 76"/>
              <a:gd name="T93" fmla="*/ 0 h 68"/>
              <a:gd name="T94" fmla="*/ 0 w 76"/>
              <a:gd name="T95" fmla="*/ 7 h 68"/>
              <a:gd name="T96" fmla="*/ 0 w 76"/>
              <a:gd name="T97" fmla="*/ 60 h 68"/>
              <a:gd name="T98" fmla="*/ 8 w 76"/>
              <a:gd name="T99" fmla="*/ 68 h 68"/>
              <a:gd name="T100" fmla="*/ 68 w 76"/>
              <a:gd name="T101" fmla="*/ 68 h 68"/>
              <a:gd name="T102" fmla="*/ 76 w 76"/>
              <a:gd name="T103" fmla="*/ 60 h 68"/>
              <a:gd name="T104" fmla="*/ 76 w 76"/>
              <a:gd name="T105" fmla="*/ 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6" h="68">
                <a:moveTo>
                  <a:pt x="68" y="66"/>
                </a:moveTo>
                <a:cubicBezTo>
                  <a:pt x="8" y="66"/>
                  <a:pt x="8" y="66"/>
                  <a:pt x="8" y="66"/>
                </a:cubicBezTo>
                <a:cubicBezTo>
                  <a:pt x="5" y="66"/>
                  <a:pt x="2" y="63"/>
                  <a:pt x="2" y="60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18"/>
                  <a:pt x="5" y="15"/>
                  <a:pt x="8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4" y="15"/>
                  <a:pt x="15" y="16"/>
                  <a:pt x="16" y="18"/>
                </a:cubicBezTo>
                <a:cubicBezTo>
                  <a:pt x="19" y="27"/>
                  <a:pt x="28" y="32"/>
                  <a:pt x="38" y="32"/>
                </a:cubicBezTo>
                <a:cubicBezTo>
                  <a:pt x="48" y="32"/>
                  <a:pt x="56" y="27"/>
                  <a:pt x="60" y="18"/>
                </a:cubicBezTo>
                <a:cubicBezTo>
                  <a:pt x="61" y="16"/>
                  <a:pt x="62" y="15"/>
                  <a:pt x="64" y="15"/>
                </a:cubicBezTo>
                <a:cubicBezTo>
                  <a:pt x="68" y="15"/>
                  <a:pt x="68" y="15"/>
                  <a:pt x="68" y="15"/>
                </a:cubicBezTo>
                <a:cubicBezTo>
                  <a:pt x="71" y="15"/>
                  <a:pt x="73" y="18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60"/>
                  <a:pt x="73" y="60"/>
                  <a:pt x="73" y="60"/>
                </a:cubicBezTo>
                <a:cubicBezTo>
                  <a:pt x="73" y="63"/>
                  <a:pt x="71" y="66"/>
                  <a:pt x="68" y="66"/>
                </a:cubicBezTo>
                <a:moveTo>
                  <a:pt x="51" y="25"/>
                </a:moveTo>
                <a:cubicBezTo>
                  <a:pt x="48" y="28"/>
                  <a:pt x="43" y="30"/>
                  <a:pt x="38" y="30"/>
                </a:cubicBezTo>
                <a:cubicBezTo>
                  <a:pt x="33" y="30"/>
                  <a:pt x="28" y="28"/>
                  <a:pt x="24" y="25"/>
                </a:cubicBezTo>
                <a:cubicBezTo>
                  <a:pt x="28" y="22"/>
                  <a:pt x="33" y="20"/>
                  <a:pt x="38" y="20"/>
                </a:cubicBezTo>
                <a:cubicBezTo>
                  <a:pt x="43" y="20"/>
                  <a:pt x="48" y="22"/>
                  <a:pt x="51" y="25"/>
                </a:cubicBezTo>
                <a:moveTo>
                  <a:pt x="76" y="7"/>
                </a:moveTo>
                <a:cubicBezTo>
                  <a:pt x="76" y="3"/>
                  <a:pt x="73" y="0"/>
                  <a:pt x="69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4" y="1"/>
                  <a:pt x="64" y="2"/>
                </a:cubicBezTo>
                <a:cubicBezTo>
                  <a:pt x="64" y="2"/>
                  <a:pt x="65" y="3"/>
                  <a:pt x="65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72" y="3"/>
                  <a:pt x="73" y="5"/>
                  <a:pt x="73" y="7"/>
                </a:cubicBezTo>
                <a:cubicBezTo>
                  <a:pt x="73" y="15"/>
                  <a:pt x="73" y="15"/>
                  <a:pt x="73" y="15"/>
                </a:cubicBezTo>
                <a:cubicBezTo>
                  <a:pt x="72" y="13"/>
                  <a:pt x="70" y="13"/>
                  <a:pt x="68" y="13"/>
                </a:cubicBezTo>
                <a:cubicBezTo>
                  <a:pt x="64" y="13"/>
                  <a:pt x="64" y="13"/>
                  <a:pt x="64" y="13"/>
                </a:cubicBezTo>
                <a:cubicBezTo>
                  <a:pt x="61" y="13"/>
                  <a:pt x="59" y="14"/>
                  <a:pt x="58" y="17"/>
                </a:cubicBezTo>
                <a:cubicBezTo>
                  <a:pt x="57" y="19"/>
                  <a:pt x="55" y="21"/>
                  <a:pt x="53" y="23"/>
                </a:cubicBezTo>
                <a:cubicBezTo>
                  <a:pt x="49" y="19"/>
                  <a:pt x="44" y="17"/>
                  <a:pt x="38" y="17"/>
                </a:cubicBezTo>
                <a:cubicBezTo>
                  <a:pt x="32" y="17"/>
                  <a:pt x="27" y="19"/>
                  <a:pt x="22" y="23"/>
                </a:cubicBezTo>
                <a:cubicBezTo>
                  <a:pt x="20" y="21"/>
                  <a:pt x="19" y="19"/>
                  <a:pt x="18" y="17"/>
                </a:cubicBezTo>
                <a:cubicBezTo>
                  <a:pt x="17" y="14"/>
                  <a:pt x="15" y="13"/>
                  <a:pt x="12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6" y="13"/>
                  <a:pt x="4" y="13"/>
                  <a:pt x="2" y="15"/>
                </a:cubicBezTo>
                <a:cubicBezTo>
                  <a:pt x="2" y="7"/>
                  <a:pt x="2" y="7"/>
                  <a:pt x="2" y="7"/>
                </a:cubicBezTo>
                <a:cubicBezTo>
                  <a:pt x="2" y="5"/>
                  <a:pt x="4" y="3"/>
                  <a:pt x="6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2" y="2"/>
                  <a:pt x="12" y="2"/>
                </a:cubicBezTo>
                <a:cubicBezTo>
                  <a:pt x="12" y="1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5"/>
                  <a:pt x="3" y="68"/>
                  <a:pt x="8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72" y="68"/>
                  <a:pt x="76" y="65"/>
                  <a:pt x="76" y="60"/>
                </a:cubicBezTo>
                <a:lnTo>
                  <a:pt x="76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6" name="Freeform 43"/>
          <p:cNvSpPr>
            <a:spLocks/>
          </p:cNvSpPr>
          <p:nvPr/>
        </p:nvSpPr>
        <p:spPr bwMode="auto">
          <a:xfrm>
            <a:off x="9502776" y="6256338"/>
            <a:ext cx="160338" cy="15875"/>
          </a:xfrm>
          <a:custGeom>
            <a:avLst/>
            <a:gdLst>
              <a:gd name="T0" fmla="*/ 31 w 32"/>
              <a:gd name="T1" fmla="*/ 0 h 3"/>
              <a:gd name="T2" fmla="*/ 1 w 32"/>
              <a:gd name="T3" fmla="*/ 0 h 3"/>
              <a:gd name="T4" fmla="*/ 0 w 32"/>
              <a:gd name="T5" fmla="*/ 1 h 3"/>
              <a:gd name="T6" fmla="*/ 1 w 32"/>
              <a:gd name="T7" fmla="*/ 3 h 3"/>
              <a:gd name="T8" fmla="*/ 31 w 32"/>
              <a:gd name="T9" fmla="*/ 3 h 3"/>
              <a:gd name="T10" fmla="*/ 32 w 32"/>
              <a:gd name="T11" fmla="*/ 1 h 3"/>
              <a:gd name="T12" fmla="*/ 31 w 3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">
                <a:moveTo>
                  <a:pt x="3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2" y="3"/>
                  <a:pt x="32" y="2"/>
                  <a:pt x="32" y="1"/>
                </a:cubicBezTo>
                <a:cubicBezTo>
                  <a:pt x="32" y="1"/>
                  <a:pt x="32" y="0"/>
                  <a:pt x="3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7" name="Freeform 44"/>
          <p:cNvSpPr>
            <a:spLocks/>
          </p:cNvSpPr>
          <p:nvPr/>
        </p:nvSpPr>
        <p:spPr bwMode="auto">
          <a:xfrm>
            <a:off x="9553576" y="6323013"/>
            <a:ext cx="109538" cy="15875"/>
          </a:xfrm>
          <a:custGeom>
            <a:avLst/>
            <a:gdLst>
              <a:gd name="T0" fmla="*/ 21 w 22"/>
              <a:gd name="T1" fmla="*/ 0 h 3"/>
              <a:gd name="T2" fmla="*/ 1 w 22"/>
              <a:gd name="T3" fmla="*/ 0 h 3"/>
              <a:gd name="T4" fmla="*/ 0 w 22"/>
              <a:gd name="T5" fmla="*/ 2 h 3"/>
              <a:gd name="T6" fmla="*/ 1 w 22"/>
              <a:gd name="T7" fmla="*/ 3 h 3"/>
              <a:gd name="T8" fmla="*/ 21 w 22"/>
              <a:gd name="T9" fmla="*/ 3 h 3"/>
              <a:gd name="T10" fmla="*/ 22 w 22"/>
              <a:gd name="T11" fmla="*/ 2 h 3"/>
              <a:gd name="T12" fmla="*/ 21 w 2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2"/>
                  <a:pt x="22" y="2"/>
                </a:cubicBezTo>
                <a:cubicBezTo>
                  <a:pt x="22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8" name="Freeform 45"/>
          <p:cNvSpPr>
            <a:spLocks/>
          </p:cNvSpPr>
          <p:nvPr/>
        </p:nvSpPr>
        <p:spPr bwMode="auto">
          <a:xfrm>
            <a:off x="9502776" y="6323013"/>
            <a:ext cx="39688" cy="15875"/>
          </a:xfrm>
          <a:custGeom>
            <a:avLst/>
            <a:gdLst>
              <a:gd name="T0" fmla="*/ 1 w 8"/>
              <a:gd name="T1" fmla="*/ 3 h 3"/>
              <a:gd name="T2" fmla="*/ 7 w 8"/>
              <a:gd name="T3" fmla="*/ 3 h 3"/>
              <a:gd name="T4" fmla="*/ 8 w 8"/>
              <a:gd name="T5" fmla="*/ 2 h 3"/>
              <a:gd name="T6" fmla="*/ 7 w 8"/>
              <a:gd name="T7" fmla="*/ 0 h 3"/>
              <a:gd name="T8" fmla="*/ 1 w 8"/>
              <a:gd name="T9" fmla="*/ 0 h 3"/>
              <a:gd name="T10" fmla="*/ 0 w 8"/>
              <a:gd name="T11" fmla="*/ 2 h 3"/>
              <a:gd name="T12" fmla="*/ 1 w 8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3">
                <a:moveTo>
                  <a:pt x="1" y="3"/>
                </a:moveTo>
                <a:cubicBezTo>
                  <a:pt x="7" y="3"/>
                  <a:pt x="7" y="3"/>
                  <a:pt x="7" y="3"/>
                </a:cubicBezTo>
                <a:cubicBezTo>
                  <a:pt x="8" y="3"/>
                  <a:pt x="8" y="2"/>
                  <a:pt x="8" y="2"/>
                </a:cubicBezTo>
                <a:cubicBezTo>
                  <a:pt x="8" y="1"/>
                  <a:pt x="8" y="0"/>
                  <a:pt x="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9" name="Freeform 46"/>
          <p:cNvSpPr>
            <a:spLocks/>
          </p:cNvSpPr>
          <p:nvPr/>
        </p:nvSpPr>
        <p:spPr bwMode="auto">
          <a:xfrm>
            <a:off x="9613901" y="6292850"/>
            <a:ext cx="49213" cy="11113"/>
          </a:xfrm>
          <a:custGeom>
            <a:avLst/>
            <a:gdLst>
              <a:gd name="T0" fmla="*/ 9 w 10"/>
              <a:gd name="T1" fmla="*/ 0 h 2"/>
              <a:gd name="T2" fmla="*/ 2 w 10"/>
              <a:gd name="T3" fmla="*/ 0 h 2"/>
              <a:gd name="T4" fmla="*/ 0 w 10"/>
              <a:gd name="T5" fmla="*/ 1 h 2"/>
              <a:gd name="T6" fmla="*/ 2 w 10"/>
              <a:gd name="T7" fmla="*/ 2 h 2"/>
              <a:gd name="T8" fmla="*/ 9 w 10"/>
              <a:gd name="T9" fmla="*/ 2 h 2"/>
              <a:gd name="T10" fmla="*/ 10 w 10"/>
              <a:gd name="T11" fmla="*/ 1 h 2"/>
              <a:gd name="T12" fmla="*/ 9 w 10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2">
                <a:moveTo>
                  <a:pt x="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9" y="2"/>
                  <a:pt x="9" y="2"/>
                  <a:pt x="9" y="2"/>
                </a:cubicBezTo>
                <a:cubicBezTo>
                  <a:pt x="10" y="2"/>
                  <a:pt x="10" y="2"/>
                  <a:pt x="10" y="1"/>
                </a:cubicBezTo>
                <a:cubicBezTo>
                  <a:pt x="10" y="0"/>
                  <a:pt x="10" y="0"/>
                  <a:pt x="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0" name="Freeform 47"/>
          <p:cNvSpPr>
            <a:spLocks/>
          </p:cNvSpPr>
          <p:nvPr/>
        </p:nvSpPr>
        <p:spPr bwMode="auto">
          <a:xfrm>
            <a:off x="9502776" y="6292850"/>
            <a:ext cx="104775" cy="11113"/>
          </a:xfrm>
          <a:custGeom>
            <a:avLst/>
            <a:gdLst>
              <a:gd name="T0" fmla="*/ 1 w 21"/>
              <a:gd name="T1" fmla="*/ 2 h 2"/>
              <a:gd name="T2" fmla="*/ 19 w 21"/>
              <a:gd name="T3" fmla="*/ 2 h 2"/>
              <a:gd name="T4" fmla="*/ 21 w 21"/>
              <a:gd name="T5" fmla="*/ 1 h 2"/>
              <a:gd name="T6" fmla="*/ 19 w 21"/>
              <a:gd name="T7" fmla="*/ 0 h 2"/>
              <a:gd name="T8" fmla="*/ 1 w 21"/>
              <a:gd name="T9" fmla="*/ 0 h 2"/>
              <a:gd name="T10" fmla="*/ 0 w 21"/>
              <a:gd name="T11" fmla="*/ 1 h 2"/>
              <a:gd name="T12" fmla="*/ 1 w 2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2">
                <a:moveTo>
                  <a:pt x="1" y="2"/>
                </a:moveTo>
                <a:cubicBezTo>
                  <a:pt x="19" y="2"/>
                  <a:pt x="19" y="2"/>
                  <a:pt x="19" y="2"/>
                </a:cubicBezTo>
                <a:cubicBezTo>
                  <a:pt x="20" y="2"/>
                  <a:pt x="21" y="2"/>
                  <a:pt x="21" y="1"/>
                </a:cubicBezTo>
                <a:cubicBezTo>
                  <a:pt x="21" y="0"/>
                  <a:pt x="20" y="0"/>
                  <a:pt x="1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1" name="Freeform 48"/>
          <p:cNvSpPr>
            <a:spLocks noEditPoints="1"/>
          </p:cNvSpPr>
          <p:nvPr/>
        </p:nvSpPr>
        <p:spPr bwMode="auto">
          <a:xfrm>
            <a:off x="941228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2" name="Freeform 49"/>
          <p:cNvSpPr>
            <a:spLocks noEditPoints="1"/>
          </p:cNvSpPr>
          <p:nvPr/>
        </p:nvSpPr>
        <p:spPr bwMode="auto">
          <a:xfrm>
            <a:off x="9528176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3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3" name="Freeform 50"/>
          <p:cNvSpPr>
            <a:spLocks noEditPoints="1"/>
          </p:cNvSpPr>
          <p:nvPr/>
        </p:nvSpPr>
        <p:spPr bwMode="auto">
          <a:xfrm>
            <a:off x="9644063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2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2"/>
                  <a:pt x="5" y="2"/>
                </a:cubicBezTo>
                <a:cubicBezTo>
                  <a:pt x="6" y="2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4" name="Freeform 51"/>
          <p:cNvSpPr>
            <a:spLocks noEditPoints="1"/>
          </p:cNvSpPr>
          <p:nvPr/>
        </p:nvSpPr>
        <p:spPr bwMode="auto">
          <a:xfrm>
            <a:off x="969803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5" name="Freeform 52"/>
          <p:cNvSpPr>
            <a:spLocks noEditPoints="1"/>
          </p:cNvSpPr>
          <p:nvPr/>
        </p:nvSpPr>
        <p:spPr bwMode="auto">
          <a:xfrm>
            <a:off x="9467851" y="6607175"/>
            <a:ext cx="55563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9" y="10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6" name="Freeform 53"/>
          <p:cNvSpPr>
            <a:spLocks noEditPoints="1"/>
          </p:cNvSpPr>
          <p:nvPr/>
        </p:nvSpPr>
        <p:spPr bwMode="auto">
          <a:xfrm>
            <a:off x="9583738" y="6607175"/>
            <a:ext cx="53975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7" name="Freeform 54"/>
          <p:cNvSpPr>
            <a:spLocks noEditPoints="1"/>
          </p:cNvSpPr>
          <p:nvPr/>
        </p:nvSpPr>
        <p:spPr bwMode="auto">
          <a:xfrm>
            <a:off x="9412288" y="6499225"/>
            <a:ext cx="55563" cy="55563"/>
          </a:xfrm>
          <a:custGeom>
            <a:avLst/>
            <a:gdLst>
              <a:gd name="T0" fmla="*/ 5 w 11"/>
              <a:gd name="T1" fmla="*/ 3 h 11"/>
              <a:gd name="T2" fmla="*/ 8 w 11"/>
              <a:gd name="T3" fmla="*/ 5 h 11"/>
              <a:gd name="T4" fmla="*/ 5 w 11"/>
              <a:gd name="T5" fmla="*/ 8 h 11"/>
              <a:gd name="T6" fmla="*/ 3 w 11"/>
              <a:gd name="T7" fmla="*/ 5 h 11"/>
              <a:gd name="T8" fmla="*/ 5 w 11"/>
              <a:gd name="T9" fmla="*/ 3 h 11"/>
              <a:gd name="T10" fmla="*/ 5 w 11"/>
              <a:gd name="T11" fmla="*/ 11 h 11"/>
              <a:gd name="T12" fmla="*/ 11 w 11"/>
              <a:gd name="T13" fmla="*/ 5 h 11"/>
              <a:gd name="T14" fmla="*/ 5 w 11"/>
              <a:gd name="T15" fmla="*/ 0 h 11"/>
              <a:gd name="T16" fmla="*/ 0 w 11"/>
              <a:gd name="T17" fmla="*/ 5 h 11"/>
              <a:gd name="T18" fmla="*/ 5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8" name="Freeform 55"/>
          <p:cNvSpPr>
            <a:spLocks noEditPoints="1"/>
          </p:cNvSpPr>
          <p:nvPr/>
        </p:nvSpPr>
        <p:spPr bwMode="auto">
          <a:xfrm>
            <a:off x="9528176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3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9" name="Freeform 56"/>
          <p:cNvSpPr>
            <a:spLocks noEditPoints="1"/>
          </p:cNvSpPr>
          <p:nvPr/>
        </p:nvSpPr>
        <p:spPr bwMode="auto">
          <a:xfrm>
            <a:off x="9644063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2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6" y="3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0" name="Freeform 57"/>
          <p:cNvSpPr>
            <a:spLocks noEditPoints="1"/>
          </p:cNvSpPr>
          <p:nvPr/>
        </p:nvSpPr>
        <p:spPr bwMode="auto">
          <a:xfrm>
            <a:off x="9698038" y="6499225"/>
            <a:ext cx="55563" cy="55563"/>
          </a:xfrm>
          <a:custGeom>
            <a:avLst/>
            <a:gdLst>
              <a:gd name="T0" fmla="*/ 5 w 11"/>
              <a:gd name="T1" fmla="*/ 8 h 11"/>
              <a:gd name="T2" fmla="*/ 3 w 11"/>
              <a:gd name="T3" fmla="*/ 5 h 11"/>
              <a:gd name="T4" fmla="*/ 5 w 11"/>
              <a:gd name="T5" fmla="*/ 3 h 11"/>
              <a:gd name="T6" fmla="*/ 8 w 11"/>
              <a:gd name="T7" fmla="*/ 5 h 11"/>
              <a:gd name="T8" fmla="*/ 5 w 11"/>
              <a:gd name="T9" fmla="*/ 8 h 11"/>
              <a:gd name="T10" fmla="*/ 5 w 11"/>
              <a:gd name="T11" fmla="*/ 0 h 11"/>
              <a:gd name="T12" fmla="*/ 0 w 11"/>
              <a:gd name="T13" fmla="*/ 5 h 11"/>
              <a:gd name="T14" fmla="*/ 5 w 11"/>
              <a:gd name="T15" fmla="*/ 11 h 11"/>
              <a:gd name="T16" fmla="*/ 11 w 11"/>
              <a:gd name="T17" fmla="*/ 5 h 11"/>
              <a:gd name="T18" fmla="*/ 5 w 11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1" name="Freeform 58"/>
          <p:cNvSpPr>
            <a:spLocks noEditPoints="1"/>
          </p:cNvSpPr>
          <p:nvPr/>
        </p:nvSpPr>
        <p:spPr bwMode="auto">
          <a:xfrm>
            <a:off x="9467851" y="6499225"/>
            <a:ext cx="55563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9" y="11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2" name="Freeform 59"/>
          <p:cNvSpPr>
            <a:spLocks noEditPoints="1"/>
          </p:cNvSpPr>
          <p:nvPr/>
        </p:nvSpPr>
        <p:spPr bwMode="auto">
          <a:xfrm>
            <a:off x="9583738" y="6499225"/>
            <a:ext cx="53975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3" name="Freeform 60"/>
          <p:cNvSpPr>
            <a:spLocks noEditPoints="1"/>
          </p:cNvSpPr>
          <p:nvPr/>
        </p:nvSpPr>
        <p:spPr bwMode="auto">
          <a:xfrm>
            <a:off x="9498013" y="6550025"/>
            <a:ext cx="55563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4" name="Freeform 61"/>
          <p:cNvSpPr>
            <a:spLocks noEditPoints="1"/>
          </p:cNvSpPr>
          <p:nvPr/>
        </p:nvSpPr>
        <p:spPr bwMode="auto">
          <a:xfrm>
            <a:off x="9613901" y="6550025"/>
            <a:ext cx="53975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5" name="Freeform 62"/>
          <p:cNvSpPr>
            <a:spLocks noEditPoints="1"/>
          </p:cNvSpPr>
          <p:nvPr/>
        </p:nvSpPr>
        <p:spPr bwMode="auto">
          <a:xfrm>
            <a:off x="9667876" y="6550025"/>
            <a:ext cx="55563" cy="57150"/>
          </a:xfrm>
          <a:custGeom>
            <a:avLst/>
            <a:gdLst>
              <a:gd name="T0" fmla="*/ 6 w 11"/>
              <a:gd name="T1" fmla="*/ 8 h 11"/>
              <a:gd name="T2" fmla="*/ 3 w 11"/>
              <a:gd name="T3" fmla="*/ 6 h 11"/>
              <a:gd name="T4" fmla="*/ 6 w 11"/>
              <a:gd name="T5" fmla="*/ 3 h 11"/>
              <a:gd name="T6" fmla="*/ 8 w 11"/>
              <a:gd name="T7" fmla="*/ 6 h 11"/>
              <a:gd name="T8" fmla="*/ 6 w 11"/>
              <a:gd name="T9" fmla="*/ 8 h 11"/>
              <a:gd name="T10" fmla="*/ 11 w 11"/>
              <a:gd name="T11" fmla="*/ 6 h 11"/>
              <a:gd name="T12" fmla="*/ 6 w 11"/>
              <a:gd name="T13" fmla="*/ 0 h 11"/>
              <a:gd name="T14" fmla="*/ 0 w 11"/>
              <a:gd name="T15" fmla="*/ 6 h 11"/>
              <a:gd name="T16" fmla="*/ 6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6" y="8"/>
                </a:cubicBezTo>
                <a:moveTo>
                  <a:pt x="11" y="6"/>
                </a:moveTo>
                <a:cubicBezTo>
                  <a:pt x="11" y="3"/>
                  <a:pt x="9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"/>
                  <a:pt x="3" y="11"/>
                  <a:pt x="6" y="11"/>
                </a:cubicBezTo>
                <a:cubicBezTo>
                  <a:pt x="9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6" name="Freeform 63"/>
          <p:cNvSpPr>
            <a:spLocks noEditPoints="1"/>
          </p:cNvSpPr>
          <p:nvPr/>
        </p:nvSpPr>
        <p:spPr bwMode="auto">
          <a:xfrm>
            <a:off x="9442451" y="6550025"/>
            <a:ext cx="50800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8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4" y="8"/>
                  <a:pt x="2" y="7"/>
                  <a:pt x="2" y="6"/>
                </a:cubicBezTo>
                <a:cubicBezTo>
                  <a:pt x="2" y="4"/>
                  <a:pt x="4" y="3"/>
                  <a:pt x="5" y="3"/>
                </a:cubicBezTo>
                <a:cubicBezTo>
                  <a:pt x="6" y="3"/>
                  <a:pt x="8" y="4"/>
                  <a:pt x="8" y="6"/>
                </a:cubicBezTo>
                <a:cubicBezTo>
                  <a:pt x="8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7" name="Freeform 64"/>
          <p:cNvSpPr>
            <a:spLocks noEditPoints="1"/>
          </p:cNvSpPr>
          <p:nvPr/>
        </p:nvSpPr>
        <p:spPr bwMode="auto">
          <a:xfrm>
            <a:off x="9558338" y="6550025"/>
            <a:ext cx="49213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7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3" y="8"/>
                  <a:pt x="2" y="7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6" y="3"/>
                  <a:pt x="7" y="4"/>
                  <a:pt x="7" y="6"/>
                </a:cubicBezTo>
                <a:cubicBezTo>
                  <a:pt x="7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8" name="Freeform 65"/>
          <p:cNvSpPr>
            <a:spLocks/>
          </p:cNvSpPr>
          <p:nvPr/>
        </p:nvSpPr>
        <p:spPr bwMode="auto">
          <a:xfrm>
            <a:off x="1044576" y="6565900"/>
            <a:ext cx="14288" cy="30163"/>
          </a:xfrm>
          <a:custGeom>
            <a:avLst/>
            <a:gdLst>
              <a:gd name="T0" fmla="*/ 3 w 3"/>
              <a:gd name="T1" fmla="*/ 2 h 6"/>
              <a:gd name="T2" fmla="*/ 1 w 3"/>
              <a:gd name="T3" fmla="*/ 0 h 6"/>
              <a:gd name="T4" fmla="*/ 0 w 3"/>
              <a:gd name="T5" fmla="*/ 2 h 6"/>
              <a:gd name="T6" fmla="*/ 0 w 3"/>
              <a:gd name="T7" fmla="*/ 4 h 6"/>
              <a:gd name="T8" fmla="*/ 2 w 3"/>
              <a:gd name="T9" fmla="*/ 6 h 6"/>
              <a:gd name="T10" fmla="*/ 2 w 3"/>
              <a:gd name="T11" fmla="*/ 6 h 6"/>
              <a:gd name="T12" fmla="*/ 3 w 3"/>
              <a:gd name="T13" fmla="*/ 4 h 6"/>
              <a:gd name="T14" fmla="*/ 3 w 3"/>
              <a:gd name="T15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6">
                <a:moveTo>
                  <a:pt x="3" y="2"/>
                </a:move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5"/>
                  <a:pt x="3" y="4"/>
                </a:cubicBezTo>
                <a:lnTo>
                  <a:pt x="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9" name="Freeform 66"/>
          <p:cNvSpPr>
            <a:spLocks/>
          </p:cNvSpPr>
          <p:nvPr/>
        </p:nvSpPr>
        <p:spPr bwMode="auto">
          <a:xfrm>
            <a:off x="742951" y="6303963"/>
            <a:ext cx="234950" cy="163513"/>
          </a:xfrm>
          <a:custGeom>
            <a:avLst/>
            <a:gdLst>
              <a:gd name="T0" fmla="*/ 45 w 47"/>
              <a:gd name="T1" fmla="*/ 7 h 32"/>
              <a:gd name="T2" fmla="*/ 39 w 47"/>
              <a:gd name="T3" fmla="*/ 7 h 32"/>
              <a:gd name="T4" fmla="*/ 24 w 47"/>
              <a:gd name="T5" fmla="*/ 3 h 32"/>
              <a:gd name="T6" fmla="*/ 23 w 47"/>
              <a:gd name="T7" fmla="*/ 3 h 32"/>
              <a:gd name="T8" fmla="*/ 7 w 47"/>
              <a:gd name="T9" fmla="*/ 8 h 32"/>
              <a:gd name="T10" fmla="*/ 3 w 47"/>
              <a:gd name="T11" fmla="*/ 1 h 32"/>
              <a:gd name="T12" fmla="*/ 1 w 47"/>
              <a:gd name="T13" fmla="*/ 0 h 32"/>
              <a:gd name="T14" fmla="*/ 0 w 47"/>
              <a:gd name="T15" fmla="*/ 2 h 32"/>
              <a:gd name="T16" fmla="*/ 5 w 47"/>
              <a:gd name="T17" fmla="*/ 11 h 32"/>
              <a:gd name="T18" fmla="*/ 7 w 47"/>
              <a:gd name="T19" fmla="*/ 17 h 32"/>
              <a:gd name="T20" fmla="*/ 5 w 47"/>
              <a:gd name="T21" fmla="*/ 29 h 32"/>
              <a:gd name="T22" fmla="*/ 6 w 47"/>
              <a:gd name="T23" fmla="*/ 31 h 32"/>
              <a:gd name="T24" fmla="*/ 7 w 47"/>
              <a:gd name="T25" fmla="*/ 31 h 32"/>
              <a:gd name="T26" fmla="*/ 8 w 47"/>
              <a:gd name="T27" fmla="*/ 29 h 32"/>
              <a:gd name="T28" fmla="*/ 10 w 47"/>
              <a:gd name="T29" fmla="*/ 19 h 32"/>
              <a:gd name="T30" fmla="*/ 13 w 47"/>
              <a:gd name="T31" fmla="*/ 19 h 32"/>
              <a:gd name="T32" fmla="*/ 13 w 47"/>
              <a:gd name="T33" fmla="*/ 19 h 32"/>
              <a:gd name="T34" fmla="*/ 15 w 47"/>
              <a:gd name="T35" fmla="*/ 18 h 32"/>
              <a:gd name="T36" fmla="*/ 13 w 47"/>
              <a:gd name="T37" fmla="*/ 16 h 32"/>
              <a:gd name="T38" fmla="*/ 10 w 47"/>
              <a:gd name="T39" fmla="*/ 15 h 32"/>
              <a:gd name="T40" fmla="*/ 9 w 47"/>
              <a:gd name="T41" fmla="*/ 11 h 32"/>
              <a:gd name="T42" fmla="*/ 23 w 47"/>
              <a:gd name="T43" fmla="*/ 6 h 32"/>
              <a:gd name="T44" fmla="*/ 38 w 47"/>
              <a:gd name="T45" fmla="*/ 10 h 32"/>
              <a:gd name="T46" fmla="*/ 40 w 47"/>
              <a:gd name="T47" fmla="*/ 17 h 32"/>
              <a:gd name="T48" fmla="*/ 39 w 47"/>
              <a:gd name="T49" fmla="*/ 18 h 32"/>
              <a:gd name="T50" fmla="*/ 35 w 47"/>
              <a:gd name="T51" fmla="*/ 15 h 32"/>
              <a:gd name="T52" fmla="*/ 33 w 47"/>
              <a:gd name="T53" fmla="*/ 15 h 32"/>
              <a:gd name="T54" fmla="*/ 29 w 47"/>
              <a:gd name="T55" fmla="*/ 18 h 32"/>
              <a:gd name="T56" fmla="*/ 19 w 47"/>
              <a:gd name="T57" fmla="*/ 17 h 32"/>
              <a:gd name="T58" fmla="*/ 17 w 47"/>
              <a:gd name="T59" fmla="*/ 18 h 32"/>
              <a:gd name="T60" fmla="*/ 19 w 47"/>
              <a:gd name="T61" fmla="*/ 20 h 32"/>
              <a:gd name="T62" fmla="*/ 28 w 47"/>
              <a:gd name="T63" fmla="*/ 21 h 32"/>
              <a:gd name="T64" fmla="*/ 33 w 47"/>
              <a:gd name="T65" fmla="*/ 31 h 32"/>
              <a:gd name="T66" fmla="*/ 34 w 47"/>
              <a:gd name="T67" fmla="*/ 32 h 32"/>
              <a:gd name="T68" fmla="*/ 35 w 47"/>
              <a:gd name="T69" fmla="*/ 32 h 32"/>
              <a:gd name="T70" fmla="*/ 36 w 47"/>
              <a:gd name="T71" fmla="*/ 30 h 32"/>
              <a:gd name="T72" fmla="*/ 31 w 47"/>
              <a:gd name="T73" fmla="*/ 20 h 32"/>
              <a:gd name="T74" fmla="*/ 34 w 47"/>
              <a:gd name="T75" fmla="*/ 18 h 32"/>
              <a:gd name="T76" fmla="*/ 38 w 47"/>
              <a:gd name="T77" fmla="*/ 21 h 32"/>
              <a:gd name="T78" fmla="*/ 40 w 47"/>
              <a:gd name="T79" fmla="*/ 21 h 32"/>
              <a:gd name="T80" fmla="*/ 43 w 47"/>
              <a:gd name="T81" fmla="*/ 19 h 32"/>
              <a:gd name="T82" fmla="*/ 44 w 47"/>
              <a:gd name="T83" fmla="*/ 17 h 32"/>
              <a:gd name="T84" fmla="*/ 42 w 47"/>
              <a:gd name="T85" fmla="*/ 11 h 32"/>
              <a:gd name="T86" fmla="*/ 45 w 47"/>
              <a:gd name="T87" fmla="*/ 11 h 32"/>
              <a:gd name="T88" fmla="*/ 45 w 47"/>
              <a:gd name="T89" fmla="*/ 11 h 32"/>
              <a:gd name="T90" fmla="*/ 46 w 47"/>
              <a:gd name="T91" fmla="*/ 9 h 32"/>
              <a:gd name="T92" fmla="*/ 45 w 47"/>
              <a:gd name="T93" fmla="*/ 7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7" h="32">
                <a:moveTo>
                  <a:pt x="45" y="7"/>
                </a:moveTo>
                <a:cubicBezTo>
                  <a:pt x="39" y="7"/>
                  <a:pt x="39" y="7"/>
                  <a:pt x="39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7" y="8"/>
                  <a:pt x="7" y="8"/>
                  <a:pt x="7" y="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0" y="2"/>
                  <a:pt x="0" y="2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17"/>
                  <a:pt x="7" y="17"/>
                  <a:pt x="7" y="17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30"/>
                  <a:pt x="5" y="31"/>
                  <a:pt x="6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8" y="31"/>
                  <a:pt x="8" y="30"/>
                  <a:pt x="8" y="29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5" y="19"/>
                  <a:pt x="15" y="18"/>
                </a:cubicBezTo>
                <a:cubicBezTo>
                  <a:pt x="15" y="17"/>
                  <a:pt x="14" y="16"/>
                  <a:pt x="13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1"/>
                  <a:pt x="9" y="11"/>
                  <a:pt x="9" y="11"/>
                </a:cubicBezTo>
                <a:cubicBezTo>
                  <a:pt x="23" y="6"/>
                  <a:pt x="23" y="6"/>
                  <a:pt x="23" y="6"/>
                </a:cubicBezTo>
                <a:cubicBezTo>
                  <a:pt x="38" y="10"/>
                  <a:pt x="38" y="10"/>
                  <a:pt x="38" y="10"/>
                </a:cubicBezTo>
                <a:cubicBezTo>
                  <a:pt x="40" y="17"/>
                  <a:pt x="40" y="17"/>
                  <a:pt x="40" y="17"/>
                </a:cubicBezTo>
                <a:cubicBezTo>
                  <a:pt x="39" y="18"/>
                  <a:pt x="39" y="18"/>
                  <a:pt x="39" y="18"/>
                </a:cubicBezTo>
                <a:cubicBezTo>
                  <a:pt x="35" y="15"/>
                  <a:pt x="35" y="15"/>
                  <a:pt x="35" y="15"/>
                </a:cubicBezTo>
                <a:cubicBezTo>
                  <a:pt x="34" y="14"/>
                  <a:pt x="33" y="14"/>
                  <a:pt x="33" y="15"/>
                </a:cubicBezTo>
                <a:cubicBezTo>
                  <a:pt x="29" y="18"/>
                  <a:pt x="29" y="18"/>
                  <a:pt x="29" y="18"/>
                </a:cubicBezTo>
                <a:cubicBezTo>
                  <a:pt x="19" y="17"/>
                  <a:pt x="19" y="17"/>
                  <a:pt x="19" y="17"/>
                </a:cubicBezTo>
                <a:cubicBezTo>
                  <a:pt x="18" y="17"/>
                  <a:pt x="18" y="17"/>
                  <a:pt x="17" y="18"/>
                </a:cubicBezTo>
                <a:cubicBezTo>
                  <a:pt x="17" y="19"/>
                  <a:pt x="18" y="20"/>
                  <a:pt x="19" y="20"/>
                </a:cubicBezTo>
                <a:cubicBezTo>
                  <a:pt x="28" y="21"/>
                  <a:pt x="28" y="21"/>
                  <a:pt x="28" y="2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2"/>
                  <a:pt x="34" y="32"/>
                  <a:pt x="3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6" y="31"/>
                  <a:pt x="36" y="30"/>
                  <a:pt x="36" y="30"/>
                </a:cubicBezTo>
                <a:cubicBezTo>
                  <a:pt x="31" y="20"/>
                  <a:pt x="31" y="20"/>
                  <a:pt x="31" y="20"/>
                </a:cubicBezTo>
                <a:cubicBezTo>
                  <a:pt x="34" y="18"/>
                  <a:pt x="34" y="18"/>
                  <a:pt x="34" y="18"/>
                </a:cubicBezTo>
                <a:cubicBezTo>
                  <a:pt x="38" y="21"/>
                  <a:pt x="38" y="21"/>
                  <a:pt x="38" y="21"/>
                </a:cubicBezTo>
                <a:cubicBezTo>
                  <a:pt x="39" y="22"/>
                  <a:pt x="40" y="22"/>
                  <a:pt x="40" y="21"/>
                </a:cubicBezTo>
                <a:cubicBezTo>
                  <a:pt x="43" y="19"/>
                  <a:pt x="43" y="19"/>
                  <a:pt x="43" y="19"/>
                </a:cubicBezTo>
                <a:cubicBezTo>
                  <a:pt x="44" y="19"/>
                  <a:pt x="44" y="18"/>
                  <a:pt x="44" y="17"/>
                </a:cubicBezTo>
                <a:cubicBezTo>
                  <a:pt x="42" y="11"/>
                  <a:pt x="42" y="11"/>
                  <a:pt x="42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6" y="11"/>
                  <a:pt x="46" y="10"/>
                  <a:pt x="46" y="9"/>
                </a:cubicBezTo>
                <a:cubicBezTo>
                  <a:pt x="47" y="8"/>
                  <a:pt x="46" y="7"/>
                  <a:pt x="45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0" name="Freeform 67"/>
          <p:cNvSpPr>
            <a:spLocks/>
          </p:cNvSpPr>
          <p:nvPr/>
        </p:nvSpPr>
        <p:spPr bwMode="auto">
          <a:xfrm>
            <a:off x="677863" y="6538913"/>
            <a:ext cx="85725" cy="93663"/>
          </a:xfrm>
          <a:custGeom>
            <a:avLst/>
            <a:gdLst>
              <a:gd name="T0" fmla="*/ 17 w 17"/>
              <a:gd name="T1" fmla="*/ 11 h 18"/>
              <a:gd name="T2" fmla="*/ 17 w 17"/>
              <a:gd name="T3" fmla="*/ 2 h 18"/>
              <a:gd name="T4" fmla="*/ 15 w 17"/>
              <a:gd name="T5" fmla="*/ 0 h 18"/>
              <a:gd name="T6" fmla="*/ 14 w 17"/>
              <a:gd name="T7" fmla="*/ 2 h 18"/>
              <a:gd name="T8" fmla="*/ 14 w 17"/>
              <a:gd name="T9" fmla="*/ 10 h 18"/>
              <a:gd name="T10" fmla="*/ 13 w 17"/>
              <a:gd name="T11" fmla="*/ 10 h 18"/>
              <a:gd name="T12" fmla="*/ 10 w 17"/>
              <a:gd name="T13" fmla="*/ 3 h 18"/>
              <a:gd name="T14" fmla="*/ 8 w 17"/>
              <a:gd name="T15" fmla="*/ 2 h 18"/>
              <a:gd name="T16" fmla="*/ 7 w 17"/>
              <a:gd name="T17" fmla="*/ 4 h 18"/>
              <a:gd name="T18" fmla="*/ 10 w 17"/>
              <a:gd name="T19" fmla="*/ 12 h 18"/>
              <a:gd name="T20" fmla="*/ 10 w 17"/>
              <a:gd name="T21" fmla="*/ 12 h 18"/>
              <a:gd name="T22" fmla="*/ 4 w 17"/>
              <a:gd name="T23" fmla="*/ 6 h 18"/>
              <a:gd name="T24" fmla="*/ 2 w 17"/>
              <a:gd name="T25" fmla="*/ 6 h 18"/>
              <a:gd name="T26" fmla="*/ 2 w 17"/>
              <a:gd name="T27" fmla="*/ 9 h 18"/>
              <a:gd name="T28" fmla="*/ 7 w 17"/>
              <a:gd name="T29" fmla="*/ 14 h 18"/>
              <a:gd name="T30" fmla="*/ 7 w 17"/>
              <a:gd name="T31" fmla="*/ 14 h 18"/>
              <a:gd name="T32" fmla="*/ 3 w 17"/>
              <a:gd name="T33" fmla="*/ 13 h 18"/>
              <a:gd name="T34" fmla="*/ 0 w 17"/>
              <a:gd name="T35" fmla="*/ 14 h 18"/>
              <a:gd name="T36" fmla="*/ 2 w 17"/>
              <a:gd name="T37" fmla="*/ 16 h 18"/>
              <a:gd name="T38" fmla="*/ 7 w 17"/>
              <a:gd name="T39" fmla="*/ 18 h 18"/>
              <a:gd name="T40" fmla="*/ 8 w 17"/>
              <a:gd name="T41" fmla="*/ 18 h 18"/>
              <a:gd name="T42" fmla="*/ 9 w 17"/>
              <a:gd name="T43" fmla="*/ 18 h 18"/>
              <a:gd name="T44" fmla="*/ 16 w 17"/>
              <a:gd name="T45" fmla="*/ 12 h 18"/>
              <a:gd name="T46" fmla="*/ 17 w 17"/>
              <a:gd name="T47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7" y="11"/>
                </a:moveTo>
                <a:cubicBezTo>
                  <a:pt x="17" y="2"/>
                  <a:pt x="17" y="2"/>
                  <a:pt x="17" y="2"/>
                </a:cubicBezTo>
                <a:cubicBezTo>
                  <a:pt x="17" y="1"/>
                  <a:pt x="16" y="0"/>
                  <a:pt x="15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2"/>
                  <a:pt x="9" y="2"/>
                  <a:pt x="8" y="2"/>
                </a:cubicBezTo>
                <a:cubicBezTo>
                  <a:pt x="7" y="2"/>
                  <a:pt x="7" y="3"/>
                  <a:pt x="7" y="4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2" y="6"/>
                  <a:pt x="2" y="6"/>
                </a:cubicBezTo>
                <a:cubicBezTo>
                  <a:pt x="1" y="7"/>
                  <a:pt x="1" y="8"/>
                  <a:pt x="2" y="9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2" y="12"/>
                  <a:pt x="1" y="13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9" y="18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2"/>
                  <a:pt x="17" y="12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1" name="Freeform 68"/>
          <p:cNvSpPr>
            <a:spLocks/>
          </p:cNvSpPr>
          <p:nvPr/>
        </p:nvSpPr>
        <p:spPr bwMode="auto">
          <a:xfrm>
            <a:off x="752476" y="6580188"/>
            <a:ext cx="55563" cy="73025"/>
          </a:xfrm>
          <a:custGeom>
            <a:avLst/>
            <a:gdLst>
              <a:gd name="T0" fmla="*/ 8 w 11"/>
              <a:gd name="T1" fmla="*/ 1 h 14"/>
              <a:gd name="T2" fmla="*/ 4 w 11"/>
              <a:gd name="T3" fmla="*/ 4 h 14"/>
              <a:gd name="T4" fmla="*/ 4 w 11"/>
              <a:gd name="T5" fmla="*/ 5 h 14"/>
              <a:gd name="T6" fmla="*/ 1 w 11"/>
              <a:gd name="T7" fmla="*/ 12 h 14"/>
              <a:gd name="T8" fmla="*/ 2 w 11"/>
              <a:gd name="T9" fmla="*/ 14 h 14"/>
              <a:gd name="T10" fmla="*/ 2 w 11"/>
              <a:gd name="T11" fmla="*/ 14 h 14"/>
              <a:gd name="T12" fmla="*/ 4 w 11"/>
              <a:gd name="T13" fmla="*/ 13 h 14"/>
              <a:gd name="T14" fmla="*/ 7 w 11"/>
              <a:gd name="T15" fmla="*/ 6 h 14"/>
              <a:gd name="T16" fmla="*/ 10 w 11"/>
              <a:gd name="T17" fmla="*/ 3 h 14"/>
              <a:gd name="T18" fmla="*/ 10 w 11"/>
              <a:gd name="T19" fmla="*/ 1 h 14"/>
              <a:gd name="T20" fmla="*/ 8 w 11"/>
              <a:gd name="T21" fmla="*/ 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1"/>
                </a:moveTo>
                <a:cubicBezTo>
                  <a:pt x="4" y="4"/>
                  <a:pt x="4" y="4"/>
                  <a:pt x="4" y="4"/>
                </a:cubicBezTo>
                <a:cubicBezTo>
                  <a:pt x="4" y="5"/>
                  <a:pt x="4" y="5"/>
                  <a:pt x="4" y="5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4"/>
                  <a:pt x="4" y="14"/>
                  <a:pt x="4" y="13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0" y="1"/>
                </a:cubicBezTo>
                <a:cubicBezTo>
                  <a:pt x="9" y="0"/>
                  <a:pt x="8" y="0"/>
                  <a:pt x="8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2" name="Freeform 69"/>
          <p:cNvSpPr>
            <a:spLocks/>
          </p:cNvSpPr>
          <p:nvPr/>
        </p:nvSpPr>
        <p:spPr bwMode="auto">
          <a:xfrm>
            <a:off x="722313" y="6616700"/>
            <a:ext cx="34925" cy="30163"/>
          </a:xfrm>
          <a:custGeom>
            <a:avLst/>
            <a:gdLst>
              <a:gd name="T0" fmla="*/ 4 w 7"/>
              <a:gd name="T1" fmla="*/ 1 h 6"/>
              <a:gd name="T2" fmla="*/ 1 w 7"/>
              <a:gd name="T3" fmla="*/ 3 h 6"/>
              <a:gd name="T4" fmla="*/ 1 w 7"/>
              <a:gd name="T5" fmla="*/ 5 h 6"/>
              <a:gd name="T6" fmla="*/ 2 w 7"/>
              <a:gd name="T7" fmla="*/ 6 h 6"/>
              <a:gd name="T8" fmla="*/ 3 w 7"/>
              <a:gd name="T9" fmla="*/ 6 h 6"/>
              <a:gd name="T10" fmla="*/ 6 w 7"/>
              <a:gd name="T11" fmla="*/ 4 h 6"/>
              <a:gd name="T12" fmla="*/ 6 w 7"/>
              <a:gd name="T13" fmla="*/ 1 h 6"/>
              <a:gd name="T14" fmla="*/ 4 w 7"/>
              <a:gd name="T15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6">
                <a:moveTo>
                  <a:pt x="4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3" y="6"/>
                  <a:pt x="3" y="6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7" y="2"/>
                  <a:pt x="6" y="1"/>
                </a:cubicBezTo>
                <a:cubicBezTo>
                  <a:pt x="5" y="0"/>
                  <a:pt x="4" y="0"/>
                  <a:pt x="4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3" name="Freeform 70"/>
          <p:cNvSpPr>
            <a:spLocks/>
          </p:cNvSpPr>
          <p:nvPr/>
        </p:nvSpPr>
        <p:spPr bwMode="auto">
          <a:xfrm>
            <a:off x="877888" y="6499225"/>
            <a:ext cx="85725" cy="92075"/>
          </a:xfrm>
          <a:custGeom>
            <a:avLst/>
            <a:gdLst>
              <a:gd name="T0" fmla="*/ 15 w 17"/>
              <a:gd name="T1" fmla="*/ 13 h 18"/>
              <a:gd name="T2" fmla="*/ 10 w 17"/>
              <a:gd name="T3" fmla="*/ 14 h 18"/>
              <a:gd name="T4" fmla="*/ 10 w 17"/>
              <a:gd name="T5" fmla="*/ 14 h 18"/>
              <a:gd name="T6" fmla="*/ 15 w 17"/>
              <a:gd name="T7" fmla="*/ 9 h 18"/>
              <a:gd name="T8" fmla="*/ 16 w 17"/>
              <a:gd name="T9" fmla="*/ 6 h 18"/>
              <a:gd name="T10" fmla="*/ 13 w 17"/>
              <a:gd name="T11" fmla="*/ 6 h 18"/>
              <a:gd name="T12" fmla="*/ 7 w 17"/>
              <a:gd name="T13" fmla="*/ 12 h 18"/>
              <a:gd name="T14" fmla="*/ 7 w 17"/>
              <a:gd name="T15" fmla="*/ 12 h 18"/>
              <a:gd name="T16" fmla="*/ 10 w 17"/>
              <a:gd name="T17" fmla="*/ 4 h 18"/>
              <a:gd name="T18" fmla="*/ 9 w 17"/>
              <a:gd name="T19" fmla="*/ 2 h 18"/>
              <a:gd name="T20" fmla="*/ 7 w 17"/>
              <a:gd name="T21" fmla="*/ 3 h 18"/>
              <a:gd name="T22" fmla="*/ 4 w 17"/>
              <a:gd name="T23" fmla="*/ 10 h 18"/>
              <a:gd name="T24" fmla="*/ 3 w 17"/>
              <a:gd name="T25" fmla="*/ 10 h 18"/>
              <a:gd name="T26" fmla="*/ 3 w 17"/>
              <a:gd name="T27" fmla="*/ 2 h 18"/>
              <a:gd name="T28" fmla="*/ 2 w 17"/>
              <a:gd name="T29" fmla="*/ 0 h 18"/>
              <a:gd name="T30" fmla="*/ 0 w 17"/>
              <a:gd name="T31" fmla="*/ 2 h 18"/>
              <a:gd name="T32" fmla="*/ 0 w 17"/>
              <a:gd name="T33" fmla="*/ 11 h 18"/>
              <a:gd name="T34" fmla="*/ 1 w 17"/>
              <a:gd name="T35" fmla="*/ 12 h 18"/>
              <a:gd name="T36" fmla="*/ 9 w 17"/>
              <a:gd name="T37" fmla="*/ 18 h 18"/>
              <a:gd name="T38" fmla="*/ 10 w 17"/>
              <a:gd name="T39" fmla="*/ 18 h 18"/>
              <a:gd name="T40" fmla="*/ 10 w 17"/>
              <a:gd name="T41" fmla="*/ 18 h 18"/>
              <a:gd name="T42" fmla="*/ 16 w 17"/>
              <a:gd name="T43" fmla="*/ 16 h 18"/>
              <a:gd name="T44" fmla="*/ 17 w 17"/>
              <a:gd name="T45" fmla="*/ 14 h 18"/>
              <a:gd name="T46" fmla="*/ 15 w 17"/>
              <a:gd name="T47" fmla="*/ 1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5" y="13"/>
                </a:move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8"/>
                  <a:pt x="16" y="7"/>
                  <a:pt x="16" y="6"/>
                </a:cubicBezTo>
                <a:cubicBezTo>
                  <a:pt x="15" y="5"/>
                  <a:pt x="14" y="5"/>
                  <a:pt x="13" y="6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3"/>
                  <a:pt x="10" y="2"/>
                  <a:pt x="9" y="2"/>
                </a:cubicBezTo>
                <a:cubicBezTo>
                  <a:pt x="8" y="1"/>
                  <a:pt x="7" y="2"/>
                  <a:pt x="7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1" y="12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5"/>
                  <a:pt x="17" y="14"/>
                </a:cubicBezTo>
                <a:cubicBezTo>
                  <a:pt x="16" y="13"/>
                  <a:pt x="15" y="12"/>
                  <a:pt x="15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4" name="Freeform 71"/>
          <p:cNvSpPr>
            <a:spLocks/>
          </p:cNvSpPr>
          <p:nvPr/>
        </p:nvSpPr>
        <p:spPr bwMode="auto">
          <a:xfrm>
            <a:off x="833438" y="6538913"/>
            <a:ext cx="55563" cy="73025"/>
          </a:xfrm>
          <a:custGeom>
            <a:avLst/>
            <a:gdLst>
              <a:gd name="T0" fmla="*/ 8 w 11"/>
              <a:gd name="T1" fmla="*/ 5 h 14"/>
              <a:gd name="T2" fmla="*/ 7 w 11"/>
              <a:gd name="T3" fmla="*/ 4 h 14"/>
              <a:gd name="T4" fmla="*/ 4 w 11"/>
              <a:gd name="T5" fmla="*/ 1 h 14"/>
              <a:gd name="T6" fmla="*/ 1 w 11"/>
              <a:gd name="T7" fmla="*/ 1 h 14"/>
              <a:gd name="T8" fmla="*/ 1 w 11"/>
              <a:gd name="T9" fmla="*/ 3 h 14"/>
              <a:gd name="T10" fmla="*/ 4 w 11"/>
              <a:gd name="T11" fmla="*/ 6 h 14"/>
              <a:gd name="T12" fmla="*/ 7 w 11"/>
              <a:gd name="T13" fmla="*/ 13 h 14"/>
              <a:gd name="T14" fmla="*/ 9 w 11"/>
              <a:gd name="T15" fmla="*/ 14 h 14"/>
              <a:gd name="T16" fmla="*/ 9 w 11"/>
              <a:gd name="T17" fmla="*/ 14 h 14"/>
              <a:gd name="T18" fmla="*/ 10 w 11"/>
              <a:gd name="T19" fmla="*/ 12 h 14"/>
              <a:gd name="T20" fmla="*/ 8 w 11"/>
              <a:gd name="T21" fmla="*/ 5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5"/>
                </a:moveTo>
                <a:cubicBezTo>
                  <a:pt x="7" y="4"/>
                  <a:pt x="7" y="4"/>
                  <a:pt x="7" y="4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2" y="0"/>
                  <a:pt x="1" y="1"/>
                </a:cubicBezTo>
                <a:cubicBezTo>
                  <a:pt x="0" y="1"/>
                  <a:pt x="0" y="3"/>
                  <a:pt x="1" y="3"/>
                </a:cubicBezTo>
                <a:cubicBezTo>
                  <a:pt x="4" y="6"/>
                  <a:pt x="4" y="6"/>
                  <a:pt x="4" y="6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4"/>
                  <a:pt x="8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1" y="13"/>
                  <a:pt x="10" y="12"/>
                </a:cubicBezTo>
                <a:lnTo>
                  <a:pt x="8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5" name="Freeform 72"/>
          <p:cNvSpPr>
            <a:spLocks/>
          </p:cNvSpPr>
          <p:nvPr/>
        </p:nvSpPr>
        <p:spPr bwMode="auto">
          <a:xfrm>
            <a:off x="889001" y="6575425"/>
            <a:ext cx="30163" cy="31750"/>
          </a:xfrm>
          <a:custGeom>
            <a:avLst/>
            <a:gdLst>
              <a:gd name="T0" fmla="*/ 5 w 6"/>
              <a:gd name="T1" fmla="*/ 3 h 6"/>
              <a:gd name="T2" fmla="*/ 3 w 6"/>
              <a:gd name="T3" fmla="*/ 1 h 6"/>
              <a:gd name="T4" fmla="*/ 0 w 6"/>
              <a:gd name="T5" fmla="*/ 1 h 6"/>
              <a:gd name="T6" fmla="*/ 0 w 6"/>
              <a:gd name="T7" fmla="*/ 4 h 6"/>
              <a:gd name="T8" fmla="*/ 3 w 6"/>
              <a:gd name="T9" fmla="*/ 6 h 6"/>
              <a:gd name="T10" fmla="*/ 4 w 6"/>
              <a:gd name="T11" fmla="*/ 6 h 6"/>
              <a:gd name="T12" fmla="*/ 6 w 6"/>
              <a:gd name="T13" fmla="*/ 5 h 6"/>
              <a:gd name="T14" fmla="*/ 5 w 6"/>
              <a:gd name="T1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0" y="4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5" y="6"/>
                  <a:pt x="6" y="5"/>
                </a:cubicBezTo>
                <a:cubicBezTo>
                  <a:pt x="6" y="5"/>
                  <a:pt x="6" y="3"/>
                  <a:pt x="5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6" name="Freeform 73"/>
          <p:cNvSpPr>
            <a:spLocks noEditPoints="1"/>
          </p:cNvSpPr>
          <p:nvPr/>
        </p:nvSpPr>
        <p:spPr bwMode="auto">
          <a:xfrm>
            <a:off x="547688" y="6169025"/>
            <a:ext cx="601663" cy="565150"/>
          </a:xfrm>
          <a:custGeom>
            <a:avLst/>
            <a:gdLst>
              <a:gd name="T0" fmla="*/ 11 w 120"/>
              <a:gd name="T1" fmla="*/ 106 h 110"/>
              <a:gd name="T2" fmla="*/ 14 w 120"/>
              <a:gd name="T3" fmla="*/ 61 h 110"/>
              <a:gd name="T4" fmla="*/ 27 w 120"/>
              <a:gd name="T5" fmla="*/ 55 h 110"/>
              <a:gd name="T6" fmla="*/ 28 w 120"/>
              <a:gd name="T7" fmla="*/ 53 h 110"/>
              <a:gd name="T8" fmla="*/ 26 w 120"/>
              <a:gd name="T9" fmla="*/ 52 h 110"/>
              <a:gd name="T10" fmla="*/ 21 w 120"/>
              <a:gd name="T11" fmla="*/ 54 h 110"/>
              <a:gd name="T12" fmla="*/ 28 w 120"/>
              <a:gd name="T13" fmla="*/ 14 h 110"/>
              <a:gd name="T14" fmla="*/ 52 w 120"/>
              <a:gd name="T15" fmla="*/ 11 h 110"/>
              <a:gd name="T16" fmla="*/ 50 w 120"/>
              <a:gd name="T17" fmla="*/ 16 h 110"/>
              <a:gd name="T18" fmla="*/ 51 w 120"/>
              <a:gd name="T19" fmla="*/ 18 h 110"/>
              <a:gd name="T20" fmla="*/ 51 w 120"/>
              <a:gd name="T21" fmla="*/ 18 h 110"/>
              <a:gd name="T22" fmla="*/ 53 w 120"/>
              <a:gd name="T23" fmla="*/ 17 h 110"/>
              <a:gd name="T24" fmla="*/ 58 w 120"/>
              <a:gd name="T25" fmla="*/ 4 h 110"/>
              <a:gd name="T26" fmla="*/ 76 w 120"/>
              <a:gd name="T27" fmla="*/ 4 h 110"/>
              <a:gd name="T28" fmla="*/ 81 w 120"/>
              <a:gd name="T29" fmla="*/ 15 h 110"/>
              <a:gd name="T30" fmla="*/ 82 w 120"/>
              <a:gd name="T31" fmla="*/ 16 h 110"/>
              <a:gd name="T32" fmla="*/ 94 w 120"/>
              <a:gd name="T33" fmla="*/ 17 h 110"/>
              <a:gd name="T34" fmla="*/ 98 w 120"/>
              <a:gd name="T35" fmla="*/ 74 h 110"/>
              <a:gd name="T36" fmla="*/ 100 w 120"/>
              <a:gd name="T37" fmla="*/ 76 h 110"/>
              <a:gd name="T38" fmla="*/ 100 w 120"/>
              <a:gd name="T39" fmla="*/ 76 h 110"/>
              <a:gd name="T40" fmla="*/ 102 w 120"/>
              <a:gd name="T41" fmla="*/ 74 h 110"/>
              <a:gd name="T42" fmla="*/ 101 w 120"/>
              <a:gd name="T43" fmla="*/ 67 h 110"/>
              <a:gd name="T44" fmla="*/ 106 w 120"/>
              <a:gd name="T45" fmla="*/ 68 h 110"/>
              <a:gd name="T46" fmla="*/ 108 w 120"/>
              <a:gd name="T47" fmla="*/ 106 h 110"/>
              <a:gd name="T48" fmla="*/ 11 w 120"/>
              <a:gd name="T49" fmla="*/ 106 h 110"/>
              <a:gd name="T50" fmla="*/ 118 w 120"/>
              <a:gd name="T51" fmla="*/ 106 h 110"/>
              <a:gd name="T52" fmla="*/ 112 w 120"/>
              <a:gd name="T53" fmla="*/ 106 h 110"/>
              <a:gd name="T54" fmla="*/ 110 w 120"/>
              <a:gd name="T55" fmla="*/ 67 h 110"/>
              <a:gd name="T56" fmla="*/ 108 w 120"/>
              <a:gd name="T57" fmla="*/ 65 h 110"/>
              <a:gd name="T58" fmla="*/ 101 w 120"/>
              <a:gd name="T59" fmla="*/ 63 h 110"/>
              <a:gd name="T60" fmla="*/ 97 w 120"/>
              <a:gd name="T61" fmla="*/ 15 h 110"/>
              <a:gd name="T62" fmla="*/ 95 w 120"/>
              <a:gd name="T63" fmla="*/ 14 h 110"/>
              <a:gd name="T64" fmla="*/ 84 w 120"/>
              <a:gd name="T65" fmla="*/ 12 h 110"/>
              <a:gd name="T66" fmla="*/ 79 w 120"/>
              <a:gd name="T67" fmla="*/ 1 h 110"/>
              <a:gd name="T68" fmla="*/ 77 w 120"/>
              <a:gd name="T69" fmla="*/ 0 h 110"/>
              <a:gd name="T70" fmla="*/ 57 w 120"/>
              <a:gd name="T71" fmla="*/ 0 h 110"/>
              <a:gd name="T72" fmla="*/ 55 w 120"/>
              <a:gd name="T73" fmla="*/ 1 h 110"/>
              <a:gd name="T74" fmla="*/ 53 w 120"/>
              <a:gd name="T75" fmla="*/ 7 h 110"/>
              <a:gd name="T76" fmla="*/ 26 w 120"/>
              <a:gd name="T77" fmla="*/ 11 h 110"/>
              <a:gd name="T78" fmla="*/ 24 w 120"/>
              <a:gd name="T79" fmla="*/ 12 h 110"/>
              <a:gd name="T80" fmla="*/ 17 w 120"/>
              <a:gd name="T81" fmla="*/ 56 h 110"/>
              <a:gd name="T82" fmla="*/ 11 w 120"/>
              <a:gd name="T83" fmla="*/ 58 h 110"/>
              <a:gd name="T84" fmla="*/ 10 w 120"/>
              <a:gd name="T85" fmla="*/ 60 h 110"/>
              <a:gd name="T86" fmla="*/ 8 w 120"/>
              <a:gd name="T87" fmla="*/ 106 h 110"/>
              <a:gd name="T88" fmla="*/ 2 w 120"/>
              <a:gd name="T89" fmla="*/ 106 h 110"/>
              <a:gd name="T90" fmla="*/ 0 w 120"/>
              <a:gd name="T91" fmla="*/ 108 h 110"/>
              <a:gd name="T92" fmla="*/ 2 w 120"/>
              <a:gd name="T93" fmla="*/ 110 h 110"/>
              <a:gd name="T94" fmla="*/ 118 w 120"/>
              <a:gd name="T95" fmla="*/ 110 h 110"/>
              <a:gd name="T96" fmla="*/ 120 w 120"/>
              <a:gd name="T97" fmla="*/ 108 h 110"/>
              <a:gd name="T98" fmla="*/ 118 w 120"/>
              <a:gd name="T99" fmla="*/ 10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0" h="110">
                <a:moveTo>
                  <a:pt x="11" y="106"/>
                </a:moveTo>
                <a:cubicBezTo>
                  <a:pt x="14" y="61"/>
                  <a:pt x="14" y="61"/>
                  <a:pt x="14" y="61"/>
                </a:cubicBezTo>
                <a:cubicBezTo>
                  <a:pt x="27" y="55"/>
                  <a:pt x="27" y="55"/>
                  <a:pt x="27" y="55"/>
                </a:cubicBezTo>
                <a:cubicBezTo>
                  <a:pt x="28" y="55"/>
                  <a:pt x="29" y="54"/>
                  <a:pt x="28" y="53"/>
                </a:cubicBezTo>
                <a:cubicBezTo>
                  <a:pt x="28" y="52"/>
                  <a:pt x="27" y="52"/>
                  <a:pt x="26" y="52"/>
                </a:cubicBezTo>
                <a:cubicBezTo>
                  <a:pt x="21" y="54"/>
                  <a:pt x="21" y="54"/>
                  <a:pt x="21" y="54"/>
                </a:cubicBezTo>
                <a:cubicBezTo>
                  <a:pt x="28" y="14"/>
                  <a:pt x="28" y="14"/>
                  <a:pt x="28" y="14"/>
                </a:cubicBezTo>
                <a:cubicBezTo>
                  <a:pt x="52" y="11"/>
                  <a:pt x="52" y="11"/>
                  <a:pt x="52" y="11"/>
                </a:cubicBezTo>
                <a:cubicBezTo>
                  <a:pt x="50" y="16"/>
                  <a:pt x="50" y="16"/>
                  <a:pt x="50" y="16"/>
                </a:cubicBezTo>
                <a:cubicBezTo>
                  <a:pt x="49" y="16"/>
                  <a:pt x="50" y="18"/>
                  <a:pt x="51" y="18"/>
                </a:cubicBezTo>
                <a:cubicBezTo>
                  <a:pt x="51" y="18"/>
                  <a:pt x="51" y="18"/>
                  <a:pt x="51" y="18"/>
                </a:cubicBezTo>
                <a:cubicBezTo>
                  <a:pt x="52" y="18"/>
                  <a:pt x="53" y="18"/>
                  <a:pt x="53" y="17"/>
                </a:cubicBezTo>
                <a:cubicBezTo>
                  <a:pt x="58" y="4"/>
                  <a:pt x="58" y="4"/>
                  <a:pt x="58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81" y="15"/>
                  <a:pt x="81" y="15"/>
                  <a:pt x="81" y="15"/>
                </a:cubicBezTo>
                <a:cubicBezTo>
                  <a:pt x="81" y="15"/>
                  <a:pt x="82" y="16"/>
                  <a:pt x="82" y="16"/>
                </a:cubicBezTo>
                <a:cubicBezTo>
                  <a:pt x="94" y="17"/>
                  <a:pt x="94" y="17"/>
                  <a:pt x="94" y="17"/>
                </a:cubicBezTo>
                <a:cubicBezTo>
                  <a:pt x="98" y="74"/>
                  <a:pt x="98" y="74"/>
                  <a:pt x="98" y="74"/>
                </a:cubicBezTo>
                <a:cubicBezTo>
                  <a:pt x="98" y="75"/>
                  <a:pt x="99" y="76"/>
                  <a:pt x="100" y="76"/>
                </a:cubicBezTo>
                <a:cubicBezTo>
                  <a:pt x="100" y="76"/>
                  <a:pt x="100" y="76"/>
                  <a:pt x="100" y="76"/>
                </a:cubicBezTo>
                <a:cubicBezTo>
                  <a:pt x="101" y="75"/>
                  <a:pt x="102" y="75"/>
                  <a:pt x="102" y="74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6" y="68"/>
                  <a:pt x="106" y="68"/>
                  <a:pt x="106" y="68"/>
                </a:cubicBezTo>
                <a:cubicBezTo>
                  <a:pt x="108" y="106"/>
                  <a:pt x="108" y="106"/>
                  <a:pt x="108" y="106"/>
                </a:cubicBezTo>
                <a:lnTo>
                  <a:pt x="11" y="106"/>
                </a:lnTo>
                <a:close/>
                <a:moveTo>
                  <a:pt x="118" y="106"/>
                </a:moveTo>
                <a:cubicBezTo>
                  <a:pt x="112" y="106"/>
                  <a:pt x="112" y="106"/>
                  <a:pt x="112" y="106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6"/>
                  <a:pt x="109" y="66"/>
                  <a:pt x="108" y="65"/>
                </a:cubicBezTo>
                <a:cubicBezTo>
                  <a:pt x="101" y="63"/>
                  <a:pt x="101" y="63"/>
                  <a:pt x="101" y="63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4"/>
                  <a:pt x="96" y="14"/>
                  <a:pt x="95" y="14"/>
                </a:cubicBezTo>
                <a:cubicBezTo>
                  <a:pt x="84" y="12"/>
                  <a:pt x="84" y="12"/>
                  <a:pt x="84" y="12"/>
                </a:cubicBezTo>
                <a:cubicBezTo>
                  <a:pt x="79" y="1"/>
                  <a:pt x="79" y="1"/>
                  <a:pt x="79" y="1"/>
                </a:cubicBezTo>
                <a:cubicBezTo>
                  <a:pt x="79" y="1"/>
                  <a:pt x="78" y="0"/>
                  <a:pt x="7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0"/>
                  <a:pt x="56" y="1"/>
                  <a:pt x="55" y="1"/>
                </a:cubicBezTo>
                <a:cubicBezTo>
                  <a:pt x="53" y="7"/>
                  <a:pt x="53" y="7"/>
                  <a:pt x="53" y="7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1"/>
                  <a:pt x="25" y="11"/>
                  <a:pt x="24" y="12"/>
                </a:cubicBezTo>
                <a:cubicBezTo>
                  <a:pt x="17" y="56"/>
                  <a:pt x="17" y="56"/>
                  <a:pt x="17" y="56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8"/>
                  <a:pt x="10" y="59"/>
                  <a:pt x="10" y="60"/>
                </a:cubicBezTo>
                <a:cubicBezTo>
                  <a:pt x="8" y="106"/>
                  <a:pt x="8" y="106"/>
                  <a:pt x="8" y="106"/>
                </a:cubicBezTo>
                <a:cubicBezTo>
                  <a:pt x="2" y="106"/>
                  <a:pt x="2" y="106"/>
                  <a:pt x="2" y="106"/>
                </a:cubicBezTo>
                <a:cubicBezTo>
                  <a:pt x="1" y="106"/>
                  <a:pt x="0" y="107"/>
                  <a:pt x="0" y="108"/>
                </a:cubicBezTo>
                <a:cubicBezTo>
                  <a:pt x="0" y="109"/>
                  <a:pt x="1" y="110"/>
                  <a:pt x="2" y="110"/>
                </a:cubicBezTo>
                <a:cubicBezTo>
                  <a:pt x="118" y="110"/>
                  <a:pt x="118" y="110"/>
                  <a:pt x="118" y="110"/>
                </a:cubicBezTo>
                <a:cubicBezTo>
                  <a:pt x="119" y="110"/>
                  <a:pt x="120" y="109"/>
                  <a:pt x="120" y="108"/>
                </a:cubicBezTo>
                <a:cubicBezTo>
                  <a:pt x="120" y="107"/>
                  <a:pt x="119" y="106"/>
                  <a:pt x="118" y="10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7" name="Freeform 74"/>
          <p:cNvSpPr>
            <a:spLocks/>
          </p:cNvSpPr>
          <p:nvPr/>
        </p:nvSpPr>
        <p:spPr bwMode="auto">
          <a:xfrm>
            <a:off x="7335838" y="638492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8" name="Freeform 75"/>
          <p:cNvSpPr>
            <a:spLocks/>
          </p:cNvSpPr>
          <p:nvPr/>
        </p:nvSpPr>
        <p:spPr bwMode="auto">
          <a:xfrm>
            <a:off x="7335838" y="6272213"/>
            <a:ext cx="100013" cy="57150"/>
          </a:xfrm>
          <a:custGeom>
            <a:avLst/>
            <a:gdLst>
              <a:gd name="T0" fmla="*/ 2 w 20"/>
              <a:gd name="T1" fmla="*/ 11 h 11"/>
              <a:gd name="T2" fmla="*/ 3 w 20"/>
              <a:gd name="T3" fmla="*/ 11 h 11"/>
              <a:gd name="T4" fmla="*/ 19 w 20"/>
              <a:gd name="T5" fmla="*/ 4 h 11"/>
              <a:gd name="T6" fmla="*/ 20 w 20"/>
              <a:gd name="T7" fmla="*/ 2 h 11"/>
              <a:gd name="T8" fmla="*/ 18 w 20"/>
              <a:gd name="T9" fmla="*/ 0 h 11"/>
              <a:gd name="T10" fmla="*/ 1 w 20"/>
              <a:gd name="T11" fmla="*/ 8 h 11"/>
              <a:gd name="T12" fmla="*/ 0 w 20"/>
              <a:gd name="T13" fmla="*/ 10 h 11"/>
              <a:gd name="T14" fmla="*/ 2 w 20"/>
              <a:gd name="T1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2" y="11"/>
                </a:move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6"/>
                  <a:pt x="19" y="4"/>
                </a:cubicBezTo>
                <a:cubicBezTo>
                  <a:pt x="20" y="4"/>
                  <a:pt x="20" y="3"/>
                  <a:pt x="20" y="2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8"/>
                  <a:pt x="1" y="8"/>
                </a:cubicBezTo>
                <a:cubicBezTo>
                  <a:pt x="0" y="8"/>
                  <a:pt x="0" y="9"/>
                  <a:pt x="0" y="10"/>
                </a:cubicBezTo>
                <a:cubicBezTo>
                  <a:pt x="0" y="11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9" name="Freeform 76"/>
          <p:cNvSpPr>
            <a:spLocks/>
          </p:cNvSpPr>
          <p:nvPr/>
        </p:nvSpPr>
        <p:spPr bwMode="auto">
          <a:xfrm>
            <a:off x="7029451" y="6169025"/>
            <a:ext cx="541338" cy="560388"/>
          </a:xfrm>
          <a:custGeom>
            <a:avLst/>
            <a:gdLst>
              <a:gd name="T0" fmla="*/ 106 w 108"/>
              <a:gd name="T1" fmla="*/ 28 h 109"/>
              <a:gd name="T2" fmla="*/ 104 w 108"/>
              <a:gd name="T3" fmla="*/ 29 h 109"/>
              <a:gd name="T4" fmla="*/ 104 w 108"/>
              <a:gd name="T5" fmla="*/ 100 h 109"/>
              <a:gd name="T6" fmla="*/ 99 w 108"/>
              <a:gd name="T7" fmla="*/ 105 h 109"/>
              <a:gd name="T8" fmla="*/ 56 w 108"/>
              <a:gd name="T9" fmla="*/ 105 h 109"/>
              <a:gd name="T10" fmla="*/ 56 w 108"/>
              <a:gd name="T11" fmla="*/ 101 h 109"/>
              <a:gd name="T12" fmla="*/ 72 w 108"/>
              <a:gd name="T13" fmla="*/ 98 h 109"/>
              <a:gd name="T14" fmla="*/ 98 w 108"/>
              <a:gd name="T15" fmla="*/ 102 h 109"/>
              <a:gd name="T16" fmla="*/ 100 w 108"/>
              <a:gd name="T17" fmla="*/ 101 h 109"/>
              <a:gd name="T18" fmla="*/ 101 w 108"/>
              <a:gd name="T19" fmla="*/ 100 h 109"/>
              <a:gd name="T20" fmla="*/ 101 w 108"/>
              <a:gd name="T21" fmla="*/ 20 h 109"/>
              <a:gd name="T22" fmla="*/ 99 w 108"/>
              <a:gd name="T23" fmla="*/ 19 h 109"/>
              <a:gd name="T24" fmla="*/ 95 w 108"/>
              <a:gd name="T25" fmla="*/ 18 h 109"/>
              <a:gd name="T26" fmla="*/ 93 w 108"/>
              <a:gd name="T27" fmla="*/ 19 h 109"/>
              <a:gd name="T28" fmla="*/ 95 w 108"/>
              <a:gd name="T29" fmla="*/ 21 h 109"/>
              <a:gd name="T30" fmla="*/ 97 w 108"/>
              <a:gd name="T31" fmla="*/ 22 h 109"/>
              <a:gd name="T32" fmla="*/ 97 w 108"/>
              <a:gd name="T33" fmla="*/ 97 h 109"/>
              <a:gd name="T34" fmla="*/ 72 w 108"/>
              <a:gd name="T35" fmla="*/ 94 h 109"/>
              <a:gd name="T36" fmla="*/ 54 w 108"/>
              <a:gd name="T37" fmla="*/ 98 h 109"/>
              <a:gd name="T38" fmla="*/ 37 w 108"/>
              <a:gd name="T39" fmla="*/ 94 h 109"/>
              <a:gd name="T40" fmla="*/ 10 w 108"/>
              <a:gd name="T41" fmla="*/ 98 h 109"/>
              <a:gd name="T42" fmla="*/ 10 w 108"/>
              <a:gd name="T43" fmla="*/ 22 h 109"/>
              <a:gd name="T44" fmla="*/ 37 w 108"/>
              <a:gd name="T45" fmla="*/ 19 h 109"/>
              <a:gd name="T46" fmla="*/ 52 w 108"/>
              <a:gd name="T47" fmla="*/ 22 h 109"/>
              <a:gd name="T48" fmla="*/ 52 w 108"/>
              <a:gd name="T49" fmla="*/ 93 h 109"/>
              <a:gd name="T50" fmla="*/ 53 w 108"/>
              <a:gd name="T51" fmla="*/ 94 h 109"/>
              <a:gd name="T52" fmla="*/ 55 w 108"/>
              <a:gd name="T53" fmla="*/ 94 h 109"/>
              <a:gd name="T54" fmla="*/ 89 w 108"/>
              <a:gd name="T55" fmla="*/ 78 h 109"/>
              <a:gd name="T56" fmla="*/ 90 w 108"/>
              <a:gd name="T57" fmla="*/ 76 h 109"/>
              <a:gd name="T58" fmla="*/ 90 w 108"/>
              <a:gd name="T59" fmla="*/ 2 h 109"/>
              <a:gd name="T60" fmla="*/ 89 w 108"/>
              <a:gd name="T61" fmla="*/ 1 h 109"/>
              <a:gd name="T62" fmla="*/ 87 w 108"/>
              <a:gd name="T63" fmla="*/ 1 h 109"/>
              <a:gd name="T64" fmla="*/ 58 w 108"/>
              <a:gd name="T65" fmla="*/ 15 h 109"/>
              <a:gd name="T66" fmla="*/ 58 w 108"/>
              <a:gd name="T67" fmla="*/ 18 h 109"/>
              <a:gd name="T68" fmla="*/ 60 w 108"/>
              <a:gd name="T69" fmla="*/ 18 h 109"/>
              <a:gd name="T70" fmla="*/ 86 w 108"/>
              <a:gd name="T71" fmla="*/ 5 h 109"/>
              <a:gd name="T72" fmla="*/ 86 w 108"/>
              <a:gd name="T73" fmla="*/ 75 h 109"/>
              <a:gd name="T74" fmla="*/ 56 w 108"/>
              <a:gd name="T75" fmla="*/ 90 h 109"/>
              <a:gd name="T76" fmla="*/ 56 w 108"/>
              <a:gd name="T77" fmla="*/ 20 h 109"/>
              <a:gd name="T78" fmla="*/ 55 w 108"/>
              <a:gd name="T79" fmla="*/ 19 h 109"/>
              <a:gd name="T80" fmla="*/ 37 w 108"/>
              <a:gd name="T81" fmla="*/ 15 h 109"/>
              <a:gd name="T82" fmla="*/ 8 w 108"/>
              <a:gd name="T83" fmla="*/ 19 h 109"/>
              <a:gd name="T84" fmla="*/ 7 w 108"/>
              <a:gd name="T85" fmla="*/ 20 h 109"/>
              <a:gd name="T86" fmla="*/ 7 w 108"/>
              <a:gd name="T87" fmla="*/ 100 h 109"/>
              <a:gd name="T88" fmla="*/ 7 w 108"/>
              <a:gd name="T89" fmla="*/ 101 h 109"/>
              <a:gd name="T90" fmla="*/ 9 w 108"/>
              <a:gd name="T91" fmla="*/ 102 h 109"/>
              <a:gd name="T92" fmla="*/ 9 w 108"/>
              <a:gd name="T93" fmla="*/ 102 h 109"/>
              <a:gd name="T94" fmla="*/ 37 w 108"/>
              <a:gd name="T95" fmla="*/ 98 h 109"/>
              <a:gd name="T96" fmla="*/ 52 w 108"/>
              <a:gd name="T97" fmla="*/ 101 h 109"/>
              <a:gd name="T98" fmla="*/ 52 w 108"/>
              <a:gd name="T99" fmla="*/ 105 h 109"/>
              <a:gd name="T100" fmla="*/ 9 w 108"/>
              <a:gd name="T101" fmla="*/ 105 h 109"/>
              <a:gd name="T102" fmla="*/ 3 w 108"/>
              <a:gd name="T103" fmla="*/ 100 h 109"/>
              <a:gd name="T104" fmla="*/ 3 w 108"/>
              <a:gd name="T105" fmla="*/ 29 h 109"/>
              <a:gd name="T106" fmla="*/ 1 w 108"/>
              <a:gd name="T107" fmla="*/ 28 h 109"/>
              <a:gd name="T108" fmla="*/ 0 w 108"/>
              <a:gd name="T109" fmla="*/ 29 h 109"/>
              <a:gd name="T110" fmla="*/ 0 w 108"/>
              <a:gd name="T111" fmla="*/ 100 h 109"/>
              <a:gd name="T112" fmla="*/ 9 w 108"/>
              <a:gd name="T113" fmla="*/ 109 h 109"/>
              <a:gd name="T114" fmla="*/ 99 w 108"/>
              <a:gd name="T115" fmla="*/ 109 h 109"/>
              <a:gd name="T116" fmla="*/ 108 w 108"/>
              <a:gd name="T117" fmla="*/ 100 h 109"/>
              <a:gd name="T118" fmla="*/ 108 w 108"/>
              <a:gd name="T119" fmla="*/ 29 h 109"/>
              <a:gd name="T120" fmla="*/ 106 w 108"/>
              <a:gd name="T121" fmla="*/ 2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" h="109">
                <a:moveTo>
                  <a:pt x="106" y="28"/>
                </a:moveTo>
                <a:cubicBezTo>
                  <a:pt x="105" y="28"/>
                  <a:pt x="104" y="28"/>
                  <a:pt x="104" y="29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3"/>
                  <a:pt x="102" y="105"/>
                  <a:pt x="99" y="105"/>
                </a:cubicBezTo>
                <a:cubicBezTo>
                  <a:pt x="56" y="105"/>
                  <a:pt x="56" y="105"/>
                  <a:pt x="56" y="105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8" y="100"/>
                  <a:pt x="65" y="98"/>
                  <a:pt x="72" y="98"/>
                </a:cubicBezTo>
                <a:cubicBezTo>
                  <a:pt x="88" y="98"/>
                  <a:pt x="98" y="102"/>
                  <a:pt x="98" y="102"/>
                </a:cubicBezTo>
                <a:cubicBezTo>
                  <a:pt x="99" y="102"/>
                  <a:pt x="100" y="102"/>
                  <a:pt x="100" y="101"/>
                </a:cubicBezTo>
                <a:cubicBezTo>
                  <a:pt x="100" y="101"/>
                  <a:pt x="101" y="100"/>
                  <a:pt x="101" y="100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101" y="20"/>
                  <a:pt x="100" y="19"/>
                  <a:pt x="99" y="19"/>
                </a:cubicBezTo>
                <a:cubicBezTo>
                  <a:pt x="99" y="19"/>
                  <a:pt x="98" y="18"/>
                  <a:pt x="95" y="18"/>
                </a:cubicBezTo>
                <a:cubicBezTo>
                  <a:pt x="94" y="18"/>
                  <a:pt x="94" y="18"/>
                  <a:pt x="93" y="19"/>
                </a:cubicBezTo>
                <a:cubicBezTo>
                  <a:pt x="93" y="20"/>
                  <a:pt x="94" y="21"/>
                  <a:pt x="95" y="21"/>
                </a:cubicBezTo>
                <a:cubicBezTo>
                  <a:pt x="96" y="22"/>
                  <a:pt x="97" y="22"/>
                  <a:pt x="97" y="22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96"/>
                  <a:pt x="84" y="94"/>
                  <a:pt x="72" y="94"/>
                </a:cubicBezTo>
                <a:cubicBezTo>
                  <a:pt x="64" y="94"/>
                  <a:pt x="56" y="97"/>
                  <a:pt x="54" y="98"/>
                </a:cubicBezTo>
                <a:cubicBezTo>
                  <a:pt x="52" y="97"/>
                  <a:pt x="45" y="94"/>
                  <a:pt x="37" y="94"/>
                </a:cubicBezTo>
                <a:cubicBezTo>
                  <a:pt x="25" y="94"/>
                  <a:pt x="15" y="97"/>
                  <a:pt x="10" y="98"/>
                </a:cubicBezTo>
                <a:cubicBezTo>
                  <a:pt x="10" y="22"/>
                  <a:pt x="10" y="22"/>
                  <a:pt x="10" y="22"/>
                </a:cubicBezTo>
                <a:cubicBezTo>
                  <a:pt x="14" y="21"/>
                  <a:pt x="25" y="19"/>
                  <a:pt x="37" y="19"/>
                </a:cubicBezTo>
                <a:cubicBezTo>
                  <a:pt x="44" y="19"/>
                  <a:pt x="50" y="21"/>
                  <a:pt x="52" y="22"/>
                </a:cubicBezTo>
                <a:cubicBezTo>
                  <a:pt x="52" y="93"/>
                  <a:pt x="52" y="93"/>
                  <a:pt x="52" y="93"/>
                </a:cubicBezTo>
                <a:cubicBezTo>
                  <a:pt x="52" y="93"/>
                  <a:pt x="52" y="94"/>
                  <a:pt x="53" y="94"/>
                </a:cubicBezTo>
                <a:cubicBezTo>
                  <a:pt x="53" y="95"/>
                  <a:pt x="54" y="95"/>
                  <a:pt x="55" y="94"/>
                </a:cubicBezTo>
                <a:cubicBezTo>
                  <a:pt x="55" y="94"/>
                  <a:pt x="73" y="83"/>
                  <a:pt x="89" y="78"/>
                </a:cubicBezTo>
                <a:cubicBezTo>
                  <a:pt x="89" y="78"/>
                  <a:pt x="90" y="77"/>
                  <a:pt x="90" y="76"/>
                </a:cubicBezTo>
                <a:cubicBezTo>
                  <a:pt x="90" y="2"/>
                  <a:pt x="90" y="2"/>
                  <a:pt x="90" y="2"/>
                </a:cubicBezTo>
                <a:cubicBezTo>
                  <a:pt x="90" y="2"/>
                  <a:pt x="90" y="1"/>
                  <a:pt x="89" y="1"/>
                </a:cubicBezTo>
                <a:cubicBezTo>
                  <a:pt x="89" y="0"/>
                  <a:pt x="88" y="0"/>
                  <a:pt x="87" y="1"/>
                </a:cubicBezTo>
                <a:cubicBezTo>
                  <a:pt x="73" y="6"/>
                  <a:pt x="58" y="15"/>
                  <a:pt x="58" y="15"/>
                </a:cubicBezTo>
                <a:cubicBezTo>
                  <a:pt x="57" y="16"/>
                  <a:pt x="57" y="17"/>
                  <a:pt x="58" y="18"/>
                </a:cubicBezTo>
                <a:cubicBezTo>
                  <a:pt x="58" y="19"/>
                  <a:pt x="59" y="19"/>
                  <a:pt x="60" y="18"/>
                </a:cubicBezTo>
                <a:cubicBezTo>
                  <a:pt x="60" y="18"/>
                  <a:pt x="73" y="10"/>
                  <a:pt x="86" y="5"/>
                </a:cubicBezTo>
                <a:cubicBezTo>
                  <a:pt x="86" y="75"/>
                  <a:pt x="86" y="75"/>
                  <a:pt x="86" y="75"/>
                </a:cubicBezTo>
                <a:cubicBezTo>
                  <a:pt x="74" y="79"/>
                  <a:pt x="61" y="86"/>
                  <a:pt x="56" y="90"/>
                </a:cubicBezTo>
                <a:cubicBezTo>
                  <a:pt x="56" y="20"/>
                  <a:pt x="56" y="20"/>
                  <a:pt x="56" y="20"/>
                </a:cubicBezTo>
                <a:cubicBezTo>
                  <a:pt x="56" y="20"/>
                  <a:pt x="55" y="19"/>
                  <a:pt x="55" y="19"/>
                </a:cubicBezTo>
                <a:cubicBezTo>
                  <a:pt x="54" y="19"/>
                  <a:pt x="47" y="15"/>
                  <a:pt x="37" y="15"/>
                </a:cubicBezTo>
                <a:cubicBezTo>
                  <a:pt x="21" y="15"/>
                  <a:pt x="9" y="18"/>
                  <a:pt x="8" y="19"/>
                </a:cubicBezTo>
                <a:cubicBezTo>
                  <a:pt x="7" y="19"/>
                  <a:pt x="7" y="20"/>
                  <a:pt x="7" y="20"/>
                </a:cubicBezTo>
                <a:cubicBezTo>
                  <a:pt x="7" y="100"/>
                  <a:pt x="7" y="100"/>
                  <a:pt x="7" y="100"/>
                </a:cubicBezTo>
                <a:cubicBezTo>
                  <a:pt x="7" y="100"/>
                  <a:pt x="7" y="101"/>
                  <a:pt x="7" y="101"/>
                </a:cubicBezTo>
                <a:cubicBezTo>
                  <a:pt x="8" y="102"/>
                  <a:pt x="8" y="102"/>
                  <a:pt x="9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02"/>
                  <a:pt x="22" y="98"/>
                  <a:pt x="37" y="98"/>
                </a:cubicBezTo>
                <a:cubicBezTo>
                  <a:pt x="44" y="98"/>
                  <a:pt x="50" y="100"/>
                  <a:pt x="52" y="101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9" y="105"/>
                  <a:pt x="9" y="105"/>
                  <a:pt x="9" y="105"/>
                </a:cubicBezTo>
                <a:cubicBezTo>
                  <a:pt x="6" y="105"/>
                  <a:pt x="3" y="103"/>
                  <a:pt x="3" y="100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8"/>
                  <a:pt x="2" y="28"/>
                  <a:pt x="1" y="28"/>
                </a:cubicBezTo>
                <a:cubicBezTo>
                  <a:pt x="0" y="28"/>
                  <a:pt x="0" y="28"/>
                  <a:pt x="0" y="29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5"/>
                  <a:pt x="4" y="109"/>
                  <a:pt x="9" y="109"/>
                </a:cubicBezTo>
                <a:cubicBezTo>
                  <a:pt x="99" y="109"/>
                  <a:pt x="99" y="109"/>
                  <a:pt x="99" y="109"/>
                </a:cubicBezTo>
                <a:cubicBezTo>
                  <a:pt x="104" y="109"/>
                  <a:pt x="108" y="105"/>
                  <a:pt x="108" y="100"/>
                </a:cubicBezTo>
                <a:cubicBezTo>
                  <a:pt x="108" y="29"/>
                  <a:pt x="108" y="29"/>
                  <a:pt x="108" y="29"/>
                </a:cubicBezTo>
                <a:cubicBezTo>
                  <a:pt x="108" y="28"/>
                  <a:pt x="107" y="28"/>
                  <a:pt x="106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0" name="Freeform 77"/>
          <p:cNvSpPr>
            <a:spLocks/>
          </p:cNvSpPr>
          <p:nvPr/>
        </p:nvSpPr>
        <p:spPr bwMode="auto">
          <a:xfrm>
            <a:off x="7335838" y="6329363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8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7"/>
                  <a:pt x="1" y="8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1" name="Freeform 78"/>
          <p:cNvSpPr>
            <a:spLocks/>
          </p:cNvSpPr>
          <p:nvPr/>
        </p:nvSpPr>
        <p:spPr bwMode="auto">
          <a:xfrm>
            <a:off x="7335838" y="644207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2" name="Freeform 79"/>
          <p:cNvSpPr>
            <a:spLocks/>
          </p:cNvSpPr>
          <p:nvPr/>
        </p:nvSpPr>
        <p:spPr bwMode="auto">
          <a:xfrm>
            <a:off x="7115176" y="6329363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7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7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3" name="Freeform 80"/>
          <p:cNvSpPr>
            <a:spLocks/>
          </p:cNvSpPr>
          <p:nvPr/>
        </p:nvSpPr>
        <p:spPr bwMode="auto">
          <a:xfrm>
            <a:off x="7115176" y="638492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4" name="Freeform 81"/>
          <p:cNvSpPr>
            <a:spLocks/>
          </p:cNvSpPr>
          <p:nvPr/>
        </p:nvSpPr>
        <p:spPr bwMode="auto">
          <a:xfrm>
            <a:off x="7335838" y="6499225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0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0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5" name="Freeform 82"/>
          <p:cNvSpPr>
            <a:spLocks/>
          </p:cNvSpPr>
          <p:nvPr/>
        </p:nvSpPr>
        <p:spPr bwMode="auto">
          <a:xfrm>
            <a:off x="7115176" y="644207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6" name="Freeform 83"/>
          <p:cNvSpPr>
            <a:spLocks/>
          </p:cNvSpPr>
          <p:nvPr/>
        </p:nvSpPr>
        <p:spPr bwMode="auto">
          <a:xfrm>
            <a:off x="7115176" y="6554788"/>
            <a:ext cx="139700" cy="36513"/>
          </a:xfrm>
          <a:custGeom>
            <a:avLst/>
            <a:gdLst>
              <a:gd name="T0" fmla="*/ 26 w 28"/>
              <a:gd name="T1" fmla="*/ 2 h 7"/>
              <a:gd name="T2" fmla="*/ 2 w 28"/>
              <a:gd name="T3" fmla="*/ 3 h 7"/>
              <a:gd name="T4" fmla="*/ 1 w 28"/>
              <a:gd name="T5" fmla="*/ 5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2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4"/>
                  <a:pt x="1" y="5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3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7" name="Freeform 84"/>
          <p:cNvSpPr>
            <a:spLocks/>
          </p:cNvSpPr>
          <p:nvPr/>
        </p:nvSpPr>
        <p:spPr bwMode="auto">
          <a:xfrm>
            <a:off x="7115176" y="6499225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3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5"/>
                  <a:pt x="1" y="6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8" name="Freeform 85"/>
          <p:cNvSpPr>
            <a:spLocks noEditPoints="1"/>
          </p:cNvSpPr>
          <p:nvPr/>
        </p:nvSpPr>
        <p:spPr bwMode="auto">
          <a:xfrm>
            <a:off x="4616451" y="6657975"/>
            <a:ext cx="601663" cy="82550"/>
          </a:xfrm>
          <a:custGeom>
            <a:avLst/>
            <a:gdLst>
              <a:gd name="T0" fmla="*/ 4 w 120"/>
              <a:gd name="T1" fmla="*/ 12 h 16"/>
              <a:gd name="T2" fmla="*/ 116 w 120"/>
              <a:gd name="T3" fmla="*/ 12 h 16"/>
              <a:gd name="T4" fmla="*/ 116 w 120"/>
              <a:gd name="T5" fmla="*/ 4 h 16"/>
              <a:gd name="T6" fmla="*/ 4 w 120"/>
              <a:gd name="T7" fmla="*/ 4 h 16"/>
              <a:gd name="T8" fmla="*/ 4 w 120"/>
              <a:gd name="T9" fmla="*/ 12 h 16"/>
              <a:gd name="T10" fmla="*/ 118 w 120"/>
              <a:gd name="T11" fmla="*/ 16 h 16"/>
              <a:gd name="T12" fmla="*/ 2 w 120"/>
              <a:gd name="T13" fmla="*/ 16 h 16"/>
              <a:gd name="T14" fmla="*/ 0 w 120"/>
              <a:gd name="T15" fmla="*/ 14 h 16"/>
              <a:gd name="T16" fmla="*/ 0 w 120"/>
              <a:gd name="T17" fmla="*/ 2 h 16"/>
              <a:gd name="T18" fmla="*/ 2 w 120"/>
              <a:gd name="T19" fmla="*/ 0 h 16"/>
              <a:gd name="T20" fmla="*/ 118 w 120"/>
              <a:gd name="T21" fmla="*/ 0 h 16"/>
              <a:gd name="T22" fmla="*/ 120 w 120"/>
              <a:gd name="T23" fmla="*/ 2 h 16"/>
              <a:gd name="T24" fmla="*/ 120 w 120"/>
              <a:gd name="T25" fmla="*/ 14 h 16"/>
              <a:gd name="T26" fmla="*/ 118 w 120"/>
              <a:gd name="T27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" h="16">
                <a:moveTo>
                  <a:pt x="4" y="12"/>
                </a:moveTo>
                <a:cubicBezTo>
                  <a:pt x="116" y="12"/>
                  <a:pt x="116" y="12"/>
                  <a:pt x="116" y="12"/>
                </a:cubicBezTo>
                <a:cubicBezTo>
                  <a:pt x="116" y="4"/>
                  <a:pt x="116" y="4"/>
                  <a:pt x="1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2"/>
                </a:lnTo>
                <a:close/>
                <a:moveTo>
                  <a:pt x="118" y="16"/>
                </a:move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5"/>
                  <a:pt x="0" y="1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9" y="0"/>
                  <a:pt x="120" y="1"/>
                  <a:pt x="120" y="2"/>
                </a:cubicBezTo>
                <a:cubicBezTo>
                  <a:pt x="120" y="14"/>
                  <a:pt x="120" y="14"/>
                  <a:pt x="120" y="14"/>
                </a:cubicBezTo>
                <a:cubicBezTo>
                  <a:pt x="120" y="15"/>
                  <a:pt x="119" y="16"/>
                  <a:pt x="118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9" name="Freeform 86"/>
          <p:cNvSpPr>
            <a:spLocks noEditPoints="1"/>
          </p:cNvSpPr>
          <p:nvPr/>
        </p:nvSpPr>
        <p:spPr bwMode="auto">
          <a:xfrm>
            <a:off x="4646613" y="6554788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0" name="Freeform 87"/>
          <p:cNvSpPr>
            <a:spLocks/>
          </p:cNvSpPr>
          <p:nvPr/>
        </p:nvSpPr>
        <p:spPr bwMode="auto">
          <a:xfrm>
            <a:off x="4716463" y="6607175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1" name="Freeform 88"/>
          <p:cNvSpPr>
            <a:spLocks noEditPoints="1"/>
          </p:cNvSpPr>
          <p:nvPr/>
        </p:nvSpPr>
        <p:spPr bwMode="auto">
          <a:xfrm>
            <a:off x="4616451" y="6451600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2" name="Freeform 89"/>
          <p:cNvSpPr>
            <a:spLocks/>
          </p:cNvSpPr>
          <p:nvPr/>
        </p:nvSpPr>
        <p:spPr bwMode="auto">
          <a:xfrm>
            <a:off x="4686301" y="6503988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3" name="Freeform 90"/>
          <p:cNvSpPr>
            <a:spLocks noEditPoints="1"/>
          </p:cNvSpPr>
          <p:nvPr/>
        </p:nvSpPr>
        <p:spPr bwMode="auto">
          <a:xfrm>
            <a:off x="4646613" y="6350000"/>
            <a:ext cx="360363" cy="122238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7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3"/>
                  <a:pt x="0" y="23"/>
                </a:cubicBezTo>
                <a:cubicBezTo>
                  <a:pt x="0" y="22"/>
                  <a:pt x="0" y="21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8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4" name="Freeform 91"/>
          <p:cNvSpPr>
            <a:spLocks noEditPoints="1"/>
          </p:cNvSpPr>
          <p:nvPr/>
        </p:nvSpPr>
        <p:spPr bwMode="auto">
          <a:xfrm>
            <a:off x="4953001" y="6230938"/>
            <a:ext cx="220663" cy="447675"/>
          </a:xfrm>
          <a:custGeom>
            <a:avLst/>
            <a:gdLst>
              <a:gd name="T0" fmla="*/ 5 w 44"/>
              <a:gd name="T1" fmla="*/ 9 h 87"/>
              <a:gd name="T2" fmla="*/ 24 w 44"/>
              <a:gd name="T3" fmla="*/ 83 h 87"/>
              <a:gd name="T4" fmla="*/ 40 w 44"/>
              <a:gd name="T5" fmla="*/ 78 h 87"/>
              <a:gd name="T6" fmla="*/ 20 w 44"/>
              <a:gd name="T7" fmla="*/ 5 h 87"/>
              <a:gd name="T8" fmla="*/ 5 w 44"/>
              <a:gd name="T9" fmla="*/ 9 h 87"/>
              <a:gd name="T10" fmla="*/ 23 w 44"/>
              <a:gd name="T11" fmla="*/ 87 h 87"/>
              <a:gd name="T12" fmla="*/ 21 w 44"/>
              <a:gd name="T13" fmla="*/ 86 h 87"/>
              <a:gd name="T14" fmla="*/ 0 w 44"/>
              <a:gd name="T15" fmla="*/ 8 h 87"/>
              <a:gd name="T16" fmla="*/ 2 w 44"/>
              <a:gd name="T17" fmla="*/ 6 h 87"/>
              <a:gd name="T18" fmla="*/ 21 w 44"/>
              <a:gd name="T19" fmla="*/ 0 h 87"/>
              <a:gd name="T20" fmla="*/ 23 w 44"/>
              <a:gd name="T21" fmla="*/ 2 h 87"/>
              <a:gd name="T22" fmla="*/ 44 w 44"/>
              <a:gd name="T23" fmla="*/ 79 h 87"/>
              <a:gd name="T24" fmla="*/ 44 w 44"/>
              <a:gd name="T25" fmla="*/ 81 h 87"/>
              <a:gd name="T26" fmla="*/ 43 w 44"/>
              <a:gd name="T27" fmla="*/ 82 h 87"/>
              <a:gd name="T28" fmla="*/ 23 w 44"/>
              <a:gd name="T29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" h="87">
                <a:moveTo>
                  <a:pt x="5" y="9"/>
                </a:moveTo>
                <a:cubicBezTo>
                  <a:pt x="24" y="83"/>
                  <a:pt x="24" y="83"/>
                  <a:pt x="24" y="83"/>
                </a:cubicBezTo>
                <a:cubicBezTo>
                  <a:pt x="40" y="78"/>
                  <a:pt x="40" y="78"/>
                  <a:pt x="40" y="78"/>
                </a:cubicBezTo>
                <a:cubicBezTo>
                  <a:pt x="20" y="5"/>
                  <a:pt x="20" y="5"/>
                  <a:pt x="20" y="5"/>
                </a:cubicBezTo>
                <a:lnTo>
                  <a:pt x="5" y="9"/>
                </a:lnTo>
                <a:close/>
                <a:moveTo>
                  <a:pt x="23" y="87"/>
                </a:moveTo>
                <a:cubicBezTo>
                  <a:pt x="22" y="87"/>
                  <a:pt x="21" y="86"/>
                  <a:pt x="21" y="86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1" y="6"/>
                  <a:pt x="2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44" y="79"/>
                  <a:pt x="44" y="79"/>
                  <a:pt x="44" y="79"/>
                </a:cubicBezTo>
                <a:cubicBezTo>
                  <a:pt x="44" y="80"/>
                  <a:pt x="44" y="80"/>
                  <a:pt x="44" y="81"/>
                </a:cubicBezTo>
                <a:cubicBezTo>
                  <a:pt x="44" y="81"/>
                  <a:pt x="43" y="82"/>
                  <a:pt x="43" y="82"/>
                </a:cubicBezTo>
                <a:cubicBezTo>
                  <a:pt x="23" y="87"/>
                  <a:pt x="23" y="87"/>
                  <a:pt x="23" y="8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5" name="Freeform 92"/>
          <p:cNvSpPr>
            <a:spLocks/>
          </p:cNvSpPr>
          <p:nvPr/>
        </p:nvSpPr>
        <p:spPr bwMode="auto">
          <a:xfrm>
            <a:off x="4716463" y="6400800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6" name="Freeform 93"/>
          <p:cNvSpPr>
            <a:spLocks noEditPoints="1"/>
          </p:cNvSpPr>
          <p:nvPr/>
        </p:nvSpPr>
        <p:spPr bwMode="auto">
          <a:xfrm>
            <a:off x="4967288" y="6292850"/>
            <a:ext cx="130175" cy="87313"/>
          </a:xfrm>
          <a:custGeom>
            <a:avLst/>
            <a:gdLst>
              <a:gd name="T0" fmla="*/ 5 w 26"/>
              <a:gd name="T1" fmla="*/ 9 h 17"/>
              <a:gd name="T2" fmla="*/ 6 w 26"/>
              <a:gd name="T3" fmla="*/ 12 h 17"/>
              <a:gd name="T4" fmla="*/ 21 w 26"/>
              <a:gd name="T5" fmla="*/ 8 h 17"/>
              <a:gd name="T6" fmla="*/ 20 w 26"/>
              <a:gd name="T7" fmla="*/ 4 h 17"/>
              <a:gd name="T8" fmla="*/ 5 w 26"/>
              <a:gd name="T9" fmla="*/ 9 h 17"/>
              <a:gd name="T10" fmla="*/ 4 w 26"/>
              <a:gd name="T11" fmla="*/ 17 h 17"/>
              <a:gd name="T12" fmla="*/ 2 w 26"/>
              <a:gd name="T13" fmla="*/ 15 h 17"/>
              <a:gd name="T14" fmla="*/ 0 w 26"/>
              <a:gd name="T15" fmla="*/ 8 h 17"/>
              <a:gd name="T16" fmla="*/ 1 w 26"/>
              <a:gd name="T17" fmla="*/ 6 h 17"/>
              <a:gd name="T18" fmla="*/ 2 w 26"/>
              <a:gd name="T19" fmla="*/ 5 h 17"/>
              <a:gd name="T20" fmla="*/ 21 w 26"/>
              <a:gd name="T21" fmla="*/ 0 h 17"/>
              <a:gd name="T22" fmla="*/ 23 w 26"/>
              <a:gd name="T23" fmla="*/ 0 h 17"/>
              <a:gd name="T24" fmla="*/ 24 w 26"/>
              <a:gd name="T25" fmla="*/ 1 h 17"/>
              <a:gd name="T26" fmla="*/ 26 w 26"/>
              <a:gd name="T27" fmla="*/ 9 h 17"/>
              <a:gd name="T28" fmla="*/ 24 w 26"/>
              <a:gd name="T29" fmla="*/ 11 h 17"/>
              <a:gd name="T30" fmla="*/ 5 w 26"/>
              <a:gd name="T31" fmla="*/ 17 h 17"/>
              <a:gd name="T32" fmla="*/ 4 w 26"/>
              <a:gd name="T33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7">
                <a:moveTo>
                  <a:pt x="5" y="9"/>
                </a:moveTo>
                <a:cubicBezTo>
                  <a:pt x="6" y="12"/>
                  <a:pt x="6" y="12"/>
                  <a:pt x="6" y="12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4"/>
                  <a:pt x="20" y="4"/>
                  <a:pt x="20" y="4"/>
                </a:cubicBezTo>
                <a:lnTo>
                  <a:pt x="5" y="9"/>
                </a:lnTo>
                <a:close/>
                <a:moveTo>
                  <a:pt x="4" y="17"/>
                </a:moveTo>
                <a:cubicBezTo>
                  <a:pt x="4" y="17"/>
                  <a:pt x="3" y="16"/>
                  <a:pt x="2" y="15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6"/>
                </a:cubicBezTo>
                <a:cubicBezTo>
                  <a:pt x="1" y="6"/>
                  <a:pt x="1" y="5"/>
                  <a:pt x="2" y="5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3" y="0"/>
                </a:cubicBezTo>
                <a:cubicBezTo>
                  <a:pt x="23" y="0"/>
                  <a:pt x="24" y="1"/>
                  <a:pt x="24" y="1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5" y="11"/>
                  <a:pt x="24" y="11"/>
                </a:cubicBezTo>
                <a:cubicBezTo>
                  <a:pt x="5" y="17"/>
                  <a:pt x="5" y="17"/>
                  <a:pt x="5" y="17"/>
                </a:cubicBezTo>
                <a:lnTo>
                  <a:pt x="4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7" name="Freeform 94"/>
          <p:cNvSpPr>
            <a:spLocks noEditPoints="1"/>
          </p:cNvSpPr>
          <p:nvPr/>
        </p:nvSpPr>
        <p:spPr bwMode="auto">
          <a:xfrm>
            <a:off x="5032376" y="6529388"/>
            <a:ext cx="125413" cy="87313"/>
          </a:xfrm>
          <a:custGeom>
            <a:avLst/>
            <a:gdLst>
              <a:gd name="T0" fmla="*/ 4 w 25"/>
              <a:gd name="T1" fmla="*/ 9 h 17"/>
              <a:gd name="T2" fmla="*/ 5 w 25"/>
              <a:gd name="T3" fmla="*/ 13 h 17"/>
              <a:gd name="T4" fmla="*/ 21 w 25"/>
              <a:gd name="T5" fmla="*/ 9 h 17"/>
              <a:gd name="T6" fmla="*/ 20 w 25"/>
              <a:gd name="T7" fmla="*/ 5 h 17"/>
              <a:gd name="T8" fmla="*/ 4 w 25"/>
              <a:gd name="T9" fmla="*/ 9 h 17"/>
              <a:gd name="T10" fmla="*/ 4 w 25"/>
              <a:gd name="T11" fmla="*/ 17 h 17"/>
              <a:gd name="T12" fmla="*/ 2 w 25"/>
              <a:gd name="T13" fmla="*/ 16 h 17"/>
              <a:gd name="T14" fmla="*/ 0 w 25"/>
              <a:gd name="T15" fmla="*/ 8 h 17"/>
              <a:gd name="T16" fmla="*/ 0 w 25"/>
              <a:gd name="T17" fmla="*/ 7 h 17"/>
              <a:gd name="T18" fmla="*/ 1 w 25"/>
              <a:gd name="T19" fmla="*/ 6 h 17"/>
              <a:gd name="T20" fmla="*/ 21 w 25"/>
              <a:gd name="T21" fmla="*/ 0 h 17"/>
              <a:gd name="T22" fmla="*/ 22 w 25"/>
              <a:gd name="T23" fmla="*/ 1 h 17"/>
              <a:gd name="T24" fmla="*/ 23 w 25"/>
              <a:gd name="T25" fmla="*/ 2 h 17"/>
              <a:gd name="T26" fmla="*/ 25 w 25"/>
              <a:gd name="T27" fmla="*/ 10 h 17"/>
              <a:gd name="T28" fmla="*/ 24 w 25"/>
              <a:gd name="T29" fmla="*/ 12 h 17"/>
              <a:gd name="T30" fmla="*/ 4 w 25"/>
              <a:gd name="T31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" h="17">
                <a:moveTo>
                  <a:pt x="4" y="9"/>
                </a:moveTo>
                <a:cubicBezTo>
                  <a:pt x="5" y="13"/>
                  <a:pt x="5" y="13"/>
                  <a:pt x="5" y="13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5"/>
                  <a:pt x="20" y="5"/>
                  <a:pt x="20" y="5"/>
                </a:cubicBezTo>
                <a:lnTo>
                  <a:pt x="4" y="9"/>
                </a:lnTo>
                <a:close/>
                <a:moveTo>
                  <a:pt x="4" y="17"/>
                </a:moveTo>
                <a:cubicBezTo>
                  <a:pt x="3" y="17"/>
                  <a:pt x="2" y="17"/>
                  <a:pt x="2" y="16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0" y="7"/>
                </a:cubicBezTo>
                <a:cubicBezTo>
                  <a:pt x="0" y="6"/>
                  <a:pt x="1" y="6"/>
                  <a:pt x="1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1"/>
                  <a:pt x="25" y="12"/>
                  <a:pt x="24" y="12"/>
                </a:cubicBezTo>
                <a:cubicBezTo>
                  <a:pt x="4" y="17"/>
                  <a:pt x="4" y="17"/>
                  <a:pt x="4" y="1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8" name="Freeform 95"/>
          <p:cNvSpPr>
            <a:spLocks/>
          </p:cNvSpPr>
          <p:nvPr/>
        </p:nvSpPr>
        <p:spPr bwMode="auto">
          <a:xfrm>
            <a:off x="5037138" y="6384925"/>
            <a:ext cx="50800" cy="139700"/>
          </a:xfrm>
          <a:custGeom>
            <a:avLst/>
            <a:gdLst>
              <a:gd name="T0" fmla="*/ 8 w 10"/>
              <a:gd name="T1" fmla="*/ 27 h 27"/>
              <a:gd name="T2" fmla="*/ 6 w 10"/>
              <a:gd name="T3" fmla="*/ 26 h 27"/>
              <a:gd name="T4" fmla="*/ 0 w 10"/>
              <a:gd name="T5" fmla="*/ 3 h 27"/>
              <a:gd name="T6" fmla="*/ 2 w 10"/>
              <a:gd name="T7" fmla="*/ 0 h 27"/>
              <a:gd name="T8" fmla="*/ 4 w 10"/>
              <a:gd name="T9" fmla="*/ 2 h 27"/>
              <a:gd name="T10" fmla="*/ 10 w 10"/>
              <a:gd name="T11" fmla="*/ 25 h 27"/>
              <a:gd name="T12" fmla="*/ 9 w 10"/>
              <a:gd name="T13" fmla="*/ 27 h 27"/>
              <a:gd name="T14" fmla="*/ 8 w 10"/>
              <a:gd name="T15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27">
                <a:moveTo>
                  <a:pt x="8" y="27"/>
                </a:moveTo>
                <a:cubicBezTo>
                  <a:pt x="8" y="27"/>
                  <a:pt x="7" y="27"/>
                  <a:pt x="6" y="26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26"/>
                  <a:pt x="10" y="27"/>
                  <a:pt x="9" y="27"/>
                </a:cubicBezTo>
                <a:lnTo>
                  <a:pt x="8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9" name="Freeform 96"/>
          <p:cNvSpPr>
            <a:spLocks noEditPoints="1"/>
          </p:cNvSpPr>
          <p:nvPr/>
        </p:nvSpPr>
        <p:spPr bwMode="auto">
          <a:xfrm>
            <a:off x="2382838" y="6189663"/>
            <a:ext cx="396875" cy="544513"/>
          </a:xfrm>
          <a:custGeom>
            <a:avLst/>
            <a:gdLst>
              <a:gd name="T0" fmla="*/ 55 w 79"/>
              <a:gd name="T1" fmla="*/ 9 h 106"/>
              <a:gd name="T2" fmla="*/ 17 w 79"/>
              <a:gd name="T3" fmla="*/ 9 h 106"/>
              <a:gd name="T4" fmla="*/ 11 w 79"/>
              <a:gd name="T5" fmla="*/ 15 h 106"/>
              <a:gd name="T6" fmla="*/ 11 w 79"/>
              <a:gd name="T7" fmla="*/ 90 h 106"/>
              <a:gd name="T8" fmla="*/ 7 w 79"/>
              <a:gd name="T9" fmla="*/ 94 h 106"/>
              <a:gd name="T10" fmla="*/ 4 w 79"/>
              <a:gd name="T11" fmla="*/ 90 h 106"/>
              <a:gd name="T12" fmla="*/ 4 w 79"/>
              <a:gd name="T13" fmla="*/ 7 h 106"/>
              <a:gd name="T14" fmla="*/ 7 w 79"/>
              <a:gd name="T15" fmla="*/ 3 h 106"/>
              <a:gd name="T16" fmla="*/ 52 w 79"/>
              <a:gd name="T17" fmla="*/ 3 h 106"/>
              <a:gd name="T18" fmla="*/ 55 w 79"/>
              <a:gd name="T19" fmla="*/ 7 h 106"/>
              <a:gd name="T20" fmla="*/ 55 w 79"/>
              <a:gd name="T21" fmla="*/ 9 h 106"/>
              <a:gd name="T22" fmla="*/ 21 w 79"/>
              <a:gd name="T23" fmla="*/ 94 h 106"/>
              <a:gd name="T24" fmla="*/ 13 w 79"/>
              <a:gd name="T25" fmla="*/ 94 h 106"/>
              <a:gd name="T26" fmla="*/ 14 w 79"/>
              <a:gd name="T27" fmla="*/ 90 h 106"/>
              <a:gd name="T28" fmla="*/ 14 w 79"/>
              <a:gd name="T29" fmla="*/ 15 h 106"/>
              <a:gd name="T30" fmla="*/ 17 w 79"/>
              <a:gd name="T31" fmla="*/ 12 h 106"/>
              <a:gd name="T32" fmla="*/ 21 w 79"/>
              <a:gd name="T33" fmla="*/ 15 h 106"/>
              <a:gd name="T34" fmla="*/ 21 w 79"/>
              <a:gd name="T35" fmla="*/ 94 h 106"/>
              <a:gd name="T36" fmla="*/ 72 w 79"/>
              <a:gd name="T37" fmla="*/ 9 h 106"/>
              <a:gd name="T38" fmla="*/ 58 w 79"/>
              <a:gd name="T39" fmla="*/ 9 h 106"/>
              <a:gd name="T40" fmla="*/ 58 w 79"/>
              <a:gd name="T41" fmla="*/ 7 h 106"/>
              <a:gd name="T42" fmla="*/ 52 w 79"/>
              <a:gd name="T43" fmla="*/ 0 h 106"/>
              <a:gd name="T44" fmla="*/ 7 w 79"/>
              <a:gd name="T45" fmla="*/ 0 h 106"/>
              <a:gd name="T46" fmla="*/ 0 w 79"/>
              <a:gd name="T47" fmla="*/ 7 h 106"/>
              <a:gd name="T48" fmla="*/ 0 w 79"/>
              <a:gd name="T49" fmla="*/ 90 h 106"/>
              <a:gd name="T50" fmla="*/ 7 w 79"/>
              <a:gd name="T51" fmla="*/ 97 h 106"/>
              <a:gd name="T52" fmla="*/ 7 w 79"/>
              <a:gd name="T53" fmla="*/ 97 h 106"/>
              <a:gd name="T54" fmla="*/ 21 w 79"/>
              <a:gd name="T55" fmla="*/ 97 h 106"/>
              <a:gd name="T56" fmla="*/ 21 w 79"/>
              <a:gd name="T57" fmla="*/ 99 h 106"/>
              <a:gd name="T58" fmla="*/ 28 w 79"/>
              <a:gd name="T59" fmla="*/ 106 h 106"/>
              <a:gd name="T60" fmla="*/ 72 w 79"/>
              <a:gd name="T61" fmla="*/ 106 h 106"/>
              <a:gd name="T62" fmla="*/ 79 w 79"/>
              <a:gd name="T63" fmla="*/ 99 h 106"/>
              <a:gd name="T64" fmla="*/ 79 w 79"/>
              <a:gd name="T65" fmla="*/ 62 h 106"/>
              <a:gd name="T66" fmla="*/ 77 w 79"/>
              <a:gd name="T67" fmla="*/ 61 h 106"/>
              <a:gd name="T68" fmla="*/ 76 w 79"/>
              <a:gd name="T69" fmla="*/ 62 h 106"/>
              <a:gd name="T70" fmla="*/ 76 w 79"/>
              <a:gd name="T71" fmla="*/ 99 h 106"/>
              <a:gd name="T72" fmla="*/ 72 w 79"/>
              <a:gd name="T73" fmla="*/ 102 h 106"/>
              <a:gd name="T74" fmla="*/ 28 w 79"/>
              <a:gd name="T75" fmla="*/ 102 h 106"/>
              <a:gd name="T76" fmla="*/ 24 w 79"/>
              <a:gd name="T77" fmla="*/ 99 h 106"/>
              <a:gd name="T78" fmla="*/ 24 w 79"/>
              <a:gd name="T79" fmla="*/ 15 h 106"/>
              <a:gd name="T80" fmla="*/ 23 w 79"/>
              <a:gd name="T81" fmla="*/ 12 h 106"/>
              <a:gd name="T82" fmla="*/ 72 w 79"/>
              <a:gd name="T83" fmla="*/ 12 h 106"/>
              <a:gd name="T84" fmla="*/ 76 w 79"/>
              <a:gd name="T85" fmla="*/ 16 h 106"/>
              <a:gd name="T86" fmla="*/ 76 w 79"/>
              <a:gd name="T87" fmla="*/ 55 h 106"/>
              <a:gd name="T88" fmla="*/ 77 w 79"/>
              <a:gd name="T89" fmla="*/ 56 h 106"/>
              <a:gd name="T90" fmla="*/ 79 w 79"/>
              <a:gd name="T91" fmla="*/ 55 h 106"/>
              <a:gd name="T92" fmla="*/ 79 w 79"/>
              <a:gd name="T93" fmla="*/ 16 h 106"/>
              <a:gd name="T94" fmla="*/ 72 w 79"/>
              <a:gd name="T95" fmla="*/ 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9" h="106">
                <a:moveTo>
                  <a:pt x="55" y="9"/>
                </a:move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1" y="12"/>
                  <a:pt x="11" y="15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2"/>
                  <a:pt x="9" y="94"/>
                  <a:pt x="7" y="94"/>
                </a:cubicBezTo>
                <a:cubicBezTo>
                  <a:pt x="5" y="94"/>
                  <a:pt x="4" y="92"/>
                  <a:pt x="4" y="90"/>
                </a:cubicBezTo>
                <a:cubicBezTo>
                  <a:pt x="4" y="7"/>
                  <a:pt x="4" y="7"/>
                  <a:pt x="4" y="7"/>
                </a:cubicBezTo>
                <a:cubicBezTo>
                  <a:pt x="4" y="5"/>
                  <a:pt x="5" y="3"/>
                  <a:pt x="7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5"/>
                  <a:pt x="55" y="7"/>
                </a:cubicBezTo>
                <a:lnTo>
                  <a:pt x="55" y="9"/>
                </a:lnTo>
                <a:close/>
                <a:moveTo>
                  <a:pt x="21" y="94"/>
                </a:moveTo>
                <a:cubicBezTo>
                  <a:pt x="13" y="94"/>
                  <a:pt x="13" y="94"/>
                  <a:pt x="13" y="94"/>
                </a:cubicBezTo>
                <a:cubicBezTo>
                  <a:pt x="14" y="93"/>
                  <a:pt x="14" y="91"/>
                  <a:pt x="14" y="90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3"/>
                  <a:pt x="15" y="12"/>
                  <a:pt x="17" y="12"/>
                </a:cubicBezTo>
                <a:cubicBezTo>
                  <a:pt x="19" y="12"/>
                  <a:pt x="21" y="13"/>
                  <a:pt x="21" y="15"/>
                </a:cubicBezTo>
                <a:lnTo>
                  <a:pt x="21" y="94"/>
                </a:lnTo>
                <a:close/>
                <a:moveTo>
                  <a:pt x="72" y="9"/>
                </a:moveTo>
                <a:cubicBezTo>
                  <a:pt x="58" y="9"/>
                  <a:pt x="58" y="9"/>
                  <a:pt x="58" y="9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3"/>
                  <a:pt x="55" y="0"/>
                  <a:pt x="52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4"/>
                  <a:pt x="3" y="97"/>
                  <a:pt x="7" y="97"/>
                </a:cubicBezTo>
                <a:cubicBezTo>
                  <a:pt x="7" y="97"/>
                  <a:pt x="7" y="97"/>
                  <a:pt x="7" y="97"/>
                </a:cubicBezTo>
                <a:cubicBezTo>
                  <a:pt x="21" y="97"/>
                  <a:pt x="21" y="97"/>
                  <a:pt x="21" y="97"/>
                </a:cubicBezTo>
                <a:cubicBezTo>
                  <a:pt x="21" y="99"/>
                  <a:pt x="21" y="99"/>
                  <a:pt x="21" y="99"/>
                </a:cubicBezTo>
                <a:cubicBezTo>
                  <a:pt x="21" y="103"/>
                  <a:pt x="24" y="106"/>
                  <a:pt x="28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6" y="106"/>
                  <a:pt x="79" y="103"/>
                  <a:pt x="79" y="99"/>
                </a:cubicBezTo>
                <a:cubicBezTo>
                  <a:pt x="79" y="62"/>
                  <a:pt x="79" y="62"/>
                  <a:pt x="79" y="62"/>
                </a:cubicBezTo>
                <a:cubicBezTo>
                  <a:pt x="79" y="62"/>
                  <a:pt x="78" y="61"/>
                  <a:pt x="77" y="61"/>
                </a:cubicBezTo>
                <a:cubicBezTo>
                  <a:pt x="76" y="61"/>
                  <a:pt x="76" y="62"/>
                  <a:pt x="76" y="62"/>
                </a:cubicBezTo>
                <a:cubicBezTo>
                  <a:pt x="76" y="99"/>
                  <a:pt x="76" y="99"/>
                  <a:pt x="76" y="99"/>
                </a:cubicBezTo>
                <a:cubicBezTo>
                  <a:pt x="76" y="101"/>
                  <a:pt x="74" y="102"/>
                  <a:pt x="72" y="102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2"/>
                  <a:pt x="24" y="101"/>
                  <a:pt x="24" y="99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4" y="13"/>
                  <a:pt x="23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2"/>
                  <a:pt x="76" y="14"/>
                  <a:pt x="76" y="16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6"/>
                  <a:pt x="76" y="56"/>
                  <a:pt x="77" y="56"/>
                </a:cubicBezTo>
                <a:cubicBezTo>
                  <a:pt x="78" y="56"/>
                  <a:pt x="79" y="56"/>
                  <a:pt x="79" y="55"/>
                </a:cubicBezTo>
                <a:cubicBezTo>
                  <a:pt x="79" y="16"/>
                  <a:pt x="79" y="16"/>
                  <a:pt x="79" y="16"/>
                </a:cubicBezTo>
                <a:cubicBezTo>
                  <a:pt x="79" y="12"/>
                  <a:pt x="76" y="9"/>
                  <a:pt x="7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0" name="Freeform 97"/>
          <p:cNvSpPr>
            <a:spLocks/>
          </p:cNvSpPr>
          <p:nvPr/>
        </p:nvSpPr>
        <p:spPr bwMode="auto">
          <a:xfrm>
            <a:off x="2573338" y="6462713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1" name="Freeform 98"/>
          <p:cNvSpPr>
            <a:spLocks/>
          </p:cNvSpPr>
          <p:nvPr/>
        </p:nvSpPr>
        <p:spPr bwMode="auto">
          <a:xfrm>
            <a:off x="2573338" y="6503988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2" name="Freeform 99"/>
          <p:cNvSpPr>
            <a:spLocks/>
          </p:cNvSpPr>
          <p:nvPr/>
        </p:nvSpPr>
        <p:spPr bwMode="auto">
          <a:xfrm>
            <a:off x="2573338" y="653891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3" name="Freeform 100"/>
          <p:cNvSpPr>
            <a:spLocks/>
          </p:cNvSpPr>
          <p:nvPr/>
        </p:nvSpPr>
        <p:spPr bwMode="auto">
          <a:xfrm>
            <a:off x="2573338" y="6575425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4" name="Freeform 101"/>
          <p:cNvSpPr>
            <a:spLocks/>
          </p:cNvSpPr>
          <p:nvPr/>
        </p:nvSpPr>
        <p:spPr bwMode="auto">
          <a:xfrm>
            <a:off x="2573338" y="661193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5" name="Freeform 102"/>
          <p:cNvSpPr>
            <a:spLocks/>
          </p:cNvSpPr>
          <p:nvPr/>
        </p:nvSpPr>
        <p:spPr bwMode="auto">
          <a:xfrm>
            <a:off x="2573338" y="6653213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6" name="Freeform 103"/>
          <p:cNvSpPr>
            <a:spLocks/>
          </p:cNvSpPr>
          <p:nvPr/>
        </p:nvSpPr>
        <p:spPr bwMode="auto">
          <a:xfrm>
            <a:off x="2538413" y="6462713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7" name="Freeform 104"/>
          <p:cNvSpPr>
            <a:spLocks/>
          </p:cNvSpPr>
          <p:nvPr/>
        </p:nvSpPr>
        <p:spPr bwMode="auto">
          <a:xfrm>
            <a:off x="2538413" y="6503988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8" name="Freeform 105"/>
          <p:cNvSpPr>
            <a:spLocks/>
          </p:cNvSpPr>
          <p:nvPr/>
        </p:nvSpPr>
        <p:spPr bwMode="auto">
          <a:xfrm>
            <a:off x="2538413" y="653891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9" name="Freeform 106"/>
          <p:cNvSpPr>
            <a:spLocks/>
          </p:cNvSpPr>
          <p:nvPr/>
        </p:nvSpPr>
        <p:spPr bwMode="auto">
          <a:xfrm>
            <a:off x="2538413" y="6575425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0" name="Freeform 107"/>
          <p:cNvSpPr>
            <a:spLocks/>
          </p:cNvSpPr>
          <p:nvPr/>
        </p:nvSpPr>
        <p:spPr bwMode="auto">
          <a:xfrm>
            <a:off x="2573338" y="635476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1" name="Freeform 108"/>
          <p:cNvSpPr>
            <a:spLocks/>
          </p:cNvSpPr>
          <p:nvPr/>
        </p:nvSpPr>
        <p:spPr bwMode="auto">
          <a:xfrm>
            <a:off x="2573338" y="6391275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2" name="Freeform 109"/>
          <p:cNvSpPr>
            <a:spLocks/>
          </p:cNvSpPr>
          <p:nvPr/>
        </p:nvSpPr>
        <p:spPr bwMode="auto">
          <a:xfrm>
            <a:off x="2573338" y="6426200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3" name="Freeform 110"/>
          <p:cNvSpPr>
            <a:spLocks/>
          </p:cNvSpPr>
          <p:nvPr/>
        </p:nvSpPr>
        <p:spPr bwMode="auto">
          <a:xfrm>
            <a:off x="2538413" y="63547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4" name="Freeform 111"/>
          <p:cNvSpPr>
            <a:spLocks/>
          </p:cNvSpPr>
          <p:nvPr/>
        </p:nvSpPr>
        <p:spPr bwMode="auto">
          <a:xfrm>
            <a:off x="2538413" y="6391275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5" name="Freeform 112"/>
          <p:cNvSpPr>
            <a:spLocks/>
          </p:cNvSpPr>
          <p:nvPr/>
        </p:nvSpPr>
        <p:spPr bwMode="auto">
          <a:xfrm>
            <a:off x="2538413" y="642620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6" name="Freeform 113"/>
          <p:cNvSpPr>
            <a:spLocks/>
          </p:cNvSpPr>
          <p:nvPr/>
        </p:nvSpPr>
        <p:spPr bwMode="auto">
          <a:xfrm>
            <a:off x="2573338" y="631348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7" name="Freeform 114"/>
          <p:cNvSpPr>
            <a:spLocks/>
          </p:cNvSpPr>
          <p:nvPr/>
        </p:nvSpPr>
        <p:spPr bwMode="auto">
          <a:xfrm>
            <a:off x="2538413" y="631348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8" name="Freeform 115"/>
          <p:cNvSpPr>
            <a:spLocks/>
          </p:cNvSpPr>
          <p:nvPr/>
        </p:nvSpPr>
        <p:spPr bwMode="auto">
          <a:xfrm>
            <a:off x="2538413" y="661193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9" name="Freeform 116"/>
          <p:cNvSpPr>
            <a:spLocks/>
          </p:cNvSpPr>
          <p:nvPr/>
        </p:nvSpPr>
        <p:spPr bwMode="auto">
          <a:xfrm>
            <a:off x="2538413" y="6653213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0" name="Freeform 117"/>
          <p:cNvSpPr>
            <a:spLocks noEditPoints="1"/>
          </p:cNvSpPr>
          <p:nvPr/>
        </p:nvSpPr>
        <p:spPr bwMode="auto">
          <a:xfrm>
            <a:off x="2779713" y="6272213"/>
            <a:ext cx="160338" cy="431800"/>
          </a:xfrm>
          <a:custGeom>
            <a:avLst/>
            <a:gdLst>
              <a:gd name="T0" fmla="*/ 20 w 32"/>
              <a:gd name="T1" fmla="*/ 72 h 84"/>
              <a:gd name="T2" fmla="*/ 13 w 32"/>
              <a:gd name="T3" fmla="*/ 72 h 84"/>
              <a:gd name="T4" fmla="*/ 13 w 32"/>
              <a:gd name="T5" fmla="*/ 71 h 84"/>
              <a:gd name="T6" fmla="*/ 17 w 32"/>
              <a:gd name="T7" fmla="*/ 79 h 84"/>
              <a:gd name="T8" fmla="*/ 16 w 32"/>
              <a:gd name="T9" fmla="*/ 79 h 84"/>
              <a:gd name="T10" fmla="*/ 17 w 32"/>
              <a:gd name="T11" fmla="*/ 75 h 84"/>
              <a:gd name="T12" fmla="*/ 28 w 32"/>
              <a:gd name="T13" fmla="*/ 23 h 84"/>
              <a:gd name="T14" fmla="*/ 28 w 32"/>
              <a:gd name="T15" fmla="*/ 21 h 84"/>
              <a:gd name="T16" fmla="*/ 18 w 32"/>
              <a:gd name="T17" fmla="*/ 1 h 84"/>
              <a:gd name="T18" fmla="*/ 25 w 32"/>
              <a:gd name="T19" fmla="*/ 19 h 84"/>
              <a:gd name="T20" fmla="*/ 25 w 32"/>
              <a:gd name="T21" fmla="*/ 26 h 84"/>
              <a:gd name="T22" fmla="*/ 22 w 32"/>
              <a:gd name="T23" fmla="*/ 36 h 84"/>
              <a:gd name="T24" fmla="*/ 26 w 32"/>
              <a:gd name="T25" fmla="*/ 39 h 84"/>
              <a:gd name="T26" fmla="*/ 20 w 32"/>
              <a:gd name="T27" fmla="*/ 48 h 84"/>
              <a:gd name="T28" fmla="*/ 22 w 32"/>
              <a:gd name="T29" fmla="*/ 49 h 84"/>
              <a:gd name="T30" fmla="*/ 18 w 32"/>
              <a:gd name="T31" fmla="*/ 17 h 84"/>
              <a:gd name="T32" fmla="*/ 15 w 32"/>
              <a:gd name="T33" fmla="*/ 17 h 84"/>
              <a:gd name="T34" fmla="*/ 10 w 32"/>
              <a:gd name="T35" fmla="*/ 49 h 84"/>
              <a:gd name="T36" fmla="*/ 12 w 32"/>
              <a:gd name="T37" fmla="*/ 48 h 84"/>
              <a:gd name="T38" fmla="*/ 7 w 32"/>
              <a:gd name="T39" fmla="*/ 39 h 84"/>
              <a:gd name="T40" fmla="*/ 10 w 32"/>
              <a:gd name="T41" fmla="*/ 36 h 84"/>
              <a:gd name="T42" fmla="*/ 7 w 32"/>
              <a:gd name="T43" fmla="*/ 26 h 84"/>
              <a:gd name="T44" fmla="*/ 7 w 32"/>
              <a:gd name="T45" fmla="*/ 19 h 84"/>
              <a:gd name="T46" fmla="*/ 14 w 32"/>
              <a:gd name="T47" fmla="*/ 1 h 84"/>
              <a:gd name="T48" fmla="*/ 4 w 32"/>
              <a:gd name="T49" fmla="*/ 21 h 84"/>
              <a:gd name="T50" fmla="*/ 5 w 32"/>
              <a:gd name="T51" fmla="*/ 23 h 84"/>
              <a:gd name="T52" fmla="*/ 6 w 32"/>
              <a:gd name="T53" fmla="*/ 35 h 84"/>
              <a:gd name="T54" fmla="*/ 3 w 32"/>
              <a:gd name="T55" fmla="*/ 39 h 84"/>
              <a:gd name="T56" fmla="*/ 7 w 32"/>
              <a:gd name="T57" fmla="*/ 51 h 84"/>
              <a:gd name="T58" fmla="*/ 15 w 32"/>
              <a:gd name="T59" fmla="*/ 60 h 84"/>
              <a:gd name="T60" fmla="*/ 13 w 32"/>
              <a:gd name="T61" fmla="*/ 65 h 84"/>
              <a:gd name="T62" fmla="*/ 15 w 32"/>
              <a:gd name="T63" fmla="*/ 68 h 84"/>
              <a:gd name="T64" fmla="*/ 10 w 32"/>
              <a:gd name="T65" fmla="*/ 72 h 84"/>
              <a:gd name="T66" fmla="*/ 12 w 32"/>
              <a:gd name="T67" fmla="*/ 79 h 84"/>
              <a:gd name="T68" fmla="*/ 14 w 32"/>
              <a:gd name="T69" fmla="*/ 83 h 84"/>
              <a:gd name="T70" fmla="*/ 18 w 32"/>
              <a:gd name="T71" fmla="*/ 83 h 84"/>
              <a:gd name="T72" fmla="*/ 20 w 32"/>
              <a:gd name="T73" fmla="*/ 79 h 84"/>
              <a:gd name="T74" fmla="*/ 23 w 32"/>
              <a:gd name="T75" fmla="*/ 72 h 84"/>
              <a:gd name="T76" fmla="*/ 18 w 32"/>
              <a:gd name="T77" fmla="*/ 68 h 84"/>
              <a:gd name="T78" fmla="*/ 19 w 32"/>
              <a:gd name="T79" fmla="*/ 65 h 84"/>
              <a:gd name="T80" fmla="*/ 18 w 32"/>
              <a:gd name="T81" fmla="*/ 60 h 84"/>
              <a:gd name="T82" fmla="*/ 25 w 32"/>
              <a:gd name="T83" fmla="*/ 51 h 84"/>
              <a:gd name="T84" fmla="*/ 29 w 32"/>
              <a:gd name="T85" fmla="*/ 39 h 84"/>
              <a:gd name="T86" fmla="*/ 26 w 32"/>
              <a:gd name="T87" fmla="*/ 35 h 84"/>
              <a:gd name="T88" fmla="*/ 31 w 32"/>
              <a:gd name="T89" fmla="*/ 2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" h="84">
                <a:moveTo>
                  <a:pt x="19" y="71"/>
                </a:moveTo>
                <a:cubicBezTo>
                  <a:pt x="19" y="71"/>
                  <a:pt x="20" y="71"/>
                  <a:pt x="20" y="72"/>
                </a:cubicBezTo>
                <a:cubicBezTo>
                  <a:pt x="20" y="72"/>
                  <a:pt x="19" y="72"/>
                  <a:pt x="19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1"/>
                  <a:pt x="13" y="71"/>
                  <a:pt x="13" y="71"/>
                </a:cubicBezTo>
                <a:lnTo>
                  <a:pt x="19" y="71"/>
                </a:lnTo>
                <a:close/>
                <a:moveTo>
                  <a:pt x="17" y="79"/>
                </a:moveTo>
                <a:cubicBezTo>
                  <a:pt x="16" y="80"/>
                  <a:pt x="16" y="80"/>
                  <a:pt x="16" y="80"/>
                </a:cubicBezTo>
                <a:cubicBezTo>
                  <a:pt x="16" y="79"/>
                  <a:pt x="16" y="79"/>
                  <a:pt x="16" y="79"/>
                </a:cubicBezTo>
                <a:cubicBezTo>
                  <a:pt x="16" y="75"/>
                  <a:pt x="16" y="75"/>
                  <a:pt x="16" y="75"/>
                </a:cubicBezTo>
                <a:cubicBezTo>
                  <a:pt x="17" y="75"/>
                  <a:pt x="17" y="75"/>
                  <a:pt x="17" y="75"/>
                </a:cubicBezTo>
                <a:lnTo>
                  <a:pt x="17" y="79"/>
                </a:lnTo>
                <a:close/>
                <a:moveTo>
                  <a:pt x="28" y="23"/>
                </a:moveTo>
                <a:cubicBezTo>
                  <a:pt x="27" y="23"/>
                  <a:pt x="27" y="23"/>
                  <a:pt x="27" y="23"/>
                </a:cubicBezTo>
                <a:cubicBezTo>
                  <a:pt x="28" y="21"/>
                  <a:pt x="28" y="21"/>
                  <a:pt x="28" y="21"/>
                </a:cubicBezTo>
                <a:cubicBezTo>
                  <a:pt x="32" y="13"/>
                  <a:pt x="28" y="3"/>
                  <a:pt x="20" y="0"/>
                </a:cubicBezTo>
                <a:cubicBezTo>
                  <a:pt x="20" y="0"/>
                  <a:pt x="19" y="0"/>
                  <a:pt x="18" y="1"/>
                </a:cubicBezTo>
                <a:cubicBezTo>
                  <a:pt x="18" y="2"/>
                  <a:pt x="19" y="3"/>
                  <a:pt x="19" y="3"/>
                </a:cubicBezTo>
                <a:cubicBezTo>
                  <a:pt x="25" y="6"/>
                  <a:pt x="29" y="13"/>
                  <a:pt x="25" y="19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5"/>
                  <a:pt x="24" y="27"/>
                  <a:pt x="25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6" y="28"/>
                  <a:pt x="25" y="32"/>
                  <a:pt x="22" y="36"/>
                </a:cubicBezTo>
                <a:cubicBezTo>
                  <a:pt x="21" y="37"/>
                  <a:pt x="23" y="39"/>
                  <a:pt x="24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4" y="41"/>
                  <a:pt x="23" y="43"/>
                  <a:pt x="20" y="46"/>
                </a:cubicBezTo>
                <a:cubicBezTo>
                  <a:pt x="20" y="47"/>
                  <a:pt x="20" y="47"/>
                  <a:pt x="20" y="48"/>
                </a:cubicBezTo>
                <a:cubicBezTo>
                  <a:pt x="21" y="49"/>
                  <a:pt x="21" y="49"/>
                  <a:pt x="22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1" y="51"/>
                  <a:pt x="20" y="53"/>
                  <a:pt x="18" y="56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6"/>
                  <a:pt x="17" y="15"/>
                  <a:pt x="16" y="15"/>
                </a:cubicBezTo>
                <a:cubicBezTo>
                  <a:pt x="15" y="15"/>
                  <a:pt x="15" y="16"/>
                  <a:pt x="15" y="17"/>
                </a:cubicBezTo>
                <a:cubicBezTo>
                  <a:pt x="15" y="56"/>
                  <a:pt x="15" y="56"/>
                  <a:pt x="15" y="56"/>
                </a:cubicBezTo>
                <a:cubicBezTo>
                  <a:pt x="13" y="53"/>
                  <a:pt x="11" y="51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1" y="49"/>
                  <a:pt x="12" y="49"/>
                  <a:pt x="12" y="48"/>
                </a:cubicBezTo>
                <a:cubicBezTo>
                  <a:pt x="12" y="47"/>
                  <a:pt x="12" y="47"/>
                  <a:pt x="12" y="46"/>
                </a:cubicBezTo>
                <a:cubicBezTo>
                  <a:pt x="10" y="43"/>
                  <a:pt x="8" y="41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10" y="39"/>
                  <a:pt x="11" y="37"/>
                  <a:pt x="10" y="36"/>
                </a:cubicBezTo>
                <a:cubicBezTo>
                  <a:pt x="8" y="32"/>
                  <a:pt x="6" y="28"/>
                  <a:pt x="5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7"/>
                  <a:pt x="10" y="25"/>
                  <a:pt x="9" y="24"/>
                </a:cubicBezTo>
                <a:cubicBezTo>
                  <a:pt x="7" y="19"/>
                  <a:pt x="7" y="19"/>
                  <a:pt x="7" y="19"/>
                </a:cubicBezTo>
                <a:cubicBezTo>
                  <a:pt x="4" y="13"/>
                  <a:pt x="7" y="6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4" y="3"/>
                  <a:pt x="0" y="13"/>
                  <a:pt x="4" y="21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2" y="22"/>
                  <a:pt x="1" y="24"/>
                  <a:pt x="1" y="26"/>
                </a:cubicBezTo>
                <a:cubicBezTo>
                  <a:pt x="2" y="28"/>
                  <a:pt x="4" y="31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4" y="35"/>
                  <a:pt x="2" y="37"/>
                  <a:pt x="3" y="39"/>
                </a:cubicBezTo>
                <a:cubicBezTo>
                  <a:pt x="4" y="41"/>
                  <a:pt x="6" y="44"/>
                  <a:pt x="8" y="47"/>
                </a:cubicBezTo>
                <a:cubicBezTo>
                  <a:pt x="7" y="47"/>
                  <a:pt x="6" y="49"/>
                  <a:pt x="7" y="51"/>
                </a:cubicBezTo>
                <a:cubicBezTo>
                  <a:pt x="8" y="52"/>
                  <a:pt x="10" y="56"/>
                  <a:pt x="13" y="59"/>
                </a:cubicBezTo>
                <a:cubicBezTo>
                  <a:pt x="13" y="59"/>
                  <a:pt x="14" y="60"/>
                  <a:pt x="15" y="60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4"/>
                  <a:pt x="13" y="65"/>
                </a:cubicBezTo>
                <a:cubicBezTo>
                  <a:pt x="13" y="65"/>
                  <a:pt x="14" y="66"/>
                  <a:pt x="15" y="66"/>
                </a:cubicBezTo>
                <a:cubicBezTo>
                  <a:pt x="15" y="68"/>
                  <a:pt x="15" y="68"/>
                  <a:pt x="15" y="68"/>
                </a:cubicBezTo>
                <a:cubicBezTo>
                  <a:pt x="13" y="68"/>
                  <a:pt x="13" y="68"/>
                  <a:pt x="13" y="68"/>
                </a:cubicBezTo>
                <a:cubicBezTo>
                  <a:pt x="11" y="68"/>
                  <a:pt x="10" y="69"/>
                  <a:pt x="10" y="72"/>
                </a:cubicBezTo>
                <a:cubicBezTo>
                  <a:pt x="10" y="73"/>
                  <a:pt x="11" y="75"/>
                  <a:pt x="12" y="75"/>
                </a:cubicBezTo>
                <a:cubicBezTo>
                  <a:pt x="12" y="79"/>
                  <a:pt x="12" y="79"/>
                  <a:pt x="12" y="79"/>
                </a:cubicBezTo>
                <a:cubicBezTo>
                  <a:pt x="12" y="80"/>
                  <a:pt x="12" y="80"/>
                  <a:pt x="13" y="81"/>
                </a:cubicBezTo>
                <a:cubicBezTo>
                  <a:pt x="14" y="83"/>
                  <a:pt x="14" y="83"/>
                  <a:pt x="14" y="83"/>
                </a:cubicBezTo>
                <a:cubicBezTo>
                  <a:pt x="15" y="83"/>
                  <a:pt x="15" y="84"/>
                  <a:pt x="16" y="84"/>
                </a:cubicBezTo>
                <a:cubicBezTo>
                  <a:pt x="17" y="84"/>
                  <a:pt x="18" y="83"/>
                  <a:pt x="18" y="83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80"/>
                  <a:pt x="20" y="80"/>
                  <a:pt x="20" y="79"/>
                </a:cubicBezTo>
                <a:cubicBezTo>
                  <a:pt x="20" y="75"/>
                  <a:pt x="20" y="75"/>
                  <a:pt x="20" y="75"/>
                </a:cubicBezTo>
                <a:cubicBezTo>
                  <a:pt x="22" y="75"/>
                  <a:pt x="23" y="73"/>
                  <a:pt x="23" y="72"/>
                </a:cubicBezTo>
                <a:cubicBezTo>
                  <a:pt x="23" y="69"/>
                  <a:pt x="21" y="68"/>
                  <a:pt x="19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6"/>
                  <a:pt x="18" y="66"/>
                  <a:pt x="18" y="66"/>
                </a:cubicBezTo>
                <a:cubicBezTo>
                  <a:pt x="19" y="66"/>
                  <a:pt x="19" y="65"/>
                  <a:pt x="19" y="65"/>
                </a:cubicBezTo>
                <a:cubicBezTo>
                  <a:pt x="19" y="64"/>
                  <a:pt x="19" y="63"/>
                  <a:pt x="18" y="63"/>
                </a:cubicBezTo>
                <a:cubicBezTo>
                  <a:pt x="18" y="60"/>
                  <a:pt x="18" y="60"/>
                  <a:pt x="18" y="60"/>
                </a:cubicBezTo>
                <a:cubicBezTo>
                  <a:pt x="18" y="60"/>
                  <a:pt x="19" y="59"/>
                  <a:pt x="19" y="59"/>
                </a:cubicBezTo>
                <a:cubicBezTo>
                  <a:pt x="22" y="56"/>
                  <a:pt x="24" y="52"/>
                  <a:pt x="25" y="51"/>
                </a:cubicBezTo>
                <a:cubicBezTo>
                  <a:pt x="26" y="49"/>
                  <a:pt x="26" y="47"/>
                  <a:pt x="24" y="47"/>
                </a:cubicBezTo>
                <a:cubicBezTo>
                  <a:pt x="26" y="44"/>
                  <a:pt x="28" y="41"/>
                  <a:pt x="29" y="39"/>
                </a:cubicBezTo>
                <a:cubicBezTo>
                  <a:pt x="30" y="38"/>
                  <a:pt x="30" y="37"/>
                  <a:pt x="29" y="36"/>
                </a:cubicBezTo>
                <a:cubicBezTo>
                  <a:pt x="28" y="36"/>
                  <a:pt x="27" y="35"/>
                  <a:pt x="26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28" y="31"/>
                  <a:pt x="30" y="28"/>
                  <a:pt x="31" y="26"/>
                </a:cubicBezTo>
                <a:cubicBezTo>
                  <a:pt x="32" y="24"/>
                  <a:pt x="30" y="22"/>
                  <a:pt x="28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1" name="Freeform 118"/>
          <p:cNvSpPr>
            <a:spLocks noEditPoints="1"/>
          </p:cNvSpPr>
          <p:nvPr/>
        </p:nvSpPr>
        <p:spPr bwMode="auto">
          <a:xfrm>
            <a:off x="11269663" y="6653213"/>
            <a:ext cx="49213" cy="50800"/>
          </a:xfrm>
          <a:custGeom>
            <a:avLst/>
            <a:gdLst>
              <a:gd name="T0" fmla="*/ 7 w 10"/>
              <a:gd name="T1" fmla="*/ 5 h 10"/>
              <a:gd name="T2" fmla="*/ 5 w 10"/>
              <a:gd name="T3" fmla="*/ 6 h 10"/>
              <a:gd name="T4" fmla="*/ 3 w 10"/>
              <a:gd name="T5" fmla="*/ 5 h 10"/>
              <a:gd name="T6" fmla="*/ 5 w 10"/>
              <a:gd name="T7" fmla="*/ 3 h 10"/>
              <a:gd name="T8" fmla="*/ 7 w 10"/>
              <a:gd name="T9" fmla="*/ 5 h 10"/>
              <a:gd name="T10" fmla="*/ 0 w 10"/>
              <a:gd name="T11" fmla="*/ 5 h 10"/>
              <a:gd name="T12" fmla="*/ 5 w 10"/>
              <a:gd name="T13" fmla="*/ 10 h 10"/>
              <a:gd name="T14" fmla="*/ 10 w 10"/>
              <a:gd name="T15" fmla="*/ 5 h 10"/>
              <a:gd name="T16" fmla="*/ 5 w 10"/>
              <a:gd name="T17" fmla="*/ 0 h 10"/>
              <a:gd name="T18" fmla="*/ 0 w 10"/>
              <a:gd name="T19" fmla="*/ 5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7" y="5"/>
                </a:moveTo>
                <a:cubicBezTo>
                  <a:pt x="7" y="6"/>
                  <a:pt x="6" y="6"/>
                  <a:pt x="5" y="6"/>
                </a:cubicBezTo>
                <a:cubicBezTo>
                  <a:pt x="4" y="6"/>
                  <a:pt x="3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7" y="4"/>
                  <a:pt x="7" y="5"/>
                </a:cubicBezTo>
                <a:moveTo>
                  <a:pt x="0" y="5"/>
                </a:moveTo>
                <a:cubicBezTo>
                  <a:pt x="0" y="7"/>
                  <a:pt x="2" y="10"/>
                  <a:pt x="5" y="10"/>
                </a:cubicBezTo>
                <a:cubicBezTo>
                  <a:pt x="8" y="10"/>
                  <a:pt x="10" y="7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2" name="Freeform 119"/>
          <p:cNvSpPr>
            <a:spLocks/>
          </p:cNvSpPr>
          <p:nvPr/>
        </p:nvSpPr>
        <p:spPr bwMode="auto">
          <a:xfrm>
            <a:off x="11163301" y="6451600"/>
            <a:ext cx="141288" cy="15875"/>
          </a:xfrm>
          <a:custGeom>
            <a:avLst/>
            <a:gdLst>
              <a:gd name="T0" fmla="*/ 28 w 28"/>
              <a:gd name="T1" fmla="*/ 2 h 3"/>
              <a:gd name="T2" fmla="*/ 26 w 28"/>
              <a:gd name="T3" fmla="*/ 0 h 3"/>
              <a:gd name="T4" fmla="*/ 1 w 28"/>
              <a:gd name="T5" fmla="*/ 0 h 3"/>
              <a:gd name="T6" fmla="*/ 0 w 28"/>
              <a:gd name="T7" fmla="*/ 2 h 3"/>
              <a:gd name="T8" fmla="*/ 1 w 28"/>
              <a:gd name="T9" fmla="*/ 3 h 3"/>
              <a:gd name="T10" fmla="*/ 26 w 28"/>
              <a:gd name="T11" fmla="*/ 3 h 3"/>
              <a:gd name="T12" fmla="*/ 28 w 28"/>
              <a:gd name="T13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3">
                <a:moveTo>
                  <a:pt x="28" y="2"/>
                </a:moveTo>
                <a:cubicBezTo>
                  <a:pt x="28" y="1"/>
                  <a:pt x="27" y="0"/>
                  <a:pt x="26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7" y="3"/>
                  <a:pt x="28" y="3"/>
                  <a:pt x="28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3" name="Freeform 120"/>
          <p:cNvSpPr>
            <a:spLocks/>
          </p:cNvSpPr>
          <p:nvPr/>
        </p:nvSpPr>
        <p:spPr bwMode="auto">
          <a:xfrm>
            <a:off x="11163301" y="6334125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2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2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4" name="Freeform 121"/>
          <p:cNvSpPr>
            <a:spLocks/>
          </p:cNvSpPr>
          <p:nvPr/>
        </p:nvSpPr>
        <p:spPr bwMode="auto">
          <a:xfrm>
            <a:off x="11163301" y="6375400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1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1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2"/>
                  <a:pt x="52" y="1"/>
                </a:cubicBezTo>
                <a:cubicBezTo>
                  <a:pt x="52" y="0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5" name="Freeform 122"/>
          <p:cNvSpPr>
            <a:spLocks/>
          </p:cNvSpPr>
          <p:nvPr/>
        </p:nvSpPr>
        <p:spPr bwMode="auto">
          <a:xfrm>
            <a:off x="11163301" y="6411913"/>
            <a:ext cx="260350" cy="19050"/>
          </a:xfrm>
          <a:custGeom>
            <a:avLst/>
            <a:gdLst>
              <a:gd name="T0" fmla="*/ 50 w 52"/>
              <a:gd name="T1" fmla="*/ 0 h 4"/>
              <a:gd name="T2" fmla="*/ 1 w 52"/>
              <a:gd name="T3" fmla="*/ 0 h 4"/>
              <a:gd name="T4" fmla="*/ 0 w 52"/>
              <a:gd name="T5" fmla="*/ 2 h 4"/>
              <a:gd name="T6" fmla="*/ 1 w 52"/>
              <a:gd name="T7" fmla="*/ 4 h 4"/>
              <a:gd name="T8" fmla="*/ 50 w 52"/>
              <a:gd name="T9" fmla="*/ 4 h 4"/>
              <a:gd name="T10" fmla="*/ 52 w 52"/>
              <a:gd name="T11" fmla="*/ 2 h 4"/>
              <a:gd name="T12" fmla="*/ 50 w 52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6" name="Freeform 123"/>
          <p:cNvSpPr>
            <a:spLocks/>
          </p:cNvSpPr>
          <p:nvPr/>
        </p:nvSpPr>
        <p:spPr bwMode="auto">
          <a:xfrm>
            <a:off x="11163301" y="6292850"/>
            <a:ext cx="260350" cy="20638"/>
          </a:xfrm>
          <a:custGeom>
            <a:avLst/>
            <a:gdLst>
              <a:gd name="T0" fmla="*/ 0 w 52"/>
              <a:gd name="T1" fmla="*/ 2 h 4"/>
              <a:gd name="T2" fmla="*/ 1 w 52"/>
              <a:gd name="T3" fmla="*/ 4 h 4"/>
              <a:gd name="T4" fmla="*/ 50 w 52"/>
              <a:gd name="T5" fmla="*/ 4 h 4"/>
              <a:gd name="T6" fmla="*/ 52 w 52"/>
              <a:gd name="T7" fmla="*/ 2 h 4"/>
              <a:gd name="T8" fmla="*/ 50 w 52"/>
              <a:gd name="T9" fmla="*/ 0 h 4"/>
              <a:gd name="T10" fmla="*/ 1 w 52"/>
              <a:gd name="T11" fmla="*/ 0 h 4"/>
              <a:gd name="T12" fmla="*/ 0 w 52"/>
              <a:gd name="T13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0" y="2"/>
                </a:move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7" name="Freeform 124"/>
          <p:cNvSpPr>
            <a:spLocks/>
          </p:cNvSpPr>
          <p:nvPr/>
        </p:nvSpPr>
        <p:spPr bwMode="auto">
          <a:xfrm>
            <a:off x="11168063" y="6565900"/>
            <a:ext cx="15875" cy="14288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8" name="Freeform 125"/>
          <p:cNvSpPr>
            <a:spLocks/>
          </p:cNvSpPr>
          <p:nvPr/>
        </p:nvSpPr>
        <p:spPr bwMode="auto">
          <a:xfrm>
            <a:off x="11244263" y="6565900"/>
            <a:ext cx="19050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9" name="Freeform 126"/>
          <p:cNvSpPr>
            <a:spLocks/>
          </p:cNvSpPr>
          <p:nvPr/>
        </p:nvSpPr>
        <p:spPr bwMode="auto">
          <a:xfrm>
            <a:off x="11202988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0" name="Freeform 127"/>
          <p:cNvSpPr>
            <a:spLocks/>
          </p:cNvSpPr>
          <p:nvPr/>
        </p:nvSpPr>
        <p:spPr bwMode="auto">
          <a:xfrm>
            <a:off x="11364913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1" name="Freeform 128"/>
          <p:cNvSpPr>
            <a:spLocks/>
          </p:cNvSpPr>
          <p:nvPr/>
        </p:nvSpPr>
        <p:spPr bwMode="auto">
          <a:xfrm>
            <a:off x="11283951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2" name="Freeform 129"/>
          <p:cNvSpPr>
            <a:spLocks/>
          </p:cNvSpPr>
          <p:nvPr/>
        </p:nvSpPr>
        <p:spPr bwMode="auto">
          <a:xfrm>
            <a:off x="11323638" y="6565900"/>
            <a:ext cx="20638" cy="14288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3" name="Freeform 130"/>
          <p:cNvSpPr>
            <a:spLocks/>
          </p:cNvSpPr>
          <p:nvPr/>
        </p:nvSpPr>
        <p:spPr bwMode="auto">
          <a:xfrm>
            <a:off x="11404601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4" name="Freeform 131"/>
          <p:cNvSpPr>
            <a:spLocks/>
          </p:cNvSpPr>
          <p:nvPr/>
        </p:nvSpPr>
        <p:spPr bwMode="auto">
          <a:xfrm>
            <a:off x="11168063" y="6596063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5" name="Freeform 132"/>
          <p:cNvSpPr>
            <a:spLocks/>
          </p:cNvSpPr>
          <p:nvPr/>
        </p:nvSpPr>
        <p:spPr bwMode="auto">
          <a:xfrm>
            <a:off x="11283951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6" name="Freeform 133"/>
          <p:cNvSpPr>
            <a:spLocks/>
          </p:cNvSpPr>
          <p:nvPr/>
        </p:nvSpPr>
        <p:spPr bwMode="auto">
          <a:xfrm>
            <a:off x="11244263" y="6596063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7" name="Freeform 134"/>
          <p:cNvSpPr>
            <a:spLocks/>
          </p:cNvSpPr>
          <p:nvPr/>
        </p:nvSpPr>
        <p:spPr bwMode="auto">
          <a:xfrm>
            <a:off x="11364913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8" name="Freeform 135"/>
          <p:cNvSpPr>
            <a:spLocks/>
          </p:cNvSpPr>
          <p:nvPr/>
        </p:nvSpPr>
        <p:spPr bwMode="auto">
          <a:xfrm>
            <a:off x="11202988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9" name="Freeform 136"/>
          <p:cNvSpPr>
            <a:spLocks/>
          </p:cNvSpPr>
          <p:nvPr/>
        </p:nvSpPr>
        <p:spPr bwMode="auto">
          <a:xfrm>
            <a:off x="11323638" y="6596063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0" name="Freeform 137"/>
          <p:cNvSpPr>
            <a:spLocks/>
          </p:cNvSpPr>
          <p:nvPr/>
        </p:nvSpPr>
        <p:spPr bwMode="auto">
          <a:xfrm>
            <a:off x="11404601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1" name="Freeform 138"/>
          <p:cNvSpPr>
            <a:spLocks/>
          </p:cNvSpPr>
          <p:nvPr/>
        </p:nvSpPr>
        <p:spPr bwMode="auto">
          <a:xfrm>
            <a:off x="11168063" y="6534150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2" name="Freeform 139"/>
          <p:cNvSpPr>
            <a:spLocks/>
          </p:cNvSpPr>
          <p:nvPr/>
        </p:nvSpPr>
        <p:spPr bwMode="auto">
          <a:xfrm>
            <a:off x="11283951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3" name="Freeform 140"/>
          <p:cNvSpPr>
            <a:spLocks/>
          </p:cNvSpPr>
          <p:nvPr/>
        </p:nvSpPr>
        <p:spPr bwMode="auto">
          <a:xfrm>
            <a:off x="11202988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4" name="Freeform 141"/>
          <p:cNvSpPr>
            <a:spLocks/>
          </p:cNvSpPr>
          <p:nvPr/>
        </p:nvSpPr>
        <p:spPr bwMode="auto">
          <a:xfrm>
            <a:off x="11244263" y="6534150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5" name="Freeform 142"/>
          <p:cNvSpPr>
            <a:spLocks/>
          </p:cNvSpPr>
          <p:nvPr/>
        </p:nvSpPr>
        <p:spPr bwMode="auto">
          <a:xfrm>
            <a:off x="11323638" y="6534150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6" name="Freeform 143"/>
          <p:cNvSpPr>
            <a:spLocks/>
          </p:cNvSpPr>
          <p:nvPr/>
        </p:nvSpPr>
        <p:spPr bwMode="auto">
          <a:xfrm>
            <a:off x="11364913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7" name="Freeform 144"/>
          <p:cNvSpPr>
            <a:spLocks/>
          </p:cNvSpPr>
          <p:nvPr/>
        </p:nvSpPr>
        <p:spPr bwMode="auto">
          <a:xfrm>
            <a:off x="11404601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8" name="Freeform 145"/>
          <p:cNvSpPr>
            <a:spLocks noEditPoints="1"/>
          </p:cNvSpPr>
          <p:nvPr/>
        </p:nvSpPr>
        <p:spPr bwMode="auto">
          <a:xfrm>
            <a:off x="11118851" y="6205538"/>
            <a:ext cx="350838" cy="441325"/>
          </a:xfrm>
          <a:custGeom>
            <a:avLst/>
            <a:gdLst>
              <a:gd name="T0" fmla="*/ 67 w 70"/>
              <a:gd name="T1" fmla="*/ 8 h 86"/>
              <a:gd name="T2" fmla="*/ 13 w 70"/>
              <a:gd name="T3" fmla="*/ 8 h 86"/>
              <a:gd name="T4" fmla="*/ 13 w 70"/>
              <a:gd name="T5" fmla="*/ 3 h 86"/>
              <a:gd name="T6" fmla="*/ 67 w 70"/>
              <a:gd name="T7" fmla="*/ 3 h 86"/>
              <a:gd name="T8" fmla="*/ 67 w 70"/>
              <a:gd name="T9" fmla="*/ 8 h 86"/>
              <a:gd name="T10" fmla="*/ 67 w 70"/>
              <a:gd name="T11" fmla="*/ 58 h 86"/>
              <a:gd name="T12" fmla="*/ 39 w 70"/>
              <a:gd name="T13" fmla="*/ 58 h 86"/>
              <a:gd name="T14" fmla="*/ 37 w 70"/>
              <a:gd name="T15" fmla="*/ 59 h 86"/>
              <a:gd name="T16" fmla="*/ 39 w 70"/>
              <a:gd name="T17" fmla="*/ 61 h 86"/>
              <a:gd name="T18" fmla="*/ 67 w 70"/>
              <a:gd name="T19" fmla="*/ 61 h 86"/>
              <a:gd name="T20" fmla="*/ 67 w 70"/>
              <a:gd name="T21" fmla="*/ 82 h 86"/>
              <a:gd name="T22" fmla="*/ 4 w 70"/>
              <a:gd name="T23" fmla="*/ 82 h 86"/>
              <a:gd name="T24" fmla="*/ 4 w 70"/>
              <a:gd name="T25" fmla="*/ 61 h 86"/>
              <a:gd name="T26" fmla="*/ 31 w 70"/>
              <a:gd name="T27" fmla="*/ 61 h 86"/>
              <a:gd name="T28" fmla="*/ 33 w 70"/>
              <a:gd name="T29" fmla="*/ 59 h 86"/>
              <a:gd name="T30" fmla="*/ 31 w 70"/>
              <a:gd name="T31" fmla="*/ 58 h 86"/>
              <a:gd name="T32" fmla="*/ 4 w 70"/>
              <a:gd name="T33" fmla="*/ 58 h 86"/>
              <a:gd name="T34" fmla="*/ 4 w 70"/>
              <a:gd name="T35" fmla="*/ 11 h 86"/>
              <a:gd name="T36" fmla="*/ 67 w 70"/>
              <a:gd name="T37" fmla="*/ 11 h 86"/>
              <a:gd name="T38" fmla="*/ 67 w 70"/>
              <a:gd name="T39" fmla="*/ 58 h 86"/>
              <a:gd name="T40" fmla="*/ 4 w 70"/>
              <a:gd name="T41" fmla="*/ 3 h 86"/>
              <a:gd name="T42" fmla="*/ 10 w 70"/>
              <a:gd name="T43" fmla="*/ 3 h 86"/>
              <a:gd name="T44" fmla="*/ 10 w 70"/>
              <a:gd name="T45" fmla="*/ 8 h 86"/>
              <a:gd name="T46" fmla="*/ 4 w 70"/>
              <a:gd name="T47" fmla="*/ 8 h 86"/>
              <a:gd name="T48" fmla="*/ 4 w 70"/>
              <a:gd name="T49" fmla="*/ 3 h 86"/>
              <a:gd name="T50" fmla="*/ 70 w 70"/>
              <a:gd name="T51" fmla="*/ 83 h 86"/>
              <a:gd name="T52" fmla="*/ 70 w 70"/>
              <a:gd name="T53" fmla="*/ 83 h 86"/>
              <a:gd name="T54" fmla="*/ 70 w 70"/>
              <a:gd name="T55" fmla="*/ 3 h 86"/>
              <a:gd name="T56" fmla="*/ 67 w 70"/>
              <a:gd name="T57" fmla="*/ 0 h 86"/>
              <a:gd name="T58" fmla="*/ 3 w 70"/>
              <a:gd name="T59" fmla="*/ 0 h 86"/>
              <a:gd name="T60" fmla="*/ 0 w 70"/>
              <a:gd name="T61" fmla="*/ 3 h 86"/>
              <a:gd name="T62" fmla="*/ 0 w 70"/>
              <a:gd name="T63" fmla="*/ 83 h 86"/>
              <a:gd name="T64" fmla="*/ 3 w 70"/>
              <a:gd name="T65" fmla="*/ 86 h 86"/>
              <a:gd name="T66" fmla="*/ 67 w 70"/>
              <a:gd name="T67" fmla="*/ 86 h 86"/>
              <a:gd name="T68" fmla="*/ 70 w 70"/>
              <a:gd name="T69" fmla="*/ 8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" h="86">
                <a:moveTo>
                  <a:pt x="67" y="8"/>
                </a:moveTo>
                <a:cubicBezTo>
                  <a:pt x="13" y="8"/>
                  <a:pt x="13" y="8"/>
                  <a:pt x="13" y="8"/>
                </a:cubicBezTo>
                <a:cubicBezTo>
                  <a:pt x="13" y="3"/>
                  <a:pt x="13" y="3"/>
                  <a:pt x="13" y="3"/>
                </a:cubicBezTo>
                <a:cubicBezTo>
                  <a:pt x="67" y="3"/>
                  <a:pt x="67" y="3"/>
                  <a:pt x="67" y="3"/>
                </a:cubicBezTo>
                <a:lnTo>
                  <a:pt x="67" y="8"/>
                </a:lnTo>
                <a:close/>
                <a:moveTo>
                  <a:pt x="67" y="58"/>
                </a:moveTo>
                <a:cubicBezTo>
                  <a:pt x="39" y="58"/>
                  <a:pt x="39" y="58"/>
                  <a:pt x="39" y="58"/>
                </a:cubicBezTo>
                <a:cubicBezTo>
                  <a:pt x="38" y="58"/>
                  <a:pt x="37" y="58"/>
                  <a:pt x="37" y="59"/>
                </a:cubicBezTo>
                <a:cubicBezTo>
                  <a:pt x="37" y="60"/>
                  <a:pt x="38" y="61"/>
                  <a:pt x="39" y="61"/>
                </a:cubicBezTo>
                <a:cubicBezTo>
                  <a:pt x="67" y="61"/>
                  <a:pt x="67" y="61"/>
                  <a:pt x="67" y="61"/>
                </a:cubicBezTo>
                <a:cubicBezTo>
                  <a:pt x="67" y="82"/>
                  <a:pt x="67" y="82"/>
                  <a:pt x="67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61"/>
                  <a:pt x="4" y="61"/>
                  <a:pt x="4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0"/>
                  <a:pt x="33" y="59"/>
                </a:cubicBezTo>
                <a:cubicBezTo>
                  <a:pt x="33" y="58"/>
                  <a:pt x="32" y="58"/>
                  <a:pt x="31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11"/>
                  <a:pt x="4" y="11"/>
                  <a:pt x="4" y="11"/>
                </a:cubicBezTo>
                <a:cubicBezTo>
                  <a:pt x="67" y="11"/>
                  <a:pt x="67" y="11"/>
                  <a:pt x="67" y="11"/>
                </a:cubicBezTo>
                <a:lnTo>
                  <a:pt x="67" y="58"/>
                </a:lnTo>
                <a:close/>
                <a:moveTo>
                  <a:pt x="4" y="3"/>
                </a:moveTo>
                <a:cubicBezTo>
                  <a:pt x="10" y="3"/>
                  <a:pt x="10" y="3"/>
                  <a:pt x="10" y="3"/>
                </a:cubicBezTo>
                <a:cubicBezTo>
                  <a:pt x="10" y="8"/>
                  <a:pt x="10" y="8"/>
                  <a:pt x="10" y="8"/>
                </a:cubicBezTo>
                <a:cubicBezTo>
                  <a:pt x="4" y="8"/>
                  <a:pt x="4" y="8"/>
                  <a:pt x="4" y="8"/>
                </a:cubicBezTo>
                <a:lnTo>
                  <a:pt x="4" y="3"/>
                </a:lnTo>
                <a:close/>
                <a:moveTo>
                  <a:pt x="70" y="83"/>
                </a:moveTo>
                <a:cubicBezTo>
                  <a:pt x="70" y="83"/>
                  <a:pt x="70" y="83"/>
                  <a:pt x="70" y="8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1"/>
                  <a:pt x="69" y="0"/>
                  <a:pt x="67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2" y="86"/>
                  <a:pt x="3" y="86"/>
                </a:cubicBezTo>
                <a:cubicBezTo>
                  <a:pt x="67" y="86"/>
                  <a:pt x="67" y="86"/>
                  <a:pt x="67" y="86"/>
                </a:cubicBezTo>
                <a:cubicBezTo>
                  <a:pt x="69" y="86"/>
                  <a:pt x="70" y="84"/>
                  <a:pt x="70" y="8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9" name="Freeform 146"/>
          <p:cNvSpPr>
            <a:spLocks/>
          </p:cNvSpPr>
          <p:nvPr/>
        </p:nvSpPr>
        <p:spPr bwMode="auto">
          <a:xfrm>
            <a:off x="11083926" y="6169025"/>
            <a:ext cx="420688" cy="560388"/>
          </a:xfrm>
          <a:custGeom>
            <a:avLst/>
            <a:gdLst>
              <a:gd name="T0" fmla="*/ 83 w 84"/>
              <a:gd name="T1" fmla="*/ 52 h 109"/>
              <a:gd name="T2" fmla="*/ 84 w 84"/>
              <a:gd name="T3" fmla="*/ 51 h 109"/>
              <a:gd name="T4" fmla="*/ 84 w 84"/>
              <a:gd name="T5" fmla="*/ 10 h 109"/>
              <a:gd name="T6" fmla="*/ 74 w 84"/>
              <a:gd name="T7" fmla="*/ 0 h 109"/>
              <a:gd name="T8" fmla="*/ 10 w 84"/>
              <a:gd name="T9" fmla="*/ 0 h 109"/>
              <a:gd name="T10" fmla="*/ 0 w 84"/>
              <a:gd name="T11" fmla="*/ 10 h 109"/>
              <a:gd name="T12" fmla="*/ 0 w 84"/>
              <a:gd name="T13" fmla="*/ 99 h 109"/>
              <a:gd name="T14" fmla="*/ 10 w 84"/>
              <a:gd name="T15" fmla="*/ 109 h 109"/>
              <a:gd name="T16" fmla="*/ 74 w 84"/>
              <a:gd name="T17" fmla="*/ 109 h 109"/>
              <a:gd name="T18" fmla="*/ 84 w 84"/>
              <a:gd name="T19" fmla="*/ 99 h 109"/>
              <a:gd name="T20" fmla="*/ 84 w 84"/>
              <a:gd name="T21" fmla="*/ 58 h 109"/>
              <a:gd name="T22" fmla="*/ 83 w 84"/>
              <a:gd name="T23" fmla="*/ 57 h 109"/>
              <a:gd name="T24" fmla="*/ 81 w 84"/>
              <a:gd name="T25" fmla="*/ 58 h 109"/>
              <a:gd name="T26" fmla="*/ 81 w 84"/>
              <a:gd name="T27" fmla="*/ 99 h 109"/>
              <a:gd name="T28" fmla="*/ 74 w 84"/>
              <a:gd name="T29" fmla="*/ 106 h 109"/>
              <a:gd name="T30" fmla="*/ 10 w 84"/>
              <a:gd name="T31" fmla="*/ 106 h 109"/>
              <a:gd name="T32" fmla="*/ 3 w 84"/>
              <a:gd name="T33" fmla="*/ 99 h 109"/>
              <a:gd name="T34" fmla="*/ 3 w 84"/>
              <a:gd name="T35" fmla="*/ 10 h 109"/>
              <a:gd name="T36" fmla="*/ 10 w 84"/>
              <a:gd name="T37" fmla="*/ 3 h 109"/>
              <a:gd name="T38" fmla="*/ 74 w 84"/>
              <a:gd name="T39" fmla="*/ 3 h 109"/>
              <a:gd name="T40" fmla="*/ 81 w 84"/>
              <a:gd name="T41" fmla="*/ 10 h 109"/>
              <a:gd name="T42" fmla="*/ 81 w 84"/>
              <a:gd name="T43" fmla="*/ 51 h 109"/>
              <a:gd name="T44" fmla="*/ 83 w 84"/>
              <a:gd name="T45" fmla="*/ 52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4" h="109">
                <a:moveTo>
                  <a:pt x="83" y="52"/>
                </a:moveTo>
                <a:cubicBezTo>
                  <a:pt x="83" y="52"/>
                  <a:pt x="84" y="52"/>
                  <a:pt x="84" y="51"/>
                </a:cubicBezTo>
                <a:cubicBezTo>
                  <a:pt x="84" y="10"/>
                  <a:pt x="84" y="10"/>
                  <a:pt x="84" y="10"/>
                </a:cubicBezTo>
                <a:cubicBezTo>
                  <a:pt x="84" y="4"/>
                  <a:pt x="80" y="0"/>
                  <a:pt x="74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5"/>
                  <a:pt x="5" y="109"/>
                  <a:pt x="10" y="109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80" y="109"/>
                  <a:pt x="84" y="105"/>
                  <a:pt x="84" y="99"/>
                </a:cubicBezTo>
                <a:cubicBezTo>
                  <a:pt x="84" y="58"/>
                  <a:pt x="84" y="58"/>
                  <a:pt x="84" y="58"/>
                </a:cubicBezTo>
                <a:cubicBezTo>
                  <a:pt x="84" y="57"/>
                  <a:pt x="83" y="57"/>
                  <a:pt x="83" y="57"/>
                </a:cubicBezTo>
                <a:cubicBezTo>
                  <a:pt x="82" y="57"/>
                  <a:pt x="81" y="57"/>
                  <a:pt x="81" y="58"/>
                </a:cubicBezTo>
                <a:cubicBezTo>
                  <a:pt x="81" y="99"/>
                  <a:pt x="81" y="99"/>
                  <a:pt x="81" y="99"/>
                </a:cubicBezTo>
                <a:cubicBezTo>
                  <a:pt x="81" y="103"/>
                  <a:pt x="78" y="106"/>
                  <a:pt x="74" y="106"/>
                </a:cubicBezTo>
                <a:cubicBezTo>
                  <a:pt x="10" y="106"/>
                  <a:pt x="10" y="106"/>
                  <a:pt x="10" y="106"/>
                </a:cubicBezTo>
                <a:cubicBezTo>
                  <a:pt x="6" y="106"/>
                  <a:pt x="3" y="103"/>
                  <a:pt x="3" y="9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6"/>
                  <a:pt x="6" y="3"/>
                  <a:pt x="10" y="3"/>
                </a:cubicBezTo>
                <a:cubicBezTo>
                  <a:pt x="74" y="3"/>
                  <a:pt x="74" y="3"/>
                  <a:pt x="74" y="3"/>
                </a:cubicBezTo>
                <a:cubicBezTo>
                  <a:pt x="78" y="3"/>
                  <a:pt x="81" y="6"/>
                  <a:pt x="81" y="10"/>
                </a:cubicBezTo>
                <a:cubicBezTo>
                  <a:pt x="81" y="51"/>
                  <a:pt x="81" y="51"/>
                  <a:pt x="81" y="51"/>
                </a:cubicBezTo>
                <a:cubicBezTo>
                  <a:pt x="81" y="52"/>
                  <a:pt x="82" y="52"/>
                  <a:pt x="83" y="5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0" name="Freeform 147"/>
          <p:cNvSpPr>
            <a:spLocks noEditPoints="1"/>
          </p:cNvSpPr>
          <p:nvPr/>
        </p:nvSpPr>
        <p:spPr bwMode="auto">
          <a:xfrm>
            <a:off x="9918701" y="6180138"/>
            <a:ext cx="547688" cy="241300"/>
          </a:xfrm>
          <a:custGeom>
            <a:avLst/>
            <a:gdLst>
              <a:gd name="T0" fmla="*/ 4 w 109"/>
              <a:gd name="T1" fmla="*/ 43 h 47"/>
              <a:gd name="T2" fmla="*/ 105 w 109"/>
              <a:gd name="T3" fmla="*/ 43 h 47"/>
              <a:gd name="T4" fmla="*/ 105 w 109"/>
              <a:gd name="T5" fmla="*/ 3 h 47"/>
              <a:gd name="T6" fmla="*/ 4 w 109"/>
              <a:gd name="T7" fmla="*/ 3 h 47"/>
              <a:gd name="T8" fmla="*/ 4 w 109"/>
              <a:gd name="T9" fmla="*/ 43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5 h 47"/>
              <a:gd name="T16" fmla="*/ 0 w 109"/>
              <a:gd name="T17" fmla="*/ 1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1 h 47"/>
              <a:gd name="T24" fmla="*/ 109 w 109"/>
              <a:gd name="T25" fmla="*/ 45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3"/>
                </a:moveTo>
                <a:cubicBezTo>
                  <a:pt x="105" y="43"/>
                  <a:pt x="105" y="43"/>
                  <a:pt x="105" y="43"/>
                </a:cubicBezTo>
                <a:cubicBezTo>
                  <a:pt x="105" y="3"/>
                  <a:pt x="105" y="3"/>
                  <a:pt x="105" y="3"/>
                </a:cubicBezTo>
                <a:cubicBezTo>
                  <a:pt x="4" y="3"/>
                  <a:pt x="4" y="3"/>
                  <a:pt x="4" y="3"/>
                </a:cubicBezTo>
                <a:lnTo>
                  <a:pt x="4" y="43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6"/>
                  <a:pt x="0" y="45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0"/>
                  <a:pt x="109" y="1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109" y="46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1" name="Freeform 148"/>
          <p:cNvSpPr>
            <a:spLocks noEditPoints="1"/>
          </p:cNvSpPr>
          <p:nvPr/>
        </p:nvSpPr>
        <p:spPr bwMode="auto">
          <a:xfrm>
            <a:off x="9953626" y="6251575"/>
            <a:ext cx="76200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2" name="Freeform 149"/>
          <p:cNvSpPr>
            <a:spLocks noEditPoints="1"/>
          </p:cNvSpPr>
          <p:nvPr/>
        </p:nvSpPr>
        <p:spPr bwMode="auto">
          <a:xfrm>
            <a:off x="10120313" y="6215063"/>
            <a:ext cx="69850" cy="206375"/>
          </a:xfrm>
          <a:custGeom>
            <a:avLst/>
            <a:gdLst>
              <a:gd name="T0" fmla="*/ 4 w 14"/>
              <a:gd name="T1" fmla="*/ 36 h 40"/>
              <a:gd name="T2" fmla="*/ 11 w 14"/>
              <a:gd name="T3" fmla="*/ 36 h 40"/>
              <a:gd name="T4" fmla="*/ 11 w 14"/>
              <a:gd name="T5" fmla="*/ 4 h 40"/>
              <a:gd name="T6" fmla="*/ 4 w 14"/>
              <a:gd name="T7" fmla="*/ 4 h 40"/>
              <a:gd name="T8" fmla="*/ 4 w 14"/>
              <a:gd name="T9" fmla="*/ 36 h 40"/>
              <a:gd name="T10" fmla="*/ 13 w 14"/>
              <a:gd name="T11" fmla="*/ 40 h 40"/>
              <a:gd name="T12" fmla="*/ 2 w 14"/>
              <a:gd name="T13" fmla="*/ 40 h 40"/>
              <a:gd name="T14" fmla="*/ 0 w 14"/>
              <a:gd name="T15" fmla="*/ 38 h 40"/>
              <a:gd name="T16" fmla="*/ 0 w 14"/>
              <a:gd name="T17" fmla="*/ 2 h 40"/>
              <a:gd name="T18" fmla="*/ 2 w 14"/>
              <a:gd name="T19" fmla="*/ 0 h 40"/>
              <a:gd name="T20" fmla="*/ 13 w 14"/>
              <a:gd name="T21" fmla="*/ 0 h 40"/>
              <a:gd name="T22" fmla="*/ 14 w 14"/>
              <a:gd name="T23" fmla="*/ 2 h 40"/>
              <a:gd name="T24" fmla="*/ 14 w 14"/>
              <a:gd name="T25" fmla="*/ 38 h 40"/>
              <a:gd name="T26" fmla="*/ 13 w 14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40">
                <a:moveTo>
                  <a:pt x="4" y="36"/>
                </a:moveTo>
                <a:cubicBezTo>
                  <a:pt x="11" y="36"/>
                  <a:pt x="11" y="36"/>
                  <a:pt x="11" y="36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36"/>
                </a:lnTo>
                <a:close/>
                <a:moveTo>
                  <a:pt x="13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9"/>
                  <a:pt x="14" y="40"/>
                  <a:pt x="13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3" name="Freeform 150"/>
          <p:cNvSpPr>
            <a:spLocks noEditPoints="1"/>
          </p:cNvSpPr>
          <p:nvPr/>
        </p:nvSpPr>
        <p:spPr bwMode="auto">
          <a:xfrm>
            <a:off x="10009188" y="6272213"/>
            <a:ext cx="76200" cy="149225"/>
          </a:xfrm>
          <a:custGeom>
            <a:avLst/>
            <a:gdLst>
              <a:gd name="T0" fmla="*/ 4 w 15"/>
              <a:gd name="T1" fmla="*/ 25 h 29"/>
              <a:gd name="T2" fmla="*/ 11 w 15"/>
              <a:gd name="T3" fmla="*/ 25 h 29"/>
              <a:gd name="T4" fmla="*/ 11 w 15"/>
              <a:gd name="T5" fmla="*/ 3 h 29"/>
              <a:gd name="T6" fmla="*/ 4 w 15"/>
              <a:gd name="T7" fmla="*/ 3 h 29"/>
              <a:gd name="T8" fmla="*/ 4 w 15"/>
              <a:gd name="T9" fmla="*/ 25 h 29"/>
              <a:gd name="T10" fmla="*/ 13 w 15"/>
              <a:gd name="T11" fmla="*/ 29 h 29"/>
              <a:gd name="T12" fmla="*/ 2 w 15"/>
              <a:gd name="T13" fmla="*/ 29 h 29"/>
              <a:gd name="T14" fmla="*/ 0 w 15"/>
              <a:gd name="T15" fmla="*/ 27 h 29"/>
              <a:gd name="T16" fmla="*/ 0 w 15"/>
              <a:gd name="T17" fmla="*/ 2 h 29"/>
              <a:gd name="T18" fmla="*/ 2 w 15"/>
              <a:gd name="T19" fmla="*/ 0 h 29"/>
              <a:gd name="T20" fmla="*/ 13 w 15"/>
              <a:gd name="T21" fmla="*/ 0 h 29"/>
              <a:gd name="T22" fmla="*/ 15 w 15"/>
              <a:gd name="T23" fmla="*/ 2 h 29"/>
              <a:gd name="T24" fmla="*/ 15 w 15"/>
              <a:gd name="T25" fmla="*/ 27 h 29"/>
              <a:gd name="T26" fmla="*/ 13 w 15"/>
              <a:gd name="T27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29">
                <a:moveTo>
                  <a:pt x="4" y="25"/>
                </a:moveTo>
                <a:cubicBezTo>
                  <a:pt x="11" y="25"/>
                  <a:pt x="11" y="25"/>
                  <a:pt x="11" y="25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25"/>
                </a:lnTo>
                <a:close/>
                <a:moveTo>
                  <a:pt x="13" y="29"/>
                </a:move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8"/>
                  <a:pt x="14" y="29"/>
                  <a:pt x="13" y="2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4" name="Freeform 151"/>
          <p:cNvSpPr>
            <a:spLocks noEditPoints="1"/>
          </p:cNvSpPr>
          <p:nvPr/>
        </p:nvSpPr>
        <p:spPr bwMode="auto">
          <a:xfrm>
            <a:off x="10064751" y="6251575"/>
            <a:ext cx="74613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5" name="Freeform 152"/>
          <p:cNvSpPr>
            <a:spLocks noEditPoints="1"/>
          </p:cNvSpPr>
          <p:nvPr/>
        </p:nvSpPr>
        <p:spPr bwMode="auto">
          <a:xfrm>
            <a:off x="9918701" y="6400800"/>
            <a:ext cx="547688" cy="241300"/>
          </a:xfrm>
          <a:custGeom>
            <a:avLst/>
            <a:gdLst>
              <a:gd name="T0" fmla="*/ 4 w 109"/>
              <a:gd name="T1" fmla="*/ 44 h 47"/>
              <a:gd name="T2" fmla="*/ 105 w 109"/>
              <a:gd name="T3" fmla="*/ 44 h 47"/>
              <a:gd name="T4" fmla="*/ 105 w 109"/>
              <a:gd name="T5" fmla="*/ 4 h 47"/>
              <a:gd name="T6" fmla="*/ 4 w 109"/>
              <a:gd name="T7" fmla="*/ 4 h 47"/>
              <a:gd name="T8" fmla="*/ 4 w 109"/>
              <a:gd name="T9" fmla="*/ 44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6 h 47"/>
              <a:gd name="T16" fmla="*/ 0 w 109"/>
              <a:gd name="T17" fmla="*/ 2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2 h 47"/>
              <a:gd name="T24" fmla="*/ 109 w 109"/>
              <a:gd name="T25" fmla="*/ 46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4"/>
                </a:moveTo>
                <a:cubicBezTo>
                  <a:pt x="105" y="44"/>
                  <a:pt x="105" y="44"/>
                  <a:pt x="105" y="44"/>
                </a:cubicBezTo>
                <a:cubicBezTo>
                  <a:pt x="105" y="4"/>
                  <a:pt x="105" y="4"/>
                  <a:pt x="105" y="4"/>
                </a:cubicBezTo>
                <a:cubicBezTo>
                  <a:pt x="4" y="4"/>
                  <a:pt x="4" y="4"/>
                  <a:pt x="4" y="4"/>
                </a:cubicBezTo>
                <a:lnTo>
                  <a:pt x="4" y="44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7"/>
                  <a:pt x="0" y="4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1"/>
                  <a:pt x="109" y="2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9" y="47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6" name="Freeform 153"/>
          <p:cNvSpPr>
            <a:spLocks noEditPoints="1"/>
          </p:cNvSpPr>
          <p:nvPr/>
        </p:nvSpPr>
        <p:spPr bwMode="auto">
          <a:xfrm>
            <a:off x="9918701" y="6627813"/>
            <a:ext cx="236538" cy="112713"/>
          </a:xfrm>
          <a:custGeom>
            <a:avLst/>
            <a:gdLst>
              <a:gd name="T0" fmla="*/ 4 w 47"/>
              <a:gd name="T1" fmla="*/ 18 h 22"/>
              <a:gd name="T2" fmla="*/ 44 w 47"/>
              <a:gd name="T3" fmla="*/ 18 h 22"/>
              <a:gd name="T4" fmla="*/ 44 w 47"/>
              <a:gd name="T5" fmla="*/ 3 h 22"/>
              <a:gd name="T6" fmla="*/ 4 w 47"/>
              <a:gd name="T7" fmla="*/ 3 h 22"/>
              <a:gd name="T8" fmla="*/ 4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4" y="18"/>
                </a:moveTo>
                <a:cubicBezTo>
                  <a:pt x="44" y="18"/>
                  <a:pt x="44" y="18"/>
                  <a:pt x="44" y="18"/>
                </a:cubicBezTo>
                <a:cubicBezTo>
                  <a:pt x="44" y="3"/>
                  <a:pt x="44" y="3"/>
                  <a:pt x="44" y="3"/>
                </a:cubicBezTo>
                <a:cubicBezTo>
                  <a:pt x="4" y="3"/>
                  <a:pt x="4" y="3"/>
                  <a:pt x="4" y="3"/>
                </a:cubicBezTo>
                <a:lnTo>
                  <a:pt x="4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1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7" name="Freeform 154"/>
          <p:cNvSpPr>
            <a:spLocks noEditPoints="1"/>
          </p:cNvSpPr>
          <p:nvPr/>
        </p:nvSpPr>
        <p:spPr bwMode="auto">
          <a:xfrm>
            <a:off x="10229851" y="6627813"/>
            <a:ext cx="236538" cy="112713"/>
          </a:xfrm>
          <a:custGeom>
            <a:avLst/>
            <a:gdLst>
              <a:gd name="T0" fmla="*/ 3 w 47"/>
              <a:gd name="T1" fmla="*/ 18 h 22"/>
              <a:gd name="T2" fmla="*/ 43 w 47"/>
              <a:gd name="T3" fmla="*/ 18 h 22"/>
              <a:gd name="T4" fmla="*/ 43 w 47"/>
              <a:gd name="T5" fmla="*/ 3 h 22"/>
              <a:gd name="T6" fmla="*/ 3 w 47"/>
              <a:gd name="T7" fmla="*/ 3 h 22"/>
              <a:gd name="T8" fmla="*/ 3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3" y="18"/>
                </a:moveTo>
                <a:cubicBezTo>
                  <a:pt x="43" y="18"/>
                  <a:pt x="43" y="18"/>
                  <a:pt x="43" y="18"/>
                </a:cubicBezTo>
                <a:cubicBezTo>
                  <a:pt x="43" y="3"/>
                  <a:pt x="43" y="3"/>
                  <a:pt x="43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8" name="Oval 155"/>
          <p:cNvSpPr>
            <a:spLocks noChangeArrowheads="1"/>
          </p:cNvSpPr>
          <p:nvPr/>
        </p:nvSpPr>
        <p:spPr bwMode="auto">
          <a:xfrm>
            <a:off x="1002982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9" name="Oval 156"/>
          <p:cNvSpPr>
            <a:spLocks noChangeArrowheads="1"/>
          </p:cNvSpPr>
          <p:nvPr/>
        </p:nvSpPr>
        <p:spPr bwMode="auto">
          <a:xfrm>
            <a:off x="1034097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0" name="Freeform 157"/>
          <p:cNvSpPr>
            <a:spLocks noEditPoints="1"/>
          </p:cNvSpPr>
          <p:nvPr/>
        </p:nvSpPr>
        <p:spPr bwMode="auto">
          <a:xfrm>
            <a:off x="10139363" y="6627813"/>
            <a:ext cx="106363" cy="112713"/>
          </a:xfrm>
          <a:custGeom>
            <a:avLst/>
            <a:gdLst>
              <a:gd name="T0" fmla="*/ 3 w 21"/>
              <a:gd name="T1" fmla="*/ 18 h 22"/>
              <a:gd name="T2" fmla="*/ 18 w 21"/>
              <a:gd name="T3" fmla="*/ 18 h 22"/>
              <a:gd name="T4" fmla="*/ 18 w 21"/>
              <a:gd name="T5" fmla="*/ 3 h 22"/>
              <a:gd name="T6" fmla="*/ 3 w 21"/>
              <a:gd name="T7" fmla="*/ 3 h 22"/>
              <a:gd name="T8" fmla="*/ 3 w 21"/>
              <a:gd name="T9" fmla="*/ 18 h 22"/>
              <a:gd name="T10" fmla="*/ 20 w 21"/>
              <a:gd name="T11" fmla="*/ 22 h 22"/>
              <a:gd name="T12" fmla="*/ 1 w 21"/>
              <a:gd name="T13" fmla="*/ 22 h 22"/>
              <a:gd name="T14" fmla="*/ 0 w 21"/>
              <a:gd name="T15" fmla="*/ 20 h 22"/>
              <a:gd name="T16" fmla="*/ 0 w 21"/>
              <a:gd name="T17" fmla="*/ 2 h 22"/>
              <a:gd name="T18" fmla="*/ 1 w 21"/>
              <a:gd name="T19" fmla="*/ 0 h 22"/>
              <a:gd name="T20" fmla="*/ 20 w 21"/>
              <a:gd name="T21" fmla="*/ 0 h 22"/>
              <a:gd name="T22" fmla="*/ 21 w 21"/>
              <a:gd name="T23" fmla="*/ 2 h 22"/>
              <a:gd name="T24" fmla="*/ 21 w 21"/>
              <a:gd name="T25" fmla="*/ 20 h 22"/>
              <a:gd name="T26" fmla="*/ 20 w 21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22">
                <a:moveTo>
                  <a:pt x="3" y="18"/>
                </a:moveTo>
                <a:cubicBezTo>
                  <a:pt x="18" y="18"/>
                  <a:pt x="18" y="18"/>
                  <a:pt x="18" y="18"/>
                </a:cubicBezTo>
                <a:cubicBezTo>
                  <a:pt x="18" y="3"/>
                  <a:pt x="18" y="3"/>
                  <a:pt x="18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20" y="22"/>
                </a:move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0"/>
                  <a:pt x="21" y="1"/>
                  <a:pt x="21" y="2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1"/>
                  <a:pt x="21" y="22"/>
                  <a:pt x="20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1" name="Freeform 158"/>
          <p:cNvSpPr>
            <a:spLocks noEditPoints="1"/>
          </p:cNvSpPr>
          <p:nvPr/>
        </p:nvSpPr>
        <p:spPr bwMode="auto">
          <a:xfrm>
            <a:off x="9953626" y="6251575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2" name="Freeform 159"/>
          <p:cNvSpPr>
            <a:spLocks noEditPoints="1"/>
          </p:cNvSpPr>
          <p:nvPr/>
        </p:nvSpPr>
        <p:spPr bwMode="auto">
          <a:xfrm>
            <a:off x="10009188" y="6272213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3 h 11"/>
              <a:gd name="T6" fmla="*/ 4 w 15"/>
              <a:gd name="T7" fmla="*/ 3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3" name="Freeform 160"/>
          <p:cNvSpPr>
            <a:spLocks noEditPoints="1"/>
          </p:cNvSpPr>
          <p:nvPr/>
        </p:nvSpPr>
        <p:spPr bwMode="auto">
          <a:xfrm>
            <a:off x="10064751" y="6251575"/>
            <a:ext cx="74613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4" name="Freeform 161"/>
          <p:cNvSpPr>
            <a:spLocks noEditPoints="1"/>
          </p:cNvSpPr>
          <p:nvPr/>
        </p:nvSpPr>
        <p:spPr bwMode="auto">
          <a:xfrm>
            <a:off x="10120313" y="6215063"/>
            <a:ext cx="69850" cy="57150"/>
          </a:xfrm>
          <a:custGeom>
            <a:avLst/>
            <a:gdLst>
              <a:gd name="T0" fmla="*/ 4 w 14"/>
              <a:gd name="T1" fmla="*/ 7 h 11"/>
              <a:gd name="T2" fmla="*/ 11 w 14"/>
              <a:gd name="T3" fmla="*/ 7 h 11"/>
              <a:gd name="T4" fmla="*/ 11 w 14"/>
              <a:gd name="T5" fmla="*/ 4 h 11"/>
              <a:gd name="T6" fmla="*/ 4 w 14"/>
              <a:gd name="T7" fmla="*/ 4 h 11"/>
              <a:gd name="T8" fmla="*/ 4 w 14"/>
              <a:gd name="T9" fmla="*/ 7 h 11"/>
              <a:gd name="T10" fmla="*/ 13 w 14"/>
              <a:gd name="T11" fmla="*/ 11 h 11"/>
              <a:gd name="T12" fmla="*/ 2 w 14"/>
              <a:gd name="T13" fmla="*/ 11 h 11"/>
              <a:gd name="T14" fmla="*/ 0 w 14"/>
              <a:gd name="T15" fmla="*/ 9 h 11"/>
              <a:gd name="T16" fmla="*/ 0 w 14"/>
              <a:gd name="T17" fmla="*/ 2 h 11"/>
              <a:gd name="T18" fmla="*/ 2 w 14"/>
              <a:gd name="T19" fmla="*/ 0 h 11"/>
              <a:gd name="T20" fmla="*/ 13 w 14"/>
              <a:gd name="T21" fmla="*/ 0 h 11"/>
              <a:gd name="T22" fmla="*/ 14 w 14"/>
              <a:gd name="T23" fmla="*/ 2 h 11"/>
              <a:gd name="T24" fmla="*/ 14 w 14"/>
              <a:gd name="T25" fmla="*/ 9 h 11"/>
              <a:gd name="T26" fmla="*/ 13 w 14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5" name="Freeform 162"/>
          <p:cNvSpPr>
            <a:spLocks noEditPoints="1"/>
          </p:cNvSpPr>
          <p:nvPr/>
        </p:nvSpPr>
        <p:spPr bwMode="auto">
          <a:xfrm>
            <a:off x="10190163" y="6242050"/>
            <a:ext cx="130175" cy="179388"/>
          </a:xfrm>
          <a:custGeom>
            <a:avLst/>
            <a:gdLst>
              <a:gd name="T0" fmla="*/ 4 w 26"/>
              <a:gd name="T1" fmla="*/ 8 h 35"/>
              <a:gd name="T2" fmla="*/ 16 w 26"/>
              <a:gd name="T3" fmla="*/ 31 h 35"/>
              <a:gd name="T4" fmla="*/ 22 w 26"/>
              <a:gd name="T5" fmla="*/ 28 h 35"/>
              <a:gd name="T6" fmla="*/ 11 w 26"/>
              <a:gd name="T7" fmla="*/ 5 h 35"/>
              <a:gd name="T8" fmla="*/ 4 w 26"/>
              <a:gd name="T9" fmla="*/ 8 h 35"/>
              <a:gd name="T10" fmla="*/ 15 w 26"/>
              <a:gd name="T11" fmla="*/ 35 h 35"/>
              <a:gd name="T12" fmla="*/ 13 w 26"/>
              <a:gd name="T13" fmla="*/ 34 h 35"/>
              <a:gd name="T14" fmla="*/ 0 w 26"/>
              <a:gd name="T15" fmla="*/ 8 h 35"/>
              <a:gd name="T16" fmla="*/ 0 w 26"/>
              <a:gd name="T17" fmla="*/ 6 h 35"/>
              <a:gd name="T18" fmla="*/ 1 w 26"/>
              <a:gd name="T19" fmla="*/ 5 h 35"/>
              <a:gd name="T20" fmla="*/ 11 w 26"/>
              <a:gd name="T21" fmla="*/ 1 h 35"/>
              <a:gd name="T22" fmla="*/ 12 w 26"/>
              <a:gd name="T23" fmla="*/ 1 h 35"/>
              <a:gd name="T24" fmla="*/ 13 w 26"/>
              <a:gd name="T25" fmla="*/ 1 h 35"/>
              <a:gd name="T26" fmla="*/ 26 w 26"/>
              <a:gd name="T27" fmla="*/ 28 h 35"/>
              <a:gd name="T28" fmla="*/ 25 w 26"/>
              <a:gd name="T29" fmla="*/ 30 h 35"/>
              <a:gd name="T30" fmla="*/ 16 w 26"/>
              <a:gd name="T31" fmla="*/ 34 h 35"/>
              <a:gd name="T32" fmla="*/ 15 w 26"/>
              <a:gd name="T3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35">
                <a:moveTo>
                  <a:pt x="4" y="8"/>
                </a:moveTo>
                <a:cubicBezTo>
                  <a:pt x="16" y="31"/>
                  <a:pt x="16" y="31"/>
                  <a:pt x="16" y="31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5"/>
                  <a:pt x="11" y="5"/>
                  <a:pt x="11" y="5"/>
                </a:cubicBezTo>
                <a:lnTo>
                  <a:pt x="4" y="8"/>
                </a:lnTo>
                <a:close/>
                <a:moveTo>
                  <a:pt x="15" y="35"/>
                </a:moveTo>
                <a:cubicBezTo>
                  <a:pt x="14" y="35"/>
                  <a:pt x="14" y="34"/>
                  <a:pt x="13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6"/>
                </a:cubicBezTo>
                <a:cubicBezTo>
                  <a:pt x="0" y="6"/>
                  <a:pt x="0" y="5"/>
                  <a:pt x="1" y="5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2" y="0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26" y="28"/>
                  <a:pt x="26" y="28"/>
                  <a:pt x="26" y="28"/>
                </a:cubicBezTo>
                <a:cubicBezTo>
                  <a:pt x="26" y="28"/>
                  <a:pt x="26" y="30"/>
                  <a:pt x="25" y="30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5"/>
                  <a:pt x="15" y="35"/>
                  <a:pt x="15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6" name="Freeform 163"/>
          <p:cNvSpPr>
            <a:spLocks noEditPoints="1"/>
          </p:cNvSpPr>
          <p:nvPr/>
        </p:nvSpPr>
        <p:spPr bwMode="auto">
          <a:xfrm>
            <a:off x="10175876" y="6210300"/>
            <a:ext cx="84138" cy="77788"/>
          </a:xfrm>
          <a:custGeom>
            <a:avLst/>
            <a:gdLst>
              <a:gd name="T0" fmla="*/ 4 w 17"/>
              <a:gd name="T1" fmla="*/ 7 h 15"/>
              <a:gd name="T2" fmla="*/ 6 w 17"/>
              <a:gd name="T3" fmla="*/ 11 h 15"/>
              <a:gd name="T4" fmla="*/ 12 w 17"/>
              <a:gd name="T5" fmla="*/ 7 h 15"/>
              <a:gd name="T6" fmla="*/ 11 w 17"/>
              <a:gd name="T7" fmla="*/ 4 h 15"/>
              <a:gd name="T8" fmla="*/ 4 w 17"/>
              <a:gd name="T9" fmla="*/ 7 h 15"/>
              <a:gd name="T10" fmla="*/ 5 w 17"/>
              <a:gd name="T11" fmla="*/ 15 h 15"/>
              <a:gd name="T12" fmla="*/ 3 w 17"/>
              <a:gd name="T13" fmla="*/ 14 h 15"/>
              <a:gd name="T14" fmla="*/ 0 w 17"/>
              <a:gd name="T15" fmla="*/ 7 h 15"/>
              <a:gd name="T16" fmla="*/ 1 w 17"/>
              <a:gd name="T17" fmla="*/ 5 h 15"/>
              <a:gd name="T18" fmla="*/ 11 w 17"/>
              <a:gd name="T19" fmla="*/ 0 h 15"/>
              <a:gd name="T20" fmla="*/ 12 w 17"/>
              <a:gd name="T21" fmla="*/ 0 h 15"/>
              <a:gd name="T22" fmla="*/ 13 w 17"/>
              <a:gd name="T23" fmla="*/ 1 h 15"/>
              <a:gd name="T24" fmla="*/ 16 w 17"/>
              <a:gd name="T25" fmla="*/ 7 h 15"/>
              <a:gd name="T26" fmla="*/ 15 w 17"/>
              <a:gd name="T27" fmla="*/ 10 h 15"/>
              <a:gd name="T28" fmla="*/ 5 w 17"/>
              <a:gd name="T29" fmla="*/ 15 h 15"/>
              <a:gd name="T30" fmla="*/ 5 w 1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" h="15">
                <a:moveTo>
                  <a:pt x="4" y="7"/>
                </a:moveTo>
                <a:cubicBezTo>
                  <a:pt x="6" y="11"/>
                  <a:pt x="6" y="11"/>
                  <a:pt x="6" y="11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4"/>
                  <a:pt x="11" y="4"/>
                  <a:pt x="11" y="4"/>
                </a:cubicBezTo>
                <a:lnTo>
                  <a:pt x="4" y="7"/>
                </a:lnTo>
                <a:close/>
                <a:moveTo>
                  <a:pt x="5" y="15"/>
                </a:moveTo>
                <a:cubicBezTo>
                  <a:pt x="4" y="15"/>
                  <a:pt x="3" y="14"/>
                  <a:pt x="3" y="14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5"/>
                  <a:pt x="1" y="5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8"/>
                  <a:pt x="16" y="9"/>
                  <a:pt x="15" y="10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7" name="Freeform 164"/>
          <p:cNvSpPr>
            <a:spLocks noEditPoints="1"/>
          </p:cNvSpPr>
          <p:nvPr/>
        </p:nvSpPr>
        <p:spPr bwMode="auto">
          <a:xfrm>
            <a:off x="9974263" y="6457950"/>
            <a:ext cx="90488" cy="184150"/>
          </a:xfrm>
          <a:custGeom>
            <a:avLst/>
            <a:gdLst>
              <a:gd name="T0" fmla="*/ 4 w 18"/>
              <a:gd name="T1" fmla="*/ 33 h 36"/>
              <a:gd name="T2" fmla="*/ 14 w 18"/>
              <a:gd name="T3" fmla="*/ 33 h 36"/>
              <a:gd name="T4" fmla="*/ 14 w 18"/>
              <a:gd name="T5" fmla="*/ 4 h 36"/>
              <a:gd name="T6" fmla="*/ 4 w 18"/>
              <a:gd name="T7" fmla="*/ 4 h 36"/>
              <a:gd name="T8" fmla="*/ 4 w 18"/>
              <a:gd name="T9" fmla="*/ 33 h 36"/>
              <a:gd name="T10" fmla="*/ 16 w 18"/>
              <a:gd name="T11" fmla="*/ 36 h 36"/>
              <a:gd name="T12" fmla="*/ 2 w 18"/>
              <a:gd name="T13" fmla="*/ 36 h 36"/>
              <a:gd name="T14" fmla="*/ 0 w 18"/>
              <a:gd name="T15" fmla="*/ 35 h 36"/>
              <a:gd name="T16" fmla="*/ 0 w 18"/>
              <a:gd name="T17" fmla="*/ 2 h 36"/>
              <a:gd name="T18" fmla="*/ 2 w 18"/>
              <a:gd name="T19" fmla="*/ 0 h 36"/>
              <a:gd name="T20" fmla="*/ 16 w 18"/>
              <a:gd name="T21" fmla="*/ 0 h 36"/>
              <a:gd name="T22" fmla="*/ 18 w 18"/>
              <a:gd name="T23" fmla="*/ 2 h 36"/>
              <a:gd name="T24" fmla="*/ 18 w 18"/>
              <a:gd name="T25" fmla="*/ 35 h 36"/>
              <a:gd name="T26" fmla="*/ 16 w 18"/>
              <a:gd name="T2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36">
                <a:moveTo>
                  <a:pt x="4" y="33"/>
                </a:moveTo>
                <a:cubicBezTo>
                  <a:pt x="14" y="33"/>
                  <a:pt x="14" y="33"/>
                  <a:pt x="14" y="33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33"/>
                </a:lnTo>
                <a:close/>
                <a:moveTo>
                  <a:pt x="16" y="36"/>
                </a:move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6"/>
                  <a:pt x="17" y="36"/>
                  <a:pt x="16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8" name="Freeform 165"/>
          <p:cNvSpPr>
            <a:spLocks noEditPoints="1"/>
          </p:cNvSpPr>
          <p:nvPr/>
        </p:nvSpPr>
        <p:spPr bwMode="auto">
          <a:xfrm>
            <a:off x="9974263" y="6457950"/>
            <a:ext cx="90488" cy="55563"/>
          </a:xfrm>
          <a:custGeom>
            <a:avLst/>
            <a:gdLst>
              <a:gd name="T0" fmla="*/ 4 w 18"/>
              <a:gd name="T1" fmla="*/ 7 h 11"/>
              <a:gd name="T2" fmla="*/ 14 w 18"/>
              <a:gd name="T3" fmla="*/ 7 h 11"/>
              <a:gd name="T4" fmla="*/ 14 w 18"/>
              <a:gd name="T5" fmla="*/ 4 h 11"/>
              <a:gd name="T6" fmla="*/ 4 w 18"/>
              <a:gd name="T7" fmla="*/ 4 h 11"/>
              <a:gd name="T8" fmla="*/ 4 w 18"/>
              <a:gd name="T9" fmla="*/ 7 h 11"/>
              <a:gd name="T10" fmla="*/ 16 w 18"/>
              <a:gd name="T11" fmla="*/ 11 h 11"/>
              <a:gd name="T12" fmla="*/ 2 w 18"/>
              <a:gd name="T13" fmla="*/ 11 h 11"/>
              <a:gd name="T14" fmla="*/ 0 w 18"/>
              <a:gd name="T15" fmla="*/ 9 h 11"/>
              <a:gd name="T16" fmla="*/ 0 w 18"/>
              <a:gd name="T17" fmla="*/ 2 h 11"/>
              <a:gd name="T18" fmla="*/ 2 w 18"/>
              <a:gd name="T19" fmla="*/ 0 h 11"/>
              <a:gd name="T20" fmla="*/ 16 w 18"/>
              <a:gd name="T21" fmla="*/ 0 h 11"/>
              <a:gd name="T22" fmla="*/ 18 w 18"/>
              <a:gd name="T23" fmla="*/ 2 h 11"/>
              <a:gd name="T24" fmla="*/ 18 w 18"/>
              <a:gd name="T25" fmla="*/ 9 h 11"/>
              <a:gd name="T26" fmla="*/ 16 w 18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11">
                <a:moveTo>
                  <a:pt x="4" y="7"/>
                </a:moveTo>
                <a:cubicBezTo>
                  <a:pt x="14" y="7"/>
                  <a:pt x="14" y="7"/>
                  <a:pt x="14" y="7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6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7" y="11"/>
                  <a:pt x="1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9" name="Freeform 166"/>
          <p:cNvSpPr>
            <a:spLocks noEditPoints="1"/>
          </p:cNvSpPr>
          <p:nvPr/>
        </p:nvSpPr>
        <p:spPr bwMode="auto">
          <a:xfrm>
            <a:off x="10044113" y="6437313"/>
            <a:ext cx="95250" cy="204788"/>
          </a:xfrm>
          <a:custGeom>
            <a:avLst/>
            <a:gdLst>
              <a:gd name="T0" fmla="*/ 4 w 19"/>
              <a:gd name="T1" fmla="*/ 37 h 40"/>
              <a:gd name="T2" fmla="*/ 15 w 19"/>
              <a:gd name="T3" fmla="*/ 37 h 40"/>
              <a:gd name="T4" fmla="*/ 15 w 19"/>
              <a:gd name="T5" fmla="*/ 4 h 40"/>
              <a:gd name="T6" fmla="*/ 4 w 19"/>
              <a:gd name="T7" fmla="*/ 4 h 40"/>
              <a:gd name="T8" fmla="*/ 4 w 19"/>
              <a:gd name="T9" fmla="*/ 37 h 40"/>
              <a:gd name="T10" fmla="*/ 17 w 19"/>
              <a:gd name="T11" fmla="*/ 40 h 40"/>
              <a:gd name="T12" fmla="*/ 2 w 19"/>
              <a:gd name="T13" fmla="*/ 40 h 40"/>
              <a:gd name="T14" fmla="*/ 0 w 19"/>
              <a:gd name="T15" fmla="*/ 39 h 40"/>
              <a:gd name="T16" fmla="*/ 0 w 19"/>
              <a:gd name="T17" fmla="*/ 2 h 40"/>
              <a:gd name="T18" fmla="*/ 2 w 19"/>
              <a:gd name="T19" fmla="*/ 0 h 40"/>
              <a:gd name="T20" fmla="*/ 17 w 19"/>
              <a:gd name="T21" fmla="*/ 0 h 40"/>
              <a:gd name="T22" fmla="*/ 19 w 19"/>
              <a:gd name="T23" fmla="*/ 2 h 40"/>
              <a:gd name="T24" fmla="*/ 19 w 19"/>
              <a:gd name="T25" fmla="*/ 39 h 40"/>
              <a:gd name="T26" fmla="*/ 17 w 19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40">
                <a:moveTo>
                  <a:pt x="4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37"/>
                </a:lnTo>
                <a:close/>
                <a:moveTo>
                  <a:pt x="17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40"/>
                  <a:pt x="18" y="40"/>
                  <a:pt x="17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0" name="Freeform 167"/>
          <p:cNvSpPr>
            <a:spLocks noEditPoints="1"/>
          </p:cNvSpPr>
          <p:nvPr/>
        </p:nvSpPr>
        <p:spPr bwMode="auto">
          <a:xfrm>
            <a:off x="10044113" y="6437313"/>
            <a:ext cx="95250" cy="55563"/>
          </a:xfrm>
          <a:custGeom>
            <a:avLst/>
            <a:gdLst>
              <a:gd name="T0" fmla="*/ 4 w 19"/>
              <a:gd name="T1" fmla="*/ 8 h 11"/>
              <a:gd name="T2" fmla="*/ 15 w 19"/>
              <a:gd name="T3" fmla="*/ 8 h 11"/>
              <a:gd name="T4" fmla="*/ 15 w 19"/>
              <a:gd name="T5" fmla="*/ 4 h 11"/>
              <a:gd name="T6" fmla="*/ 4 w 19"/>
              <a:gd name="T7" fmla="*/ 4 h 11"/>
              <a:gd name="T8" fmla="*/ 4 w 19"/>
              <a:gd name="T9" fmla="*/ 8 h 11"/>
              <a:gd name="T10" fmla="*/ 17 w 19"/>
              <a:gd name="T11" fmla="*/ 11 h 11"/>
              <a:gd name="T12" fmla="*/ 2 w 19"/>
              <a:gd name="T13" fmla="*/ 11 h 11"/>
              <a:gd name="T14" fmla="*/ 0 w 19"/>
              <a:gd name="T15" fmla="*/ 10 h 11"/>
              <a:gd name="T16" fmla="*/ 0 w 19"/>
              <a:gd name="T17" fmla="*/ 2 h 11"/>
              <a:gd name="T18" fmla="*/ 2 w 19"/>
              <a:gd name="T19" fmla="*/ 0 h 11"/>
              <a:gd name="T20" fmla="*/ 17 w 19"/>
              <a:gd name="T21" fmla="*/ 0 h 11"/>
              <a:gd name="T22" fmla="*/ 19 w 19"/>
              <a:gd name="T23" fmla="*/ 2 h 11"/>
              <a:gd name="T24" fmla="*/ 19 w 19"/>
              <a:gd name="T25" fmla="*/ 10 h 11"/>
              <a:gd name="T26" fmla="*/ 17 w 19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11">
                <a:moveTo>
                  <a:pt x="4" y="8"/>
                </a:moveTo>
                <a:cubicBezTo>
                  <a:pt x="15" y="8"/>
                  <a:pt x="15" y="8"/>
                  <a:pt x="15" y="8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8"/>
                </a:lnTo>
                <a:close/>
                <a:moveTo>
                  <a:pt x="17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1"/>
                  <a:pt x="18" y="11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1" name="Freeform 168"/>
          <p:cNvSpPr>
            <a:spLocks/>
          </p:cNvSpPr>
          <p:nvPr/>
        </p:nvSpPr>
        <p:spPr bwMode="auto">
          <a:xfrm>
            <a:off x="10009188" y="6534150"/>
            <a:ext cx="20638" cy="73025"/>
          </a:xfrm>
          <a:custGeom>
            <a:avLst/>
            <a:gdLst>
              <a:gd name="T0" fmla="*/ 2 w 4"/>
              <a:gd name="T1" fmla="*/ 14 h 14"/>
              <a:gd name="T2" fmla="*/ 0 w 4"/>
              <a:gd name="T3" fmla="*/ 12 h 14"/>
              <a:gd name="T4" fmla="*/ 0 w 4"/>
              <a:gd name="T5" fmla="*/ 1 h 14"/>
              <a:gd name="T6" fmla="*/ 2 w 4"/>
              <a:gd name="T7" fmla="*/ 0 h 14"/>
              <a:gd name="T8" fmla="*/ 4 w 4"/>
              <a:gd name="T9" fmla="*/ 1 h 14"/>
              <a:gd name="T10" fmla="*/ 4 w 4"/>
              <a:gd name="T11" fmla="*/ 12 h 14"/>
              <a:gd name="T12" fmla="*/ 2 w 4"/>
              <a:gd name="T1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4">
                <a:moveTo>
                  <a:pt x="2" y="14"/>
                </a:moveTo>
                <a:cubicBezTo>
                  <a:pt x="1" y="14"/>
                  <a:pt x="0" y="13"/>
                  <a:pt x="0" y="1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4" y="0"/>
                  <a:pt x="4" y="1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3" y="14"/>
                  <a:pt x="2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2" name="Freeform 169"/>
          <p:cNvSpPr>
            <a:spLocks/>
          </p:cNvSpPr>
          <p:nvPr/>
        </p:nvSpPr>
        <p:spPr bwMode="auto">
          <a:xfrm>
            <a:off x="10085388" y="6513513"/>
            <a:ext cx="14288" cy="93663"/>
          </a:xfrm>
          <a:custGeom>
            <a:avLst/>
            <a:gdLst>
              <a:gd name="T0" fmla="*/ 2 w 3"/>
              <a:gd name="T1" fmla="*/ 18 h 18"/>
              <a:gd name="T2" fmla="*/ 0 w 3"/>
              <a:gd name="T3" fmla="*/ 16 h 18"/>
              <a:gd name="T4" fmla="*/ 0 w 3"/>
              <a:gd name="T5" fmla="*/ 2 h 18"/>
              <a:gd name="T6" fmla="*/ 2 w 3"/>
              <a:gd name="T7" fmla="*/ 0 h 18"/>
              <a:gd name="T8" fmla="*/ 3 w 3"/>
              <a:gd name="T9" fmla="*/ 2 h 18"/>
              <a:gd name="T10" fmla="*/ 3 w 3"/>
              <a:gd name="T11" fmla="*/ 16 h 18"/>
              <a:gd name="T12" fmla="*/ 2 w 3"/>
              <a:gd name="T13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8">
                <a:moveTo>
                  <a:pt x="2" y="18"/>
                </a:moveTo>
                <a:cubicBezTo>
                  <a:pt x="0" y="18"/>
                  <a:pt x="0" y="17"/>
                  <a:pt x="0" y="1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8"/>
                  <a:pt x="2" y="1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3" name="Freeform 170"/>
          <p:cNvSpPr>
            <a:spLocks noEditPoints="1"/>
          </p:cNvSpPr>
          <p:nvPr/>
        </p:nvSpPr>
        <p:spPr bwMode="auto">
          <a:xfrm>
            <a:off x="10164763" y="6570663"/>
            <a:ext cx="236538" cy="71438"/>
          </a:xfrm>
          <a:custGeom>
            <a:avLst/>
            <a:gdLst>
              <a:gd name="T0" fmla="*/ 5 w 47"/>
              <a:gd name="T1" fmla="*/ 11 h 14"/>
              <a:gd name="T2" fmla="*/ 40 w 47"/>
              <a:gd name="T3" fmla="*/ 11 h 14"/>
              <a:gd name="T4" fmla="*/ 44 w 47"/>
              <a:gd name="T5" fmla="*/ 7 h 14"/>
              <a:gd name="T6" fmla="*/ 40 w 47"/>
              <a:gd name="T7" fmla="*/ 4 h 14"/>
              <a:gd name="T8" fmla="*/ 5 w 47"/>
              <a:gd name="T9" fmla="*/ 4 h 14"/>
              <a:gd name="T10" fmla="*/ 5 w 47"/>
              <a:gd name="T11" fmla="*/ 11 h 14"/>
              <a:gd name="T12" fmla="*/ 40 w 47"/>
              <a:gd name="T13" fmla="*/ 14 h 14"/>
              <a:gd name="T14" fmla="*/ 2 w 47"/>
              <a:gd name="T15" fmla="*/ 14 h 14"/>
              <a:gd name="T16" fmla="*/ 0 w 47"/>
              <a:gd name="T17" fmla="*/ 14 h 14"/>
              <a:gd name="T18" fmla="*/ 0 w 47"/>
              <a:gd name="T19" fmla="*/ 12 h 14"/>
              <a:gd name="T20" fmla="*/ 0 w 47"/>
              <a:gd name="T21" fmla="*/ 3 h 14"/>
              <a:gd name="T22" fmla="*/ 0 w 47"/>
              <a:gd name="T23" fmla="*/ 1 h 14"/>
              <a:gd name="T24" fmla="*/ 2 w 47"/>
              <a:gd name="T25" fmla="*/ 0 h 14"/>
              <a:gd name="T26" fmla="*/ 40 w 47"/>
              <a:gd name="T27" fmla="*/ 0 h 14"/>
              <a:gd name="T28" fmla="*/ 47 w 47"/>
              <a:gd name="T29" fmla="*/ 7 h 14"/>
              <a:gd name="T30" fmla="*/ 40 w 47"/>
              <a:gd name="T3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4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8"/>
                  <a:pt x="5" y="11"/>
                </a:cubicBezTo>
                <a:moveTo>
                  <a:pt x="40" y="14"/>
                </a:move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3"/>
                  <a:pt x="47" y="7"/>
                </a:cubicBezTo>
                <a:cubicBezTo>
                  <a:pt x="47" y="11"/>
                  <a:pt x="44" y="14"/>
                  <a:pt x="40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4" name="Freeform 171"/>
          <p:cNvSpPr>
            <a:spLocks noEditPoints="1"/>
          </p:cNvSpPr>
          <p:nvPr/>
        </p:nvSpPr>
        <p:spPr bwMode="auto">
          <a:xfrm>
            <a:off x="10190163" y="6513513"/>
            <a:ext cx="241300" cy="77788"/>
          </a:xfrm>
          <a:custGeom>
            <a:avLst/>
            <a:gdLst>
              <a:gd name="T0" fmla="*/ 5 w 48"/>
              <a:gd name="T1" fmla="*/ 11 h 15"/>
              <a:gd name="T2" fmla="*/ 40 w 48"/>
              <a:gd name="T3" fmla="*/ 11 h 15"/>
              <a:gd name="T4" fmla="*/ 44 w 48"/>
              <a:gd name="T5" fmla="*/ 7 h 15"/>
              <a:gd name="T6" fmla="*/ 40 w 48"/>
              <a:gd name="T7" fmla="*/ 4 h 15"/>
              <a:gd name="T8" fmla="*/ 5 w 48"/>
              <a:gd name="T9" fmla="*/ 4 h 15"/>
              <a:gd name="T10" fmla="*/ 5 w 48"/>
              <a:gd name="T11" fmla="*/ 11 h 15"/>
              <a:gd name="T12" fmla="*/ 40 w 48"/>
              <a:gd name="T13" fmla="*/ 15 h 15"/>
              <a:gd name="T14" fmla="*/ 2 w 48"/>
              <a:gd name="T15" fmla="*/ 15 h 15"/>
              <a:gd name="T16" fmla="*/ 1 w 48"/>
              <a:gd name="T17" fmla="*/ 14 h 15"/>
              <a:gd name="T18" fmla="*/ 1 w 48"/>
              <a:gd name="T19" fmla="*/ 12 h 15"/>
              <a:gd name="T20" fmla="*/ 1 w 48"/>
              <a:gd name="T21" fmla="*/ 3 h 15"/>
              <a:gd name="T22" fmla="*/ 1 w 48"/>
              <a:gd name="T23" fmla="*/ 1 h 15"/>
              <a:gd name="T24" fmla="*/ 2 w 48"/>
              <a:gd name="T25" fmla="*/ 0 h 15"/>
              <a:gd name="T26" fmla="*/ 40 w 48"/>
              <a:gd name="T27" fmla="*/ 0 h 15"/>
              <a:gd name="T28" fmla="*/ 48 w 48"/>
              <a:gd name="T29" fmla="*/ 7 h 15"/>
              <a:gd name="T30" fmla="*/ 40 w 48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6"/>
                  <a:pt x="6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1" y="14"/>
                  <a:pt x="1" y="14"/>
                </a:cubicBezTo>
                <a:cubicBezTo>
                  <a:pt x="0" y="13"/>
                  <a:pt x="0" y="12"/>
                  <a:pt x="1" y="12"/>
                </a:cubicBezTo>
                <a:cubicBezTo>
                  <a:pt x="2" y="9"/>
                  <a:pt x="2" y="6"/>
                  <a:pt x="1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8" y="3"/>
                  <a:pt x="48" y="7"/>
                </a:cubicBezTo>
                <a:cubicBezTo>
                  <a:pt x="48" y="11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5" name="Freeform 172"/>
          <p:cNvSpPr>
            <a:spLocks noEditPoints="1"/>
          </p:cNvSpPr>
          <p:nvPr/>
        </p:nvSpPr>
        <p:spPr bwMode="auto">
          <a:xfrm>
            <a:off x="10164763" y="6457950"/>
            <a:ext cx="236538" cy="76200"/>
          </a:xfrm>
          <a:custGeom>
            <a:avLst/>
            <a:gdLst>
              <a:gd name="T0" fmla="*/ 5 w 47"/>
              <a:gd name="T1" fmla="*/ 11 h 15"/>
              <a:gd name="T2" fmla="*/ 40 w 47"/>
              <a:gd name="T3" fmla="*/ 11 h 15"/>
              <a:gd name="T4" fmla="*/ 44 w 47"/>
              <a:gd name="T5" fmla="*/ 7 h 15"/>
              <a:gd name="T6" fmla="*/ 40 w 47"/>
              <a:gd name="T7" fmla="*/ 4 h 15"/>
              <a:gd name="T8" fmla="*/ 5 w 47"/>
              <a:gd name="T9" fmla="*/ 4 h 15"/>
              <a:gd name="T10" fmla="*/ 5 w 47"/>
              <a:gd name="T11" fmla="*/ 11 h 15"/>
              <a:gd name="T12" fmla="*/ 40 w 47"/>
              <a:gd name="T13" fmla="*/ 15 h 15"/>
              <a:gd name="T14" fmla="*/ 2 w 47"/>
              <a:gd name="T15" fmla="*/ 15 h 15"/>
              <a:gd name="T16" fmla="*/ 0 w 47"/>
              <a:gd name="T17" fmla="*/ 14 h 15"/>
              <a:gd name="T18" fmla="*/ 0 w 47"/>
              <a:gd name="T19" fmla="*/ 12 h 15"/>
              <a:gd name="T20" fmla="*/ 0 w 47"/>
              <a:gd name="T21" fmla="*/ 3 h 15"/>
              <a:gd name="T22" fmla="*/ 0 w 47"/>
              <a:gd name="T23" fmla="*/ 1 h 15"/>
              <a:gd name="T24" fmla="*/ 2 w 47"/>
              <a:gd name="T25" fmla="*/ 0 h 15"/>
              <a:gd name="T26" fmla="*/ 40 w 47"/>
              <a:gd name="T27" fmla="*/ 0 h 15"/>
              <a:gd name="T28" fmla="*/ 47 w 47"/>
              <a:gd name="T29" fmla="*/ 8 h 15"/>
              <a:gd name="T30" fmla="*/ 40 w 4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4"/>
                  <a:pt x="47" y="8"/>
                </a:cubicBezTo>
                <a:cubicBezTo>
                  <a:pt x="47" y="12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6" name="Freeform 173"/>
          <p:cNvSpPr>
            <a:spLocks noEditPoints="1"/>
          </p:cNvSpPr>
          <p:nvPr/>
        </p:nvSpPr>
        <p:spPr bwMode="auto">
          <a:xfrm>
            <a:off x="8077201" y="6235700"/>
            <a:ext cx="608013" cy="498475"/>
          </a:xfrm>
          <a:custGeom>
            <a:avLst/>
            <a:gdLst>
              <a:gd name="T0" fmla="*/ 4 w 121"/>
              <a:gd name="T1" fmla="*/ 93 h 97"/>
              <a:gd name="T2" fmla="*/ 117 w 121"/>
              <a:gd name="T3" fmla="*/ 89 h 97"/>
              <a:gd name="T4" fmla="*/ 14 w 121"/>
              <a:gd name="T5" fmla="*/ 22 h 97"/>
              <a:gd name="T6" fmla="*/ 26 w 121"/>
              <a:gd name="T7" fmla="*/ 85 h 97"/>
              <a:gd name="T8" fmla="*/ 14 w 121"/>
              <a:gd name="T9" fmla="*/ 22 h 97"/>
              <a:gd name="T10" fmla="*/ 14 w 121"/>
              <a:gd name="T11" fmla="*/ 10 h 97"/>
              <a:gd name="T12" fmla="*/ 26 w 121"/>
              <a:gd name="T13" fmla="*/ 4 h 97"/>
              <a:gd name="T14" fmla="*/ 42 w 121"/>
              <a:gd name="T15" fmla="*/ 32 h 97"/>
              <a:gd name="T16" fmla="*/ 30 w 121"/>
              <a:gd name="T17" fmla="*/ 28 h 97"/>
              <a:gd name="T18" fmla="*/ 42 w 121"/>
              <a:gd name="T19" fmla="*/ 32 h 97"/>
              <a:gd name="T20" fmla="*/ 42 w 121"/>
              <a:gd name="T21" fmla="*/ 81 h 97"/>
              <a:gd name="T22" fmla="*/ 30 w 121"/>
              <a:gd name="T23" fmla="*/ 85 h 97"/>
              <a:gd name="T24" fmla="*/ 42 w 121"/>
              <a:gd name="T25" fmla="*/ 77 h 97"/>
              <a:gd name="T26" fmla="*/ 30 w 121"/>
              <a:gd name="T27" fmla="*/ 36 h 97"/>
              <a:gd name="T28" fmla="*/ 42 w 121"/>
              <a:gd name="T29" fmla="*/ 77 h 97"/>
              <a:gd name="T30" fmla="*/ 14 w 121"/>
              <a:gd name="T31" fmla="*/ 18 h 97"/>
              <a:gd name="T32" fmla="*/ 26 w 121"/>
              <a:gd name="T33" fmla="*/ 14 h 97"/>
              <a:gd name="T34" fmla="*/ 46 w 121"/>
              <a:gd name="T35" fmla="*/ 20 h 97"/>
              <a:gd name="T36" fmla="*/ 56 w 121"/>
              <a:gd name="T37" fmla="*/ 85 h 97"/>
              <a:gd name="T38" fmla="*/ 46 w 121"/>
              <a:gd name="T39" fmla="*/ 20 h 97"/>
              <a:gd name="T40" fmla="*/ 60 w 121"/>
              <a:gd name="T41" fmla="*/ 12 h 97"/>
              <a:gd name="T42" fmla="*/ 70 w 121"/>
              <a:gd name="T43" fmla="*/ 8 h 97"/>
              <a:gd name="T44" fmla="*/ 60 w 121"/>
              <a:gd name="T45" fmla="*/ 81 h 97"/>
              <a:gd name="T46" fmla="*/ 70 w 121"/>
              <a:gd name="T47" fmla="*/ 85 h 97"/>
              <a:gd name="T48" fmla="*/ 60 w 121"/>
              <a:gd name="T49" fmla="*/ 81 h 97"/>
              <a:gd name="T50" fmla="*/ 70 w 121"/>
              <a:gd name="T51" fmla="*/ 60 h 97"/>
              <a:gd name="T52" fmla="*/ 60 w 121"/>
              <a:gd name="T53" fmla="*/ 77 h 97"/>
              <a:gd name="T54" fmla="*/ 60 w 121"/>
              <a:gd name="T55" fmla="*/ 18 h 97"/>
              <a:gd name="T56" fmla="*/ 70 w 121"/>
              <a:gd name="T57" fmla="*/ 16 h 97"/>
              <a:gd name="T58" fmla="*/ 60 w 121"/>
              <a:gd name="T59" fmla="*/ 56 h 97"/>
              <a:gd name="T60" fmla="*/ 87 w 121"/>
              <a:gd name="T61" fmla="*/ 85 h 97"/>
              <a:gd name="T62" fmla="*/ 74 w 121"/>
              <a:gd name="T63" fmla="*/ 24 h 97"/>
              <a:gd name="T64" fmla="*/ 87 w 121"/>
              <a:gd name="T65" fmla="*/ 85 h 97"/>
              <a:gd name="T66" fmla="*/ 91 w 121"/>
              <a:gd name="T67" fmla="*/ 14 h 97"/>
              <a:gd name="T68" fmla="*/ 105 w 121"/>
              <a:gd name="T69" fmla="*/ 8 h 97"/>
              <a:gd name="T70" fmla="*/ 105 w 121"/>
              <a:gd name="T71" fmla="*/ 22 h 97"/>
              <a:gd name="T72" fmla="*/ 91 w 121"/>
              <a:gd name="T73" fmla="*/ 18 h 97"/>
              <a:gd name="T74" fmla="*/ 105 w 121"/>
              <a:gd name="T75" fmla="*/ 22 h 97"/>
              <a:gd name="T76" fmla="*/ 91 w 121"/>
              <a:gd name="T77" fmla="*/ 67 h 97"/>
              <a:gd name="T78" fmla="*/ 105 w 121"/>
              <a:gd name="T79" fmla="*/ 26 h 97"/>
              <a:gd name="T80" fmla="*/ 105 w 121"/>
              <a:gd name="T81" fmla="*/ 75 h 97"/>
              <a:gd name="T82" fmla="*/ 91 w 121"/>
              <a:gd name="T83" fmla="*/ 71 h 97"/>
              <a:gd name="T84" fmla="*/ 105 w 121"/>
              <a:gd name="T85" fmla="*/ 75 h 97"/>
              <a:gd name="T86" fmla="*/ 105 w 121"/>
              <a:gd name="T87" fmla="*/ 79 h 97"/>
              <a:gd name="T88" fmla="*/ 91 w 121"/>
              <a:gd name="T89" fmla="*/ 85 h 97"/>
              <a:gd name="T90" fmla="*/ 121 w 121"/>
              <a:gd name="T91" fmla="*/ 85 h 97"/>
              <a:gd name="T92" fmla="*/ 109 w 121"/>
              <a:gd name="T93" fmla="*/ 6 h 97"/>
              <a:gd name="T94" fmla="*/ 89 w 121"/>
              <a:gd name="T95" fmla="*/ 4 h 97"/>
              <a:gd name="T96" fmla="*/ 87 w 121"/>
              <a:gd name="T97" fmla="*/ 20 h 97"/>
              <a:gd name="T98" fmla="*/ 74 w 121"/>
              <a:gd name="T99" fmla="*/ 6 h 97"/>
              <a:gd name="T100" fmla="*/ 58 w 121"/>
              <a:gd name="T101" fmla="*/ 4 h 97"/>
              <a:gd name="T102" fmla="*/ 56 w 121"/>
              <a:gd name="T103" fmla="*/ 16 h 97"/>
              <a:gd name="T104" fmla="*/ 42 w 121"/>
              <a:gd name="T105" fmla="*/ 18 h 97"/>
              <a:gd name="T106" fmla="*/ 30 w 121"/>
              <a:gd name="T107" fmla="*/ 24 h 97"/>
              <a:gd name="T108" fmla="*/ 28 w 121"/>
              <a:gd name="T109" fmla="*/ 0 h 97"/>
              <a:gd name="T110" fmla="*/ 10 w 121"/>
              <a:gd name="T111" fmla="*/ 2 h 97"/>
              <a:gd name="T112" fmla="*/ 0 w 121"/>
              <a:gd name="T113" fmla="*/ 85 h 97"/>
              <a:gd name="T114" fmla="*/ 121 w 121"/>
              <a:gd name="T115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1" h="97">
                <a:moveTo>
                  <a:pt x="117" y="93"/>
                </a:moveTo>
                <a:cubicBezTo>
                  <a:pt x="4" y="93"/>
                  <a:pt x="4" y="93"/>
                  <a:pt x="4" y="93"/>
                </a:cubicBezTo>
                <a:cubicBezTo>
                  <a:pt x="4" y="89"/>
                  <a:pt x="4" y="89"/>
                  <a:pt x="4" y="89"/>
                </a:cubicBezTo>
                <a:cubicBezTo>
                  <a:pt x="117" y="89"/>
                  <a:pt x="117" y="89"/>
                  <a:pt x="117" y="89"/>
                </a:cubicBezTo>
                <a:lnTo>
                  <a:pt x="117" y="93"/>
                </a:lnTo>
                <a:close/>
                <a:moveTo>
                  <a:pt x="14" y="22"/>
                </a:moveTo>
                <a:cubicBezTo>
                  <a:pt x="26" y="22"/>
                  <a:pt x="26" y="22"/>
                  <a:pt x="26" y="22"/>
                </a:cubicBezTo>
                <a:cubicBezTo>
                  <a:pt x="26" y="85"/>
                  <a:pt x="26" y="85"/>
                  <a:pt x="26" y="85"/>
                </a:cubicBezTo>
                <a:cubicBezTo>
                  <a:pt x="14" y="85"/>
                  <a:pt x="14" y="85"/>
                  <a:pt x="14" y="85"/>
                </a:cubicBezTo>
                <a:lnTo>
                  <a:pt x="14" y="22"/>
                </a:lnTo>
                <a:close/>
                <a:moveTo>
                  <a:pt x="26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4"/>
                  <a:pt x="14" y="4"/>
                  <a:pt x="14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10"/>
                </a:lnTo>
                <a:close/>
                <a:moveTo>
                  <a:pt x="42" y="32"/>
                </a:moveTo>
                <a:cubicBezTo>
                  <a:pt x="30" y="32"/>
                  <a:pt x="30" y="32"/>
                  <a:pt x="30" y="32"/>
                </a:cubicBezTo>
                <a:cubicBezTo>
                  <a:pt x="30" y="28"/>
                  <a:pt x="30" y="28"/>
                  <a:pt x="30" y="28"/>
                </a:cubicBezTo>
                <a:cubicBezTo>
                  <a:pt x="42" y="28"/>
                  <a:pt x="42" y="28"/>
                  <a:pt x="42" y="28"/>
                </a:cubicBezTo>
                <a:lnTo>
                  <a:pt x="42" y="32"/>
                </a:lnTo>
                <a:close/>
                <a:moveTo>
                  <a:pt x="30" y="81"/>
                </a:moveTo>
                <a:cubicBezTo>
                  <a:pt x="42" y="81"/>
                  <a:pt x="42" y="81"/>
                  <a:pt x="42" y="81"/>
                </a:cubicBezTo>
                <a:cubicBezTo>
                  <a:pt x="42" y="85"/>
                  <a:pt x="42" y="85"/>
                  <a:pt x="42" y="85"/>
                </a:cubicBezTo>
                <a:cubicBezTo>
                  <a:pt x="30" y="85"/>
                  <a:pt x="30" y="85"/>
                  <a:pt x="30" y="85"/>
                </a:cubicBezTo>
                <a:lnTo>
                  <a:pt x="30" y="81"/>
                </a:lnTo>
                <a:close/>
                <a:moveTo>
                  <a:pt x="42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36"/>
                  <a:pt x="30" y="36"/>
                  <a:pt x="30" y="36"/>
                </a:cubicBezTo>
                <a:cubicBezTo>
                  <a:pt x="42" y="36"/>
                  <a:pt x="42" y="36"/>
                  <a:pt x="42" y="36"/>
                </a:cubicBezTo>
                <a:lnTo>
                  <a:pt x="42" y="77"/>
                </a:lnTo>
                <a:close/>
                <a:moveTo>
                  <a:pt x="26" y="18"/>
                </a:moveTo>
                <a:cubicBezTo>
                  <a:pt x="14" y="18"/>
                  <a:pt x="14" y="18"/>
                  <a:pt x="14" y="18"/>
                </a:cubicBezTo>
                <a:cubicBezTo>
                  <a:pt x="14" y="14"/>
                  <a:pt x="14" y="14"/>
                  <a:pt x="14" y="14"/>
                </a:cubicBezTo>
                <a:cubicBezTo>
                  <a:pt x="26" y="14"/>
                  <a:pt x="26" y="14"/>
                  <a:pt x="26" y="14"/>
                </a:cubicBezTo>
                <a:lnTo>
                  <a:pt x="26" y="18"/>
                </a:lnTo>
                <a:close/>
                <a:moveTo>
                  <a:pt x="46" y="20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85"/>
                  <a:pt x="56" y="85"/>
                  <a:pt x="56" y="85"/>
                </a:cubicBezTo>
                <a:cubicBezTo>
                  <a:pt x="46" y="85"/>
                  <a:pt x="46" y="85"/>
                  <a:pt x="46" y="85"/>
                </a:cubicBezTo>
                <a:lnTo>
                  <a:pt x="46" y="20"/>
                </a:lnTo>
                <a:close/>
                <a:moveTo>
                  <a:pt x="70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8"/>
                  <a:pt x="60" y="8"/>
                  <a:pt x="60" y="8"/>
                </a:cubicBezTo>
                <a:cubicBezTo>
                  <a:pt x="70" y="8"/>
                  <a:pt x="70" y="8"/>
                  <a:pt x="70" y="8"/>
                </a:cubicBezTo>
                <a:lnTo>
                  <a:pt x="70" y="12"/>
                </a:lnTo>
                <a:close/>
                <a:moveTo>
                  <a:pt x="60" y="81"/>
                </a:moveTo>
                <a:cubicBezTo>
                  <a:pt x="70" y="81"/>
                  <a:pt x="70" y="81"/>
                  <a:pt x="70" y="81"/>
                </a:cubicBezTo>
                <a:cubicBezTo>
                  <a:pt x="70" y="85"/>
                  <a:pt x="70" y="85"/>
                  <a:pt x="70" y="85"/>
                </a:cubicBezTo>
                <a:cubicBezTo>
                  <a:pt x="60" y="85"/>
                  <a:pt x="60" y="85"/>
                  <a:pt x="60" y="85"/>
                </a:cubicBezTo>
                <a:lnTo>
                  <a:pt x="60" y="81"/>
                </a:lnTo>
                <a:close/>
                <a:moveTo>
                  <a:pt x="60" y="60"/>
                </a:moveTo>
                <a:cubicBezTo>
                  <a:pt x="70" y="60"/>
                  <a:pt x="70" y="60"/>
                  <a:pt x="70" y="60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60"/>
                </a:lnTo>
                <a:close/>
                <a:moveTo>
                  <a:pt x="60" y="18"/>
                </a:moveTo>
                <a:cubicBezTo>
                  <a:pt x="60" y="16"/>
                  <a:pt x="60" y="16"/>
                  <a:pt x="60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0" y="56"/>
                  <a:pt x="70" y="56"/>
                  <a:pt x="70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18"/>
                </a:lnTo>
                <a:close/>
                <a:moveTo>
                  <a:pt x="87" y="85"/>
                </a:moveTo>
                <a:cubicBezTo>
                  <a:pt x="74" y="85"/>
                  <a:pt x="74" y="85"/>
                  <a:pt x="74" y="85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24"/>
                  <a:pt x="87" y="24"/>
                  <a:pt x="87" y="24"/>
                </a:cubicBezTo>
                <a:lnTo>
                  <a:pt x="87" y="85"/>
                </a:lnTo>
                <a:close/>
                <a:moveTo>
                  <a:pt x="105" y="14"/>
                </a:moveTo>
                <a:cubicBezTo>
                  <a:pt x="91" y="14"/>
                  <a:pt x="91" y="14"/>
                  <a:pt x="91" y="14"/>
                </a:cubicBezTo>
                <a:cubicBezTo>
                  <a:pt x="91" y="8"/>
                  <a:pt x="91" y="8"/>
                  <a:pt x="91" y="8"/>
                </a:cubicBezTo>
                <a:cubicBezTo>
                  <a:pt x="105" y="8"/>
                  <a:pt x="105" y="8"/>
                  <a:pt x="105" y="8"/>
                </a:cubicBezTo>
                <a:lnTo>
                  <a:pt x="105" y="14"/>
                </a:lnTo>
                <a:close/>
                <a:moveTo>
                  <a:pt x="105" y="22"/>
                </a:moveTo>
                <a:cubicBezTo>
                  <a:pt x="91" y="22"/>
                  <a:pt x="91" y="22"/>
                  <a:pt x="91" y="22"/>
                </a:cubicBezTo>
                <a:cubicBezTo>
                  <a:pt x="91" y="18"/>
                  <a:pt x="91" y="18"/>
                  <a:pt x="91" y="18"/>
                </a:cubicBezTo>
                <a:cubicBezTo>
                  <a:pt x="105" y="18"/>
                  <a:pt x="105" y="18"/>
                  <a:pt x="105" y="18"/>
                </a:cubicBezTo>
                <a:lnTo>
                  <a:pt x="105" y="22"/>
                </a:lnTo>
                <a:close/>
                <a:moveTo>
                  <a:pt x="105" y="67"/>
                </a:moveTo>
                <a:cubicBezTo>
                  <a:pt x="91" y="67"/>
                  <a:pt x="91" y="67"/>
                  <a:pt x="91" y="67"/>
                </a:cubicBezTo>
                <a:cubicBezTo>
                  <a:pt x="91" y="26"/>
                  <a:pt x="91" y="26"/>
                  <a:pt x="91" y="26"/>
                </a:cubicBezTo>
                <a:cubicBezTo>
                  <a:pt x="105" y="26"/>
                  <a:pt x="105" y="26"/>
                  <a:pt x="105" y="26"/>
                </a:cubicBezTo>
                <a:lnTo>
                  <a:pt x="105" y="67"/>
                </a:lnTo>
                <a:close/>
                <a:moveTo>
                  <a:pt x="105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91" y="71"/>
                  <a:pt x="91" y="71"/>
                  <a:pt x="91" y="71"/>
                </a:cubicBezTo>
                <a:cubicBezTo>
                  <a:pt x="105" y="71"/>
                  <a:pt x="105" y="71"/>
                  <a:pt x="105" y="71"/>
                </a:cubicBezTo>
                <a:lnTo>
                  <a:pt x="105" y="75"/>
                </a:lnTo>
                <a:close/>
                <a:moveTo>
                  <a:pt x="91" y="79"/>
                </a:moveTo>
                <a:cubicBezTo>
                  <a:pt x="105" y="79"/>
                  <a:pt x="105" y="79"/>
                  <a:pt x="105" y="79"/>
                </a:cubicBezTo>
                <a:cubicBezTo>
                  <a:pt x="105" y="85"/>
                  <a:pt x="105" y="85"/>
                  <a:pt x="105" y="85"/>
                </a:cubicBezTo>
                <a:cubicBezTo>
                  <a:pt x="91" y="85"/>
                  <a:pt x="91" y="85"/>
                  <a:pt x="91" y="85"/>
                </a:cubicBezTo>
                <a:lnTo>
                  <a:pt x="91" y="79"/>
                </a:lnTo>
                <a:close/>
                <a:moveTo>
                  <a:pt x="121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6"/>
                  <a:pt x="109" y="6"/>
                  <a:pt x="109" y="6"/>
                </a:cubicBezTo>
                <a:cubicBezTo>
                  <a:pt x="109" y="5"/>
                  <a:pt x="108" y="4"/>
                  <a:pt x="107" y="4"/>
                </a:cubicBezTo>
                <a:cubicBezTo>
                  <a:pt x="89" y="4"/>
                  <a:pt x="89" y="4"/>
                  <a:pt x="89" y="4"/>
                </a:cubicBezTo>
                <a:cubicBezTo>
                  <a:pt x="87" y="4"/>
                  <a:pt x="87" y="5"/>
                  <a:pt x="87" y="6"/>
                </a:cubicBezTo>
                <a:cubicBezTo>
                  <a:pt x="87" y="20"/>
                  <a:pt x="87" y="20"/>
                  <a:pt x="87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5"/>
                  <a:pt x="74" y="4"/>
                  <a:pt x="72" y="4"/>
                </a:cubicBezTo>
                <a:cubicBezTo>
                  <a:pt x="58" y="4"/>
                  <a:pt x="58" y="4"/>
                  <a:pt x="58" y="4"/>
                </a:cubicBezTo>
                <a:cubicBezTo>
                  <a:pt x="57" y="4"/>
                  <a:pt x="56" y="5"/>
                  <a:pt x="56" y="6"/>
                </a:cubicBezTo>
                <a:cubicBezTo>
                  <a:pt x="56" y="16"/>
                  <a:pt x="56" y="16"/>
                  <a:pt x="56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3" y="16"/>
                  <a:pt x="42" y="17"/>
                  <a:pt x="42" y="18"/>
                </a:cubicBezTo>
                <a:cubicBezTo>
                  <a:pt x="42" y="24"/>
                  <a:pt x="42" y="24"/>
                  <a:pt x="42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29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0" y="1"/>
                  <a:pt x="10" y="2"/>
                </a:cubicBezTo>
                <a:cubicBezTo>
                  <a:pt x="10" y="85"/>
                  <a:pt x="10" y="85"/>
                  <a:pt x="10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97"/>
                  <a:pt x="0" y="97"/>
                  <a:pt x="0" y="97"/>
                </a:cubicBezTo>
                <a:cubicBezTo>
                  <a:pt x="121" y="97"/>
                  <a:pt x="121" y="97"/>
                  <a:pt x="121" y="97"/>
                </a:cubicBezTo>
                <a:lnTo>
                  <a:pt x="121" y="8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7" name="Rectangle 174"/>
          <p:cNvSpPr>
            <a:spLocks noChangeArrowheads="1"/>
          </p:cNvSpPr>
          <p:nvPr/>
        </p:nvSpPr>
        <p:spPr bwMode="auto">
          <a:xfrm>
            <a:off x="8474076" y="6400800"/>
            <a:ext cx="20638" cy="231775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8" name="Rectangle 175"/>
          <p:cNvSpPr>
            <a:spLocks noChangeArrowheads="1"/>
          </p:cNvSpPr>
          <p:nvPr/>
        </p:nvSpPr>
        <p:spPr bwMode="auto">
          <a:xfrm>
            <a:off x="8248651" y="6462713"/>
            <a:ext cx="20638" cy="128588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9" name="Freeform 176"/>
          <p:cNvSpPr>
            <a:spLocks noEditPoints="1"/>
          </p:cNvSpPr>
          <p:nvPr/>
        </p:nvSpPr>
        <p:spPr bwMode="auto">
          <a:xfrm>
            <a:off x="4029076" y="6262688"/>
            <a:ext cx="130175" cy="431800"/>
          </a:xfrm>
          <a:custGeom>
            <a:avLst/>
            <a:gdLst>
              <a:gd name="T0" fmla="*/ 5 w 26"/>
              <a:gd name="T1" fmla="*/ 3 h 84"/>
              <a:gd name="T2" fmla="*/ 3 w 26"/>
              <a:gd name="T3" fmla="*/ 5 h 84"/>
              <a:gd name="T4" fmla="*/ 3 w 26"/>
              <a:gd name="T5" fmla="*/ 79 h 84"/>
              <a:gd name="T6" fmla="*/ 5 w 26"/>
              <a:gd name="T7" fmla="*/ 81 h 84"/>
              <a:gd name="T8" fmla="*/ 23 w 26"/>
              <a:gd name="T9" fmla="*/ 81 h 84"/>
              <a:gd name="T10" fmla="*/ 23 w 26"/>
              <a:gd name="T11" fmla="*/ 3 h 84"/>
              <a:gd name="T12" fmla="*/ 5 w 26"/>
              <a:gd name="T13" fmla="*/ 3 h 84"/>
              <a:gd name="T14" fmla="*/ 24 w 26"/>
              <a:gd name="T15" fmla="*/ 84 h 84"/>
              <a:gd name="T16" fmla="*/ 5 w 26"/>
              <a:gd name="T17" fmla="*/ 84 h 84"/>
              <a:gd name="T18" fmla="*/ 0 w 26"/>
              <a:gd name="T19" fmla="*/ 79 h 84"/>
              <a:gd name="T20" fmla="*/ 0 w 26"/>
              <a:gd name="T21" fmla="*/ 5 h 84"/>
              <a:gd name="T22" fmla="*/ 5 w 26"/>
              <a:gd name="T23" fmla="*/ 0 h 84"/>
              <a:gd name="T24" fmla="*/ 24 w 26"/>
              <a:gd name="T25" fmla="*/ 0 h 84"/>
              <a:gd name="T26" fmla="*/ 26 w 26"/>
              <a:gd name="T27" fmla="*/ 1 h 84"/>
              <a:gd name="T28" fmla="*/ 26 w 26"/>
              <a:gd name="T29" fmla="*/ 82 h 84"/>
              <a:gd name="T30" fmla="*/ 24 w 26"/>
              <a:gd name="T3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84">
                <a:moveTo>
                  <a:pt x="5" y="3"/>
                </a:moveTo>
                <a:cubicBezTo>
                  <a:pt x="4" y="3"/>
                  <a:pt x="3" y="4"/>
                  <a:pt x="3" y="5"/>
                </a:cubicBezTo>
                <a:cubicBezTo>
                  <a:pt x="3" y="79"/>
                  <a:pt x="3" y="79"/>
                  <a:pt x="3" y="79"/>
                </a:cubicBezTo>
                <a:cubicBezTo>
                  <a:pt x="3" y="80"/>
                  <a:pt x="4" y="81"/>
                  <a:pt x="5" y="81"/>
                </a:cubicBez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lnTo>
                  <a:pt x="5" y="3"/>
                </a:lnTo>
                <a:close/>
                <a:moveTo>
                  <a:pt x="24" y="84"/>
                </a:moveTo>
                <a:cubicBezTo>
                  <a:pt x="5" y="84"/>
                  <a:pt x="5" y="84"/>
                  <a:pt x="5" y="84"/>
                </a:cubicBezTo>
                <a:cubicBezTo>
                  <a:pt x="2" y="84"/>
                  <a:pt x="0" y="82"/>
                  <a:pt x="0" y="7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5" y="84"/>
                  <a:pt x="24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0" name="Freeform 177"/>
          <p:cNvSpPr>
            <a:spLocks noEditPoints="1"/>
          </p:cNvSpPr>
          <p:nvPr/>
        </p:nvSpPr>
        <p:spPr bwMode="auto">
          <a:xfrm>
            <a:off x="4254501" y="6262688"/>
            <a:ext cx="130175" cy="431800"/>
          </a:xfrm>
          <a:custGeom>
            <a:avLst/>
            <a:gdLst>
              <a:gd name="T0" fmla="*/ 4 w 26"/>
              <a:gd name="T1" fmla="*/ 81 h 84"/>
              <a:gd name="T2" fmla="*/ 23 w 26"/>
              <a:gd name="T3" fmla="*/ 81 h 84"/>
              <a:gd name="T4" fmla="*/ 23 w 26"/>
              <a:gd name="T5" fmla="*/ 3 h 84"/>
              <a:gd name="T6" fmla="*/ 4 w 26"/>
              <a:gd name="T7" fmla="*/ 3 h 84"/>
              <a:gd name="T8" fmla="*/ 4 w 26"/>
              <a:gd name="T9" fmla="*/ 81 h 84"/>
              <a:gd name="T10" fmla="*/ 25 w 26"/>
              <a:gd name="T11" fmla="*/ 84 h 84"/>
              <a:gd name="T12" fmla="*/ 2 w 26"/>
              <a:gd name="T13" fmla="*/ 84 h 84"/>
              <a:gd name="T14" fmla="*/ 0 w 26"/>
              <a:gd name="T15" fmla="*/ 82 h 84"/>
              <a:gd name="T16" fmla="*/ 0 w 26"/>
              <a:gd name="T17" fmla="*/ 1 h 84"/>
              <a:gd name="T18" fmla="*/ 2 w 26"/>
              <a:gd name="T19" fmla="*/ 0 h 84"/>
              <a:gd name="T20" fmla="*/ 25 w 26"/>
              <a:gd name="T21" fmla="*/ 0 h 84"/>
              <a:gd name="T22" fmla="*/ 26 w 26"/>
              <a:gd name="T23" fmla="*/ 1 h 84"/>
              <a:gd name="T24" fmla="*/ 26 w 26"/>
              <a:gd name="T25" fmla="*/ 82 h 84"/>
              <a:gd name="T26" fmla="*/ 25 w 26"/>
              <a:gd name="T2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" h="84">
                <a:moveTo>
                  <a:pt x="4" y="81"/>
                </a:move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cubicBezTo>
                  <a:pt x="4" y="3"/>
                  <a:pt x="4" y="3"/>
                  <a:pt x="4" y="3"/>
                </a:cubicBezTo>
                <a:lnTo>
                  <a:pt x="4" y="81"/>
                </a:lnTo>
                <a:close/>
                <a:moveTo>
                  <a:pt x="25" y="84"/>
                </a:moveTo>
                <a:cubicBezTo>
                  <a:pt x="2" y="84"/>
                  <a:pt x="2" y="84"/>
                  <a:pt x="2" y="84"/>
                </a:cubicBezTo>
                <a:cubicBezTo>
                  <a:pt x="1" y="84"/>
                  <a:pt x="0" y="83"/>
                  <a:pt x="0" y="8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6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6" y="84"/>
                  <a:pt x="25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1" name="Freeform 178"/>
          <p:cNvSpPr>
            <a:spLocks noEditPoints="1"/>
          </p:cNvSpPr>
          <p:nvPr/>
        </p:nvSpPr>
        <p:spPr bwMode="auto">
          <a:xfrm>
            <a:off x="4144963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2 w 26"/>
              <a:gd name="T3" fmla="*/ 94 h 97"/>
              <a:gd name="T4" fmla="*/ 22 w 26"/>
              <a:gd name="T5" fmla="*/ 5 h 97"/>
              <a:gd name="T6" fmla="*/ 21 w 26"/>
              <a:gd name="T7" fmla="*/ 3 h 97"/>
              <a:gd name="T8" fmla="*/ 5 w 26"/>
              <a:gd name="T9" fmla="*/ 3 h 97"/>
              <a:gd name="T10" fmla="*/ 3 w 26"/>
              <a:gd name="T11" fmla="*/ 5 h 97"/>
              <a:gd name="T12" fmla="*/ 3 w 26"/>
              <a:gd name="T13" fmla="*/ 94 h 97"/>
              <a:gd name="T14" fmla="*/ 24 w 26"/>
              <a:gd name="T15" fmla="*/ 97 h 97"/>
              <a:gd name="T16" fmla="*/ 1 w 26"/>
              <a:gd name="T17" fmla="*/ 97 h 97"/>
              <a:gd name="T18" fmla="*/ 0 w 26"/>
              <a:gd name="T19" fmla="*/ 95 h 97"/>
              <a:gd name="T20" fmla="*/ 0 w 26"/>
              <a:gd name="T21" fmla="*/ 5 h 97"/>
              <a:gd name="T22" fmla="*/ 5 w 26"/>
              <a:gd name="T23" fmla="*/ 0 h 97"/>
              <a:gd name="T24" fmla="*/ 21 w 26"/>
              <a:gd name="T25" fmla="*/ 0 h 97"/>
              <a:gd name="T26" fmla="*/ 26 w 26"/>
              <a:gd name="T27" fmla="*/ 5 h 97"/>
              <a:gd name="T28" fmla="*/ 26 w 26"/>
              <a:gd name="T29" fmla="*/ 95 h 97"/>
              <a:gd name="T30" fmla="*/ 24 w 26"/>
              <a:gd name="T31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2" y="94"/>
                  <a:pt x="22" y="94"/>
                  <a:pt x="22" y="9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4" y="97"/>
                </a:moveTo>
                <a:cubicBezTo>
                  <a:pt x="1" y="97"/>
                  <a:pt x="1" y="97"/>
                  <a:pt x="1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6" y="2"/>
                  <a:pt x="26" y="5"/>
                </a:cubicBezTo>
                <a:cubicBezTo>
                  <a:pt x="26" y="95"/>
                  <a:pt x="26" y="95"/>
                  <a:pt x="26" y="95"/>
                </a:cubicBezTo>
                <a:cubicBezTo>
                  <a:pt x="26" y="96"/>
                  <a:pt x="25" y="97"/>
                  <a:pt x="24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2" name="Freeform 179"/>
          <p:cNvSpPr>
            <a:spLocks noEditPoints="1"/>
          </p:cNvSpPr>
          <p:nvPr/>
        </p:nvSpPr>
        <p:spPr bwMode="auto">
          <a:xfrm>
            <a:off x="4370388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1 w 26"/>
              <a:gd name="T3" fmla="*/ 94 h 97"/>
              <a:gd name="T4" fmla="*/ 23 w 26"/>
              <a:gd name="T5" fmla="*/ 92 h 97"/>
              <a:gd name="T6" fmla="*/ 23 w 26"/>
              <a:gd name="T7" fmla="*/ 5 h 97"/>
              <a:gd name="T8" fmla="*/ 21 w 26"/>
              <a:gd name="T9" fmla="*/ 3 h 97"/>
              <a:gd name="T10" fmla="*/ 5 w 26"/>
              <a:gd name="T11" fmla="*/ 3 h 97"/>
              <a:gd name="T12" fmla="*/ 3 w 26"/>
              <a:gd name="T13" fmla="*/ 5 h 97"/>
              <a:gd name="T14" fmla="*/ 3 w 26"/>
              <a:gd name="T15" fmla="*/ 94 h 97"/>
              <a:gd name="T16" fmla="*/ 21 w 26"/>
              <a:gd name="T17" fmla="*/ 97 h 97"/>
              <a:gd name="T18" fmla="*/ 2 w 26"/>
              <a:gd name="T19" fmla="*/ 97 h 97"/>
              <a:gd name="T20" fmla="*/ 0 w 26"/>
              <a:gd name="T21" fmla="*/ 95 h 97"/>
              <a:gd name="T22" fmla="*/ 0 w 26"/>
              <a:gd name="T23" fmla="*/ 5 h 97"/>
              <a:gd name="T24" fmla="*/ 5 w 26"/>
              <a:gd name="T25" fmla="*/ 0 h 97"/>
              <a:gd name="T26" fmla="*/ 21 w 26"/>
              <a:gd name="T27" fmla="*/ 0 h 97"/>
              <a:gd name="T28" fmla="*/ 26 w 26"/>
              <a:gd name="T29" fmla="*/ 5 h 97"/>
              <a:gd name="T30" fmla="*/ 26 w 26"/>
              <a:gd name="T31" fmla="*/ 92 h 97"/>
              <a:gd name="T32" fmla="*/ 21 w 26"/>
              <a:gd name="T33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3" y="93"/>
                  <a:pt x="23" y="92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1" y="97"/>
                </a:moveTo>
                <a:cubicBezTo>
                  <a:pt x="2" y="97"/>
                  <a:pt x="2" y="97"/>
                  <a:pt x="2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6" y="2"/>
                  <a:pt x="26" y="5"/>
                </a:cubicBezTo>
                <a:cubicBezTo>
                  <a:pt x="26" y="92"/>
                  <a:pt x="26" y="92"/>
                  <a:pt x="26" y="92"/>
                </a:cubicBezTo>
                <a:cubicBezTo>
                  <a:pt x="26" y="95"/>
                  <a:pt x="24" y="97"/>
                  <a:pt x="21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3" name="Freeform 180"/>
          <p:cNvSpPr>
            <a:spLocks noEditPoints="1"/>
          </p:cNvSpPr>
          <p:nvPr/>
        </p:nvSpPr>
        <p:spPr bwMode="auto">
          <a:xfrm>
            <a:off x="4064001" y="6303963"/>
            <a:ext cx="65088" cy="66675"/>
          </a:xfrm>
          <a:custGeom>
            <a:avLst/>
            <a:gdLst>
              <a:gd name="T0" fmla="*/ 6 w 13"/>
              <a:gd name="T1" fmla="*/ 3 h 13"/>
              <a:gd name="T2" fmla="*/ 3 w 13"/>
              <a:gd name="T3" fmla="*/ 6 h 13"/>
              <a:gd name="T4" fmla="*/ 6 w 13"/>
              <a:gd name="T5" fmla="*/ 10 h 13"/>
              <a:gd name="T6" fmla="*/ 9 w 13"/>
              <a:gd name="T7" fmla="*/ 6 h 13"/>
              <a:gd name="T8" fmla="*/ 6 w 13"/>
              <a:gd name="T9" fmla="*/ 3 h 13"/>
              <a:gd name="T10" fmla="*/ 6 w 13"/>
              <a:gd name="T11" fmla="*/ 13 h 13"/>
              <a:gd name="T12" fmla="*/ 0 w 13"/>
              <a:gd name="T13" fmla="*/ 6 h 13"/>
              <a:gd name="T14" fmla="*/ 6 w 13"/>
              <a:gd name="T15" fmla="*/ 0 h 13"/>
              <a:gd name="T16" fmla="*/ 13 w 13"/>
              <a:gd name="T17" fmla="*/ 6 h 13"/>
              <a:gd name="T18" fmla="*/ 6 w 13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3">
                <a:moveTo>
                  <a:pt x="6" y="3"/>
                </a:moveTo>
                <a:cubicBezTo>
                  <a:pt x="4" y="3"/>
                  <a:pt x="3" y="5"/>
                  <a:pt x="3" y="6"/>
                </a:cubicBezTo>
                <a:cubicBezTo>
                  <a:pt x="3" y="8"/>
                  <a:pt x="4" y="10"/>
                  <a:pt x="6" y="10"/>
                </a:cubicBezTo>
                <a:cubicBezTo>
                  <a:pt x="8" y="10"/>
                  <a:pt x="9" y="8"/>
                  <a:pt x="9" y="6"/>
                </a:cubicBezTo>
                <a:cubicBezTo>
                  <a:pt x="9" y="5"/>
                  <a:pt x="8" y="3"/>
                  <a:pt x="6" y="3"/>
                </a:cubicBezTo>
                <a:moveTo>
                  <a:pt x="6" y="13"/>
                </a:moveTo>
                <a:cubicBezTo>
                  <a:pt x="3" y="13"/>
                  <a:pt x="0" y="10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0" y="0"/>
                  <a:pt x="13" y="3"/>
                  <a:pt x="13" y="6"/>
                </a:cubicBezTo>
                <a:cubicBezTo>
                  <a:pt x="13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4" name="Freeform 181"/>
          <p:cNvSpPr>
            <a:spLocks noEditPoints="1"/>
          </p:cNvSpPr>
          <p:nvPr/>
        </p:nvSpPr>
        <p:spPr bwMode="auto">
          <a:xfrm>
            <a:off x="4405313" y="6591300"/>
            <a:ext cx="60325" cy="66675"/>
          </a:xfrm>
          <a:custGeom>
            <a:avLst/>
            <a:gdLst>
              <a:gd name="T0" fmla="*/ 6 w 12"/>
              <a:gd name="T1" fmla="*/ 4 h 13"/>
              <a:gd name="T2" fmla="*/ 3 w 12"/>
              <a:gd name="T3" fmla="*/ 7 h 13"/>
              <a:gd name="T4" fmla="*/ 6 w 12"/>
              <a:gd name="T5" fmla="*/ 10 h 13"/>
              <a:gd name="T6" fmla="*/ 9 w 12"/>
              <a:gd name="T7" fmla="*/ 7 h 13"/>
              <a:gd name="T8" fmla="*/ 6 w 12"/>
              <a:gd name="T9" fmla="*/ 4 h 13"/>
              <a:gd name="T10" fmla="*/ 6 w 12"/>
              <a:gd name="T11" fmla="*/ 13 h 13"/>
              <a:gd name="T12" fmla="*/ 0 w 12"/>
              <a:gd name="T13" fmla="*/ 7 h 13"/>
              <a:gd name="T14" fmla="*/ 6 w 12"/>
              <a:gd name="T15" fmla="*/ 0 h 13"/>
              <a:gd name="T16" fmla="*/ 12 w 12"/>
              <a:gd name="T17" fmla="*/ 7 h 13"/>
              <a:gd name="T18" fmla="*/ 6 w 12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3">
                <a:moveTo>
                  <a:pt x="6" y="4"/>
                </a:moveTo>
                <a:cubicBezTo>
                  <a:pt x="4" y="4"/>
                  <a:pt x="3" y="5"/>
                  <a:pt x="3" y="7"/>
                </a:cubicBezTo>
                <a:cubicBezTo>
                  <a:pt x="3" y="9"/>
                  <a:pt x="4" y="10"/>
                  <a:pt x="6" y="10"/>
                </a:cubicBezTo>
                <a:cubicBezTo>
                  <a:pt x="8" y="10"/>
                  <a:pt x="9" y="9"/>
                  <a:pt x="9" y="7"/>
                </a:cubicBezTo>
                <a:cubicBezTo>
                  <a:pt x="9" y="5"/>
                  <a:pt x="8" y="4"/>
                  <a:pt x="6" y="4"/>
                </a:cubicBezTo>
                <a:moveTo>
                  <a:pt x="6" y="13"/>
                </a:move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2" y="3"/>
                  <a:pt x="12" y="7"/>
                </a:cubicBezTo>
                <a:cubicBezTo>
                  <a:pt x="12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5" name="Freeform 182"/>
          <p:cNvSpPr>
            <a:spLocks/>
          </p:cNvSpPr>
          <p:nvPr/>
        </p:nvSpPr>
        <p:spPr bwMode="auto">
          <a:xfrm>
            <a:off x="4064001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6" name="Freeform 183"/>
          <p:cNvSpPr>
            <a:spLocks/>
          </p:cNvSpPr>
          <p:nvPr/>
        </p:nvSpPr>
        <p:spPr bwMode="auto">
          <a:xfrm>
            <a:off x="4064001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1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7" name="Freeform 184"/>
          <p:cNvSpPr>
            <a:spLocks/>
          </p:cNvSpPr>
          <p:nvPr/>
        </p:nvSpPr>
        <p:spPr bwMode="auto">
          <a:xfrm>
            <a:off x="4064001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8" name="Freeform 185"/>
          <p:cNvSpPr>
            <a:spLocks/>
          </p:cNvSpPr>
          <p:nvPr/>
        </p:nvSpPr>
        <p:spPr bwMode="auto">
          <a:xfrm>
            <a:off x="4289426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9" name="Freeform 186"/>
          <p:cNvSpPr>
            <a:spLocks/>
          </p:cNvSpPr>
          <p:nvPr/>
        </p:nvSpPr>
        <p:spPr bwMode="auto">
          <a:xfrm>
            <a:off x="4289426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1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0" name="Freeform 187"/>
          <p:cNvSpPr>
            <a:spLocks/>
          </p:cNvSpPr>
          <p:nvPr/>
        </p:nvSpPr>
        <p:spPr bwMode="auto">
          <a:xfrm>
            <a:off x="4289426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1" name="Freeform 188"/>
          <p:cNvSpPr>
            <a:spLocks/>
          </p:cNvSpPr>
          <p:nvPr/>
        </p:nvSpPr>
        <p:spPr bwMode="auto">
          <a:xfrm>
            <a:off x="4405313" y="6292850"/>
            <a:ext cx="60325" cy="15875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2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2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2" name="Freeform 189"/>
          <p:cNvSpPr>
            <a:spLocks/>
          </p:cNvSpPr>
          <p:nvPr/>
        </p:nvSpPr>
        <p:spPr bwMode="auto">
          <a:xfrm>
            <a:off x="4405313" y="6262688"/>
            <a:ext cx="60325" cy="14288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1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1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1"/>
                </a:cubicBezTo>
                <a:cubicBezTo>
                  <a:pt x="12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3" name="Freeform 190"/>
          <p:cNvSpPr>
            <a:spLocks/>
          </p:cNvSpPr>
          <p:nvPr/>
        </p:nvSpPr>
        <p:spPr bwMode="auto">
          <a:xfrm>
            <a:off x="4405313" y="6226175"/>
            <a:ext cx="60325" cy="20638"/>
          </a:xfrm>
          <a:custGeom>
            <a:avLst/>
            <a:gdLst>
              <a:gd name="T0" fmla="*/ 11 w 12"/>
              <a:gd name="T1" fmla="*/ 4 h 4"/>
              <a:gd name="T2" fmla="*/ 1 w 12"/>
              <a:gd name="T3" fmla="*/ 4 h 4"/>
              <a:gd name="T4" fmla="*/ 0 w 12"/>
              <a:gd name="T5" fmla="*/ 2 h 4"/>
              <a:gd name="T6" fmla="*/ 1 w 12"/>
              <a:gd name="T7" fmla="*/ 0 h 4"/>
              <a:gd name="T8" fmla="*/ 11 w 12"/>
              <a:gd name="T9" fmla="*/ 0 h 4"/>
              <a:gd name="T10" fmla="*/ 12 w 12"/>
              <a:gd name="T11" fmla="*/ 2 h 4"/>
              <a:gd name="T12" fmla="*/ 11 w 12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4">
                <a:moveTo>
                  <a:pt x="11" y="4"/>
                </a:move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4"/>
                  <a:pt x="1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4" name="Freeform 191"/>
          <p:cNvSpPr>
            <a:spLocks noEditPoints="1"/>
          </p:cNvSpPr>
          <p:nvPr/>
        </p:nvSpPr>
        <p:spPr bwMode="auto">
          <a:xfrm>
            <a:off x="4064001" y="6400800"/>
            <a:ext cx="65088" cy="133350"/>
          </a:xfrm>
          <a:custGeom>
            <a:avLst/>
            <a:gdLst>
              <a:gd name="T0" fmla="*/ 3 w 13"/>
              <a:gd name="T1" fmla="*/ 23 h 26"/>
              <a:gd name="T2" fmla="*/ 9 w 13"/>
              <a:gd name="T3" fmla="*/ 23 h 26"/>
              <a:gd name="T4" fmla="*/ 9 w 13"/>
              <a:gd name="T5" fmla="*/ 3 h 26"/>
              <a:gd name="T6" fmla="*/ 3 w 13"/>
              <a:gd name="T7" fmla="*/ 3 h 26"/>
              <a:gd name="T8" fmla="*/ 3 w 13"/>
              <a:gd name="T9" fmla="*/ 23 h 26"/>
              <a:gd name="T10" fmla="*/ 11 w 13"/>
              <a:gd name="T11" fmla="*/ 26 h 26"/>
              <a:gd name="T12" fmla="*/ 1 w 13"/>
              <a:gd name="T13" fmla="*/ 26 h 26"/>
              <a:gd name="T14" fmla="*/ 0 w 13"/>
              <a:gd name="T15" fmla="*/ 24 h 26"/>
              <a:gd name="T16" fmla="*/ 0 w 13"/>
              <a:gd name="T17" fmla="*/ 2 h 26"/>
              <a:gd name="T18" fmla="*/ 1 w 13"/>
              <a:gd name="T19" fmla="*/ 0 h 26"/>
              <a:gd name="T20" fmla="*/ 11 w 13"/>
              <a:gd name="T21" fmla="*/ 0 h 26"/>
              <a:gd name="T22" fmla="*/ 13 w 13"/>
              <a:gd name="T23" fmla="*/ 2 h 26"/>
              <a:gd name="T24" fmla="*/ 13 w 13"/>
              <a:gd name="T25" fmla="*/ 24 h 26"/>
              <a:gd name="T26" fmla="*/ 11 w 13"/>
              <a:gd name="T2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6">
                <a:moveTo>
                  <a:pt x="3" y="23"/>
                </a:moveTo>
                <a:cubicBezTo>
                  <a:pt x="9" y="23"/>
                  <a:pt x="9" y="23"/>
                  <a:pt x="9" y="23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23"/>
                </a:lnTo>
                <a:close/>
                <a:moveTo>
                  <a:pt x="11" y="26"/>
                </a:moveTo>
                <a:cubicBezTo>
                  <a:pt x="1" y="26"/>
                  <a:pt x="1" y="26"/>
                  <a:pt x="1" y="26"/>
                </a:cubicBezTo>
                <a:cubicBezTo>
                  <a:pt x="0" y="26"/>
                  <a:pt x="0" y="25"/>
                  <a:pt x="0" y="2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2" y="26"/>
                  <a:pt x="11" y="2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5" name="Freeform 192"/>
          <p:cNvSpPr>
            <a:spLocks noEditPoints="1"/>
          </p:cNvSpPr>
          <p:nvPr/>
        </p:nvSpPr>
        <p:spPr bwMode="auto">
          <a:xfrm>
            <a:off x="4175126" y="6226175"/>
            <a:ext cx="65088" cy="225425"/>
          </a:xfrm>
          <a:custGeom>
            <a:avLst/>
            <a:gdLst>
              <a:gd name="T0" fmla="*/ 4 w 13"/>
              <a:gd name="T1" fmla="*/ 41 h 44"/>
              <a:gd name="T2" fmla="*/ 10 w 13"/>
              <a:gd name="T3" fmla="*/ 41 h 44"/>
              <a:gd name="T4" fmla="*/ 10 w 13"/>
              <a:gd name="T5" fmla="*/ 4 h 44"/>
              <a:gd name="T6" fmla="*/ 4 w 13"/>
              <a:gd name="T7" fmla="*/ 4 h 44"/>
              <a:gd name="T8" fmla="*/ 4 w 13"/>
              <a:gd name="T9" fmla="*/ 41 h 44"/>
              <a:gd name="T10" fmla="*/ 12 w 13"/>
              <a:gd name="T11" fmla="*/ 44 h 44"/>
              <a:gd name="T12" fmla="*/ 2 w 13"/>
              <a:gd name="T13" fmla="*/ 44 h 44"/>
              <a:gd name="T14" fmla="*/ 0 w 13"/>
              <a:gd name="T15" fmla="*/ 42 h 44"/>
              <a:gd name="T16" fmla="*/ 0 w 13"/>
              <a:gd name="T17" fmla="*/ 2 h 44"/>
              <a:gd name="T18" fmla="*/ 2 w 13"/>
              <a:gd name="T19" fmla="*/ 0 h 44"/>
              <a:gd name="T20" fmla="*/ 12 w 13"/>
              <a:gd name="T21" fmla="*/ 0 h 44"/>
              <a:gd name="T22" fmla="*/ 13 w 13"/>
              <a:gd name="T23" fmla="*/ 2 h 44"/>
              <a:gd name="T24" fmla="*/ 13 w 13"/>
              <a:gd name="T25" fmla="*/ 42 h 44"/>
              <a:gd name="T26" fmla="*/ 12 w 13"/>
              <a:gd name="T2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44">
                <a:moveTo>
                  <a:pt x="4" y="41"/>
                </a:moveTo>
                <a:cubicBezTo>
                  <a:pt x="10" y="41"/>
                  <a:pt x="10" y="41"/>
                  <a:pt x="10" y="41"/>
                </a:cubicBezTo>
                <a:cubicBezTo>
                  <a:pt x="10" y="4"/>
                  <a:pt x="10" y="4"/>
                  <a:pt x="10" y="4"/>
                </a:cubicBezTo>
                <a:cubicBezTo>
                  <a:pt x="4" y="4"/>
                  <a:pt x="4" y="4"/>
                  <a:pt x="4" y="4"/>
                </a:cubicBezTo>
                <a:lnTo>
                  <a:pt x="4" y="41"/>
                </a:lnTo>
                <a:close/>
                <a:moveTo>
                  <a:pt x="12" y="44"/>
                </a:moveTo>
                <a:cubicBezTo>
                  <a:pt x="2" y="44"/>
                  <a:pt x="2" y="44"/>
                  <a:pt x="2" y="44"/>
                </a:cubicBezTo>
                <a:cubicBezTo>
                  <a:pt x="1" y="44"/>
                  <a:pt x="0" y="43"/>
                  <a:pt x="0" y="4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42"/>
                  <a:pt x="13" y="42"/>
                  <a:pt x="13" y="42"/>
                </a:cubicBezTo>
                <a:cubicBezTo>
                  <a:pt x="13" y="43"/>
                  <a:pt x="12" y="44"/>
                  <a:pt x="12" y="4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6" name="Freeform 193"/>
          <p:cNvSpPr>
            <a:spLocks noEditPoints="1"/>
          </p:cNvSpPr>
          <p:nvPr/>
        </p:nvSpPr>
        <p:spPr bwMode="auto">
          <a:xfrm>
            <a:off x="4175126" y="6611938"/>
            <a:ext cx="65088" cy="46038"/>
          </a:xfrm>
          <a:custGeom>
            <a:avLst/>
            <a:gdLst>
              <a:gd name="T0" fmla="*/ 4 w 13"/>
              <a:gd name="T1" fmla="*/ 6 h 9"/>
              <a:gd name="T2" fmla="*/ 10 w 13"/>
              <a:gd name="T3" fmla="*/ 6 h 9"/>
              <a:gd name="T4" fmla="*/ 10 w 13"/>
              <a:gd name="T5" fmla="*/ 3 h 9"/>
              <a:gd name="T6" fmla="*/ 4 w 13"/>
              <a:gd name="T7" fmla="*/ 3 h 9"/>
              <a:gd name="T8" fmla="*/ 4 w 13"/>
              <a:gd name="T9" fmla="*/ 6 h 9"/>
              <a:gd name="T10" fmla="*/ 12 w 13"/>
              <a:gd name="T11" fmla="*/ 9 h 9"/>
              <a:gd name="T12" fmla="*/ 2 w 13"/>
              <a:gd name="T13" fmla="*/ 9 h 9"/>
              <a:gd name="T14" fmla="*/ 0 w 13"/>
              <a:gd name="T15" fmla="*/ 8 h 9"/>
              <a:gd name="T16" fmla="*/ 0 w 13"/>
              <a:gd name="T17" fmla="*/ 1 h 9"/>
              <a:gd name="T18" fmla="*/ 2 w 13"/>
              <a:gd name="T19" fmla="*/ 0 h 9"/>
              <a:gd name="T20" fmla="*/ 12 w 13"/>
              <a:gd name="T21" fmla="*/ 0 h 9"/>
              <a:gd name="T22" fmla="*/ 13 w 13"/>
              <a:gd name="T23" fmla="*/ 1 h 9"/>
              <a:gd name="T24" fmla="*/ 13 w 13"/>
              <a:gd name="T25" fmla="*/ 8 h 9"/>
              <a:gd name="T26" fmla="*/ 12 w 13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9">
                <a:moveTo>
                  <a:pt x="4" y="6"/>
                </a:moveTo>
                <a:cubicBezTo>
                  <a:pt x="10" y="6"/>
                  <a:pt x="10" y="6"/>
                  <a:pt x="10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6"/>
                </a:lnTo>
                <a:close/>
                <a:moveTo>
                  <a:pt x="12" y="9"/>
                </a:move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9"/>
                  <a:pt x="1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7" name="Freeform 194"/>
          <p:cNvSpPr>
            <a:spLocks noEditPoints="1"/>
          </p:cNvSpPr>
          <p:nvPr/>
        </p:nvSpPr>
        <p:spPr bwMode="auto">
          <a:xfrm>
            <a:off x="4175126" y="6467475"/>
            <a:ext cx="65088" cy="52388"/>
          </a:xfrm>
          <a:custGeom>
            <a:avLst/>
            <a:gdLst>
              <a:gd name="T0" fmla="*/ 4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4 w 13"/>
              <a:gd name="T7" fmla="*/ 3 h 10"/>
              <a:gd name="T8" fmla="*/ 4 w 13"/>
              <a:gd name="T9" fmla="*/ 7 h 10"/>
              <a:gd name="T10" fmla="*/ 12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2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2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4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2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8" name="Freeform 195"/>
          <p:cNvSpPr>
            <a:spLocks/>
          </p:cNvSpPr>
          <p:nvPr/>
        </p:nvSpPr>
        <p:spPr bwMode="auto">
          <a:xfrm>
            <a:off x="4184651" y="6534150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9" name="Freeform 196"/>
          <p:cNvSpPr>
            <a:spLocks/>
          </p:cNvSpPr>
          <p:nvPr/>
        </p:nvSpPr>
        <p:spPr bwMode="auto">
          <a:xfrm>
            <a:off x="4214813" y="6534150"/>
            <a:ext cx="20638" cy="57150"/>
          </a:xfrm>
          <a:custGeom>
            <a:avLst/>
            <a:gdLst>
              <a:gd name="T0" fmla="*/ 2 w 4"/>
              <a:gd name="T1" fmla="*/ 11 h 11"/>
              <a:gd name="T2" fmla="*/ 0 w 4"/>
              <a:gd name="T3" fmla="*/ 10 h 11"/>
              <a:gd name="T4" fmla="*/ 0 w 4"/>
              <a:gd name="T5" fmla="*/ 2 h 11"/>
              <a:gd name="T6" fmla="*/ 2 w 4"/>
              <a:gd name="T7" fmla="*/ 0 h 11"/>
              <a:gd name="T8" fmla="*/ 4 w 4"/>
              <a:gd name="T9" fmla="*/ 2 h 11"/>
              <a:gd name="T10" fmla="*/ 4 w 4"/>
              <a:gd name="T11" fmla="*/ 10 h 11"/>
              <a:gd name="T12" fmla="*/ 2 w 4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1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0" name="Freeform 197"/>
          <p:cNvSpPr>
            <a:spLocks noEditPoints="1"/>
          </p:cNvSpPr>
          <p:nvPr/>
        </p:nvSpPr>
        <p:spPr bwMode="auto">
          <a:xfrm>
            <a:off x="4405313" y="6467475"/>
            <a:ext cx="60325" cy="52388"/>
          </a:xfrm>
          <a:custGeom>
            <a:avLst/>
            <a:gdLst>
              <a:gd name="T0" fmla="*/ 3 w 12"/>
              <a:gd name="T1" fmla="*/ 7 h 10"/>
              <a:gd name="T2" fmla="*/ 9 w 12"/>
              <a:gd name="T3" fmla="*/ 7 h 10"/>
              <a:gd name="T4" fmla="*/ 9 w 12"/>
              <a:gd name="T5" fmla="*/ 3 h 10"/>
              <a:gd name="T6" fmla="*/ 3 w 12"/>
              <a:gd name="T7" fmla="*/ 3 h 10"/>
              <a:gd name="T8" fmla="*/ 3 w 12"/>
              <a:gd name="T9" fmla="*/ 7 h 10"/>
              <a:gd name="T10" fmla="*/ 11 w 12"/>
              <a:gd name="T11" fmla="*/ 10 h 10"/>
              <a:gd name="T12" fmla="*/ 1 w 12"/>
              <a:gd name="T13" fmla="*/ 10 h 10"/>
              <a:gd name="T14" fmla="*/ 0 w 12"/>
              <a:gd name="T15" fmla="*/ 8 h 10"/>
              <a:gd name="T16" fmla="*/ 0 w 12"/>
              <a:gd name="T17" fmla="*/ 2 h 10"/>
              <a:gd name="T18" fmla="*/ 1 w 12"/>
              <a:gd name="T19" fmla="*/ 0 h 10"/>
              <a:gd name="T20" fmla="*/ 11 w 12"/>
              <a:gd name="T21" fmla="*/ 0 h 10"/>
              <a:gd name="T22" fmla="*/ 12 w 12"/>
              <a:gd name="T23" fmla="*/ 2 h 10"/>
              <a:gd name="T24" fmla="*/ 12 w 12"/>
              <a:gd name="T25" fmla="*/ 8 h 10"/>
              <a:gd name="T26" fmla="*/ 11 w 12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10">
                <a:moveTo>
                  <a:pt x="3" y="7"/>
                </a:moveTo>
                <a:cubicBezTo>
                  <a:pt x="9" y="7"/>
                  <a:pt x="9" y="7"/>
                  <a:pt x="9" y="7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1" y="10"/>
                  <a:pt x="1" y="10"/>
                  <a:pt x="1" y="10"/>
                </a:cubicBezTo>
                <a:cubicBezTo>
                  <a:pt x="0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1" name="Freeform 198"/>
          <p:cNvSpPr>
            <a:spLocks noEditPoints="1"/>
          </p:cNvSpPr>
          <p:nvPr/>
        </p:nvSpPr>
        <p:spPr bwMode="auto">
          <a:xfrm>
            <a:off x="4405313" y="6329363"/>
            <a:ext cx="60325" cy="46038"/>
          </a:xfrm>
          <a:custGeom>
            <a:avLst/>
            <a:gdLst>
              <a:gd name="T0" fmla="*/ 3 w 12"/>
              <a:gd name="T1" fmla="*/ 6 h 9"/>
              <a:gd name="T2" fmla="*/ 9 w 12"/>
              <a:gd name="T3" fmla="*/ 6 h 9"/>
              <a:gd name="T4" fmla="*/ 9 w 12"/>
              <a:gd name="T5" fmla="*/ 3 h 9"/>
              <a:gd name="T6" fmla="*/ 3 w 12"/>
              <a:gd name="T7" fmla="*/ 3 h 9"/>
              <a:gd name="T8" fmla="*/ 3 w 12"/>
              <a:gd name="T9" fmla="*/ 6 h 9"/>
              <a:gd name="T10" fmla="*/ 11 w 12"/>
              <a:gd name="T11" fmla="*/ 9 h 9"/>
              <a:gd name="T12" fmla="*/ 1 w 12"/>
              <a:gd name="T13" fmla="*/ 9 h 9"/>
              <a:gd name="T14" fmla="*/ 0 w 12"/>
              <a:gd name="T15" fmla="*/ 8 h 9"/>
              <a:gd name="T16" fmla="*/ 0 w 12"/>
              <a:gd name="T17" fmla="*/ 1 h 9"/>
              <a:gd name="T18" fmla="*/ 1 w 12"/>
              <a:gd name="T19" fmla="*/ 0 h 9"/>
              <a:gd name="T20" fmla="*/ 11 w 12"/>
              <a:gd name="T21" fmla="*/ 0 h 9"/>
              <a:gd name="T22" fmla="*/ 12 w 12"/>
              <a:gd name="T23" fmla="*/ 1 h 9"/>
              <a:gd name="T24" fmla="*/ 12 w 12"/>
              <a:gd name="T25" fmla="*/ 8 h 9"/>
              <a:gd name="T26" fmla="*/ 11 w 12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9">
                <a:moveTo>
                  <a:pt x="3" y="6"/>
                </a:moveTo>
                <a:cubicBezTo>
                  <a:pt x="9" y="6"/>
                  <a:pt x="9" y="6"/>
                  <a:pt x="9" y="6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6"/>
                </a:lnTo>
                <a:close/>
                <a:moveTo>
                  <a:pt x="11" y="9"/>
                </a:move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1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9"/>
                  <a:pt x="11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2" name="Freeform 199"/>
          <p:cNvSpPr>
            <a:spLocks/>
          </p:cNvSpPr>
          <p:nvPr/>
        </p:nvSpPr>
        <p:spPr bwMode="auto">
          <a:xfrm>
            <a:off x="4410076" y="6396038"/>
            <a:ext cx="15875" cy="55563"/>
          </a:xfrm>
          <a:custGeom>
            <a:avLst/>
            <a:gdLst>
              <a:gd name="T0" fmla="*/ 2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2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3" name="Freeform 200"/>
          <p:cNvSpPr>
            <a:spLocks/>
          </p:cNvSpPr>
          <p:nvPr/>
        </p:nvSpPr>
        <p:spPr bwMode="auto">
          <a:xfrm>
            <a:off x="4410076" y="6534150"/>
            <a:ext cx="15875" cy="41275"/>
          </a:xfrm>
          <a:custGeom>
            <a:avLst/>
            <a:gdLst>
              <a:gd name="T0" fmla="*/ 2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2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2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2" y="8"/>
                </a:moveTo>
                <a:cubicBezTo>
                  <a:pt x="1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8"/>
                  <a:pt x="2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4" name="Freeform 201"/>
          <p:cNvSpPr>
            <a:spLocks/>
          </p:cNvSpPr>
          <p:nvPr/>
        </p:nvSpPr>
        <p:spPr bwMode="auto">
          <a:xfrm>
            <a:off x="4445001" y="6534150"/>
            <a:ext cx="15875" cy="41275"/>
          </a:xfrm>
          <a:custGeom>
            <a:avLst/>
            <a:gdLst>
              <a:gd name="T0" fmla="*/ 1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1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1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1" y="8"/>
                </a:moveTo>
                <a:cubicBezTo>
                  <a:pt x="0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2" y="8"/>
                  <a:pt x="1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5" name="Freeform 202"/>
          <p:cNvSpPr>
            <a:spLocks/>
          </p:cNvSpPr>
          <p:nvPr/>
        </p:nvSpPr>
        <p:spPr bwMode="auto">
          <a:xfrm>
            <a:off x="4445001" y="6396038"/>
            <a:ext cx="15875" cy="55563"/>
          </a:xfrm>
          <a:custGeom>
            <a:avLst/>
            <a:gdLst>
              <a:gd name="T0" fmla="*/ 1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1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6" name="Freeform 203"/>
          <p:cNvSpPr>
            <a:spLocks noEditPoints="1"/>
          </p:cNvSpPr>
          <p:nvPr/>
        </p:nvSpPr>
        <p:spPr bwMode="auto">
          <a:xfrm>
            <a:off x="4289426" y="6437313"/>
            <a:ext cx="65088" cy="122238"/>
          </a:xfrm>
          <a:custGeom>
            <a:avLst/>
            <a:gdLst>
              <a:gd name="T0" fmla="*/ 3 w 13"/>
              <a:gd name="T1" fmla="*/ 21 h 24"/>
              <a:gd name="T2" fmla="*/ 10 w 13"/>
              <a:gd name="T3" fmla="*/ 21 h 24"/>
              <a:gd name="T4" fmla="*/ 10 w 13"/>
              <a:gd name="T5" fmla="*/ 3 h 24"/>
              <a:gd name="T6" fmla="*/ 3 w 13"/>
              <a:gd name="T7" fmla="*/ 3 h 24"/>
              <a:gd name="T8" fmla="*/ 3 w 13"/>
              <a:gd name="T9" fmla="*/ 21 h 24"/>
              <a:gd name="T10" fmla="*/ 11 w 13"/>
              <a:gd name="T11" fmla="*/ 24 h 24"/>
              <a:gd name="T12" fmla="*/ 2 w 13"/>
              <a:gd name="T13" fmla="*/ 24 h 24"/>
              <a:gd name="T14" fmla="*/ 0 w 13"/>
              <a:gd name="T15" fmla="*/ 22 h 24"/>
              <a:gd name="T16" fmla="*/ 0 w 13"/>
              <a:gd name="T17" fmla="*/ 1 h 24"/>
              <a:gd name="T18" fmla="*/ 2 w 13"/>
              <a:gd name="T19" fmla="*/ 0 h 24"/>
              <a:gd name="T20" fmla="*/ 11 w 13"/>
              <a:gd name="T21" fmla="*/ 0 h 24"/>
              <a:gd name="T22" fmla="*/ 13 w 13"/>
              <a:gd name="T23" fmla="*/ 1 h 24"/>
              <a:gd name="T24" fmla="*/ 13 w 13"/>
              <a:gd name="T25" fmla="*/ 22 h 24"/>
              <a:gd name="T26" fmla="*/ 11 w 13"/>
              <a:gd name="T2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4">
                <a:moveTo>
                  <a:pt x="3" y="21"/>
                </a:moveTo>
                <a:cubicBezTo>
                  <a:pt x="10" y="21"/>
                  <a:pt x="10" y="21"/>
                  <a:pt x="10" y="21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21"/>
                </a:lnTo>
                <a:close/>
                <a:moveTo>
                  <a:pt x="11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3"/>
                  <a:pt x="12" y="24"/>
                  <a:pt x="11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7" name="Freeform 204"/>
          <p:cNvSpPr>
            <a:spLocks noEditPoints="1"/>
          </p:cNvSpPr>
          <p:nvPr/>
        </p:nvSpPr>
        <p:spPr bwMode="auto">
          <a:xfrm>
            <a:off x="4289426" y="6292850"/>
            <a:ext cx="65088" cy="50800"/>
          </a:xfrm>
          <a:custGeom>
            <a:avLst/>
            <a:gdLst>
              <a:gd name="T0" fmla="*/ 3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3 w 13"/>
              <a:gd name="T7" fmla="*/ 3 h 10"/>
              <a:gd name="T8" fmla="*/ 3 w 13"/>
              <a:gd name="T9" fmla="*/ 7 h 10"/>
              <a:gd name="T10" fmla="*/ 11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1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1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3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" name="Freeform 206"/>
          <p:cNvSpPr>
            <a:spLocks/>
          </p:cNvSpPr>
          <p:nvPr/>
        </p:nvSpPr>
        <p:spPr bwMode="auto">
          <a:xfrm>
            <a:off x="4330700" y="6359525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" name="Freeform 207"/>
          <p:cNvSpPr>
            <a:spLocks/>
          </p:cNvSpPr>
          <p:nvPr/>
        </p:nvSpPr>
        <p:spPr bwMode="auto">
          <a:xfrm>
            <a:off x="4300538" y="6359525"/>
            <a:ext cx="14288" cy="57150"/>
          </a:xfrm>
          <a:custGeom>
            <a:avLst/>
            <a:gdLst>
              <a:gd name="T0" fmla="*/ 1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1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" name="Freeform 208"/>
          <p:cNvSpPr>
            <a:spLocks noEditPoints="1"/>
          </p:cNvSpPr>
          <p:nvPr/>
        </p:nvSpPr>
        <p:spPr bwMode="auto">
          <a:xfrm>
            <a:off x="1254125" y="6189663"/>
            <a:ext cx="512763" cy="525462"/>
          </a:xfrm>
          <a:custGeom>
            <a:avLst/>
            <a:gdLst>
              <a:gd name="T0" fmla="*/ 93 w 102"/>
              <a:gd name="T1" fmla="*/ 5 h 102"/>
              <a:gd name="T2" fmla="*/ 93 w 102"/>
              <a:gd name="T3" fmla="*/ 16 h 102"/>
              <a:gd name="T4" fmla="*/ 86 w 102"/>
              <a:gd name="T5" fmla="*/ 14 h 102"/>
              <a:gd name="T6" fmla="*/ 76 w 102"/>
              <a:gd name="T7" fmla="*/ 24 h 102"/>
              <a:gd name="T8" fmla="*/ 78 w 102"/>
              <a:gd name="T9" fmla="*/ 36 h 102"/>
              <a:gd name="T10" fmla="*/ 70 w 102"/>
              <a:gd name="T11" fmla="*/ 72 h 102"/>
              <a:gd name="T12" fmla="*/ 70 w 102"/>
              <a:gd name="T13" fmla="*/ 73 h 102"/>
              <a:gd name="T14" fmla="*/ 71 w 102"/>
              <a:gd name="T15" fmla="*/ 75 h 102"/>
              <a:gd name="T16" fmla="*/ 71 w 102"/>
              <a:gd name="T17" fmla="*/ 75 h 102"/>
              <a:gd name="T18" fmla="*/ 78 w 102"/>
              <a:gd name="T19" fmla="*/ 74 h 102"/>
              <a:gd name="T20" fmla="*/ 24 w 102"/>
              <a:gd name="T21" fmla="*/ 70 h 102"/>
              <a:gd name="T22" fmla="*/ 27 w 102"/>
              <a:gd name="T23" fmla="*/ 61 h 102"/>
              <a:gd name="T24" fmla="*/ 24 w 102"/>
              <a:gd name="T25" fmla="*/ 27 h 102"/>
              <a:gd name="T26" fmla="*/ 30 w 102"/>
              <a:gd name="T27" fmla="*/ 27 h 102"/>
              <a:gd name="T28" fmla="*/ 31 w 102"/>
              <a:gd name="T29" fmla="*/ 27 h 102"/>
              <a:gd name="T30" fmla="*/ 32 w 102"/>
              <a:gd name="T31" fmla="*/ 26 h 102"/>
              <a:gd name="T32" fmla="*/ 32 w 102"/>
              <a:gd name="T33" fmla="*/ 25 h 102"/>
              <a:gd name="T34" fmla="*/ 24 w 102"/>
              <a:gd name="T35" fmla="*/ 18 h 102"/>
              <a:gd name="T36" fmla="*/ 76 w 102"/>
              <a:gd name="T37" fmla="*/ 4 h 102"/>
              <a:gd name="T38" fmla="*/ 76 w 102"/>
              <a:gd name="T39" fmla="*/ 24 h 102"/>
              <a:gd name="T40" fmla="*/ 16 w 102"/>
              <a:gd name="T41" fmla="*/ 99 h 102"/>
              <a:gd name="T42" fmla="*/ 86 w 102"/>
              <a:gd name="T43" fmla="*/ 88 h 102"/>
              <a:gd name="T44" fmla="*/ 16 w 102"/>
              <a:gd name="T45" fmla="*/ 7 h 102"/>
              <a:gd name="T46" fmla="*/ 16 w 102"/>
              <a:gd name="T47" fmla="*/ 14 h 102"/>
              <a:gd name="T48" fmla="*/ 14 w 102"/>
              <a:gd name="T49" fmla="*/ 11 h 102"/>
              <a:gd name="T50" fmla="*/ 93 w 102"/>
              <a:gd name="T51" fmla="*/ 2 h 102"/>
              <a:gd name="T52" fmla="*/ 76 w 102"/>
              <a:gd name="T53" fmla="*/ 0 h 102"/>
              <a:gd name="T54" fmla="*/ 14 w 102"/>
              <a:gd name="T55" fmla="*/ 4 h 102"/>
              <a:gd name="T56" fmla="*/ 9 w 102"/>
              <a:gd name="T57" fmla="*/ 19 h 102"/>
              <a:gd name="T58" fmla="*/ 20 w 102"/>
              <a:gd name="T59" fmla="*/ 19 h 102"/>
              <a:gd name="T60" fmla="*/ 22 w 102"/>
              <a:gd name="T61" fmla="*/ 24 h 102"/>
              <a:gd name="T62" fmla="*/ 21 w 102"/>
              <a:gd name="T63" fmla="*/ 59 h 102"/>
              <a:gd name="T64" fmla="*/ 24 w 102"/>
              <a:gd name="T65" fmla="*/ 66 h 102"/>
              <a:gd name="T66" fmla="*/ 20 w 102"/>
              <a:gd name="T67" fmla="*/ 85 h 102"/>
              <a:gd name="T68" fmla="*/ 12 w 102"/>
              <a:gd name="T69" fmla="*/ 94 h 102"/>
              <a:gd name="T70" fmla="*/ 86 w 102"/>
              <a:gd name="T71" fmla="*/ 102 h 102"/>
              <a:gd name="T72" fmla="*/ 88 w 102"/>
              <a:gd name="T73" fmla="*/ 86 h 102"/>
              <a:gd name="T74" fmla="*/ 81 w 102"/>
              <a:gd name="T75" fmla="*/ 73 h 102"/>
              <a:gd name="T76" fmla="*/ 81 w 102"/>
              <a:gd name="T77" fmla="*/ 72 h 102"/>
              <a:gd name="T78" fmla="*/ 80 w 102"/>
              <a:gd name="T79" fmla="*/ 72 h 102"/>
              <a:gd name="T80" fmla="*/ 81 w 102"/>
              <a:gd name="T81" fmla="*/ 68 h 102"/>
              <a:gd name="T82" fmla="*/ 81 w 102"/>
              <a:gd name="T83" fmla="*/ 66 h 102"/>
              <a:gd name="T84" fmla="*/ 78 w 102"/>
              <a:gd name="T85" fmla="*/ 27 h 102"/>
              <a:gd name="T86" fmla="*/ 81 w 102"/>
              <a:gd name="T87" fmla="*/ 25 h 102"/>
              <a:gd name="T88" fmla="*/ 81 w 102"/>
              <a:gd name="T89" fmla="*/ 24 h 102"/>
              <a:gd name="T90" fmla="*/ 93 w 102"/>
              <a:gd name="T91" fmla="*/ 19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2" h="102">
                <a:moveTo>
                  <a:pt x="93" y="16"/>
                </a:moveTo>
                <a:cubicBezTo>
                  <a:pt x="90" y="16"/>
                  <a:pt x="88" y="13"/>
                  <a:pt x="88" y="11"/>
                </a:cubicBezTo>
                <a:cubicBezTo>
                  <a:pt x="88" y="8"/>
                  <a:pt x="90" y="5"/>
                  <a:pt x="93" y="5"/>
                </a:cubicBezTo>
                <a:cubicBezTo>
                  <a:pt x="96" y="5"/>
                  <a:pt x="98" y="8"/>
                  <a:pt x="98" y="11"/>
                </a:cubicBezTo>
                <a:cubicBezTo>
                  <a:pt x="98" y="12"/>
                  <a:pt x="98" y="13"/>
                  <a:pt x="97" y="14"/>
                </a:cubicBezTo>
                <a:cubicBezTo>
                  <a:pt x="96" y="15"/>
                  <a:pt x="95" y="16"/>
                  <a:pt x="93" y="16"/>
                </a:cubicBezTo>
                <a:moveTo>
                  <a:pt x="81" y="7"/>
                </a:moveTo>
                <a:cubicBezTo>
                  <a:pt x="86" y="7"/>
                  <a:pt x="86" y="7"/>
                  <a:pt x="86" y="7"/>
                </a:cubicBezTo>
                <a:cubicBezTo>
                  <a:pt x="85" y="9"/>
                  <a:pt x="85" y="12"/>
                  <a:pt x="86" y="14"/>
                </a:cubicBezTo>
                <a:cubicBezTo>
                  <a:pt x="81" y="14"/>
                  <a:pt x="81" y="14"/>
                  <a:pt x="81" y="14"/>
                </a:cubicBezTo>
                <a:lnTo>
                  <a:pt x="81" y="7"/>
                </a:lnTo>
                <a:close/>
                <a:moveTo>
                  <a:pt x="76" y="24"/>
                </a:moveTo>
                <a:cubicBezTo>
                  <a:pt x="75" y="25"/>
                  <a:pt x="75" y="25"/>
                  <a:pt x="75" y="26"/>
                </a:cubicBezTo>
                <a:cubicBezTo>
                  <a:pt x="75" y="33"/>
                  <a:pt x="75" y="33"/>
                  <a:pt x="75" y="33"/>
                </a:cubicBezTo>
                <a:cubicBezTo>
                  <a:pt x="75" y="34"/>
                  <a:pt x="76" y="36"/>
                  <a:pt x="78" y="36"/>
                </a:cubicBezTo>
                <a:cubicBezTo>
                  <a:pt x="78" y="65"/>
                  <a:pt x="78" y="65"/>
                  <a:pt x="78" y="65"/>
                </a:cubicBezTo>
                <a:cubicBezTo>
                  <a:pt x="76" y="67"/>
                  <a:pt x="71" y="69"/>
                  <a:pt x="70" y="72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4"/>
                  <a:pt x="70" y="74"/>
                  <a:pt x="70" y="74"/>
                </a:cubicBezTo>
                <a:cubicBezTo>
                  <a:pt x="70" y="74"/>
                  <a:pt x="70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4" y="74"/>
                  <a:pt x="76" y="74"/>
                  <a:pt x="78" y="74"/>
                </a:cubicBezTo>
                <a:cubicBezTo>
                  <a:pt x="78" y="85"/>
                  <a:pt x="78" y="85"/>
                  <a:pt x="78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6" y="70"/>
                  <a:pt x="27" y="68"/>
                  <a:pt x="27" y="66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0"/>
                  <a:pt x="27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7"/>
                  <a:pt x="28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2" y="27"/>
                  <a:pt x="32" y="27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1" y="22"/>
                  <a:pt x="26" y="19"/>
                  <a:pt x="24" y="18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5"/>
                  <a:pt x="25" y="4"/>
                  <a:pt x="2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7" y="4"/>
                  <a:pt x="78" y="5"/>
                  <a:pt x="78" y="5"/>
                </a:cubicBezTo>
                <a:cubicBezTo>
                  <a:pt x="78" y="23"/>
                  <a:pt x="78" y="23"/>
                  <a:pt x="78" y="23"/>
                </a:cubicBezTo>
                <a:lnTo>
                  <a:pt x="76" y="24"/>
                </a:lnTo>
                <a:close/>
                <a:moveTo>
                  <a:pt x="86" y="94"/>
                </a:moveTo>
                <a:cubicBezTo>
                  <a:pt x="87" y="95"/>
                  <a:pt x="86" y="97"/>
                  <a:pt x="86" y="99"/>
                </a:cubicBezTo>
                <a:cubicBezTo>
                  <a:pt x="16" y="99"/>
                  <a:pt x="16" y="99"/>
                  <a:pt x="16" y="99"/>
                </a:cubicBezTo>
                <a:cubicBezTo>
                  <a:pt x="16" y="97"/>
                  <a:pt x="15" y="95"/>
                  <a:pt x="15" y="94"/>
                </a:cubicBezTo>
                <a:cubicBezTo>
                  <a:pt x="15" y="92"/>
                  <a:pt x="16" y="90"/>
                  <a:pt x="16" y="88"/>
                </a:cubicBezTo>
                <a:cubicBezTo>
                  <a:pt x="86" y="88"/>
                  <a:pt x="86" y="88"/>
                  <a:pt x="86" y="88"/>
                </a:cubicBezTo>
                <a:cubicBezTo>
                  <a:pt x="86" y="90"/>
                  <a:pt x="87" y="92"/>
                  <a:pt x="86" y="94"/>
                </a:cubicBezTo>
                <a:moveTo>
                  <a:pt x="16" y="14"/>
                </a:moveTo>
                <a:cubicBezTo>
                  <a:pt x="17" y="12"/>
                  <a:pt x="17" y="9"/>
                  <a:pt x="16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14"/>
                  <a:pt x="20" y="14"/>
                  <a:pt x="20" y="14"/>
                </a:cubicBezTo>
                <a:lnTo>
                  <a:pt x="16" y="14"/>
                </a:lnTo>
                <a:close/>
                <a:moveTo>
                  <a:pt x="3" y="11"/>
                </a:moveTo>
                <a:cubicBezTo>
                  <a:pt x="3" y="8"/>
                  <a:pt x="6" y="5"/>
                  <a:pt x="9" y="5"/>
                </a:cubicBezTo>
                <a:cubicBezTo>
                  <a:pt x="11" y="5"/>
                  <a:pt x="14" y="8"/>
                  <a:pt x="14" y="11"/>
                </a:cubicBezTo>
                <a:cubicBezTo>
                  <a:pt x="14" y="13"/>
                  <a:pt x="11" y="16"/>
                  <a:pt x="9" y="16"/>
                </a:cubicBezTo>
                <a:cubicBezTo>
                  <a:pt x="6" y="16"/>
                  <a:pt x="3" y="13"/>
                  <a:pt x="3" y="11"/>
                </a:cubicBezTo>
                <a:moveTo>
                  <a:pt x="93" y="2"/>
                </a:moveTo>
                <a:cubicBezTo>
                  <a:pt x="91" y="2"/>
                  <a:pt x="90" y="3"/>
                  <a:pt x="88" y="4"/>
                </a:cubicBezTo>
                <a:cubicBezTo>
                  <a:pt x="81" y="4"/>
                  <a:pt x="81" y="4"/>
                  <a:pt x="81" y="4"/>
                </a:cubicBezTo>
                <a:cubicBezTo>
                  <a:pt x="80" y="2"/>
                  <a:pt x="78" y="0"/>
                  <a:pt x="7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3" y="0"/>
                  <a:pt x="21" y="2"/>
                  <a:pt x="21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2" y="3"/>
                  <a:pt x="10" y="2"/>
                  <a:pt x="9" y="2"/>
                </a:cubicBezTo>
                <a:cubicBezTo>
                  <a:pt x="4" y="2"/>
                  <a:pt x="0" y="6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10" y="19"/>
                  <a:pt x="12" y="18"/>
                  <a:pt x="14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1" y="20"/>
                  <a:pt x="21" y="21"/>
                </a:cubicBezTo>
                <a:cubicBezTo>
                  <a:pt x="23" y="21"/>
                  <a:pt x="25" y="22"/>
                  <a:pt x="26" y="23"/>
                </a:cubicBezTo>
                <a:cubicBezTo>
                  <a:pt x="24" y="23"/>
                  <a:pt x="23" y="24"/>
                  <a:pt x="22" y="24"/>
                </a:cubicBezTo>
                <a:cubicBezTo>
                  <a:pt x="21" y="24"/>
                  <a:pt x="20" y="25"/>
                  <a:pt x="20" y="26"/>
                </a:cubicBezTo>
                <a:cubicBezTo>
                  <a:pt x="20" y="58"/>
                  <a:pt x="20" y="58"/>
                  <a:pt x="20" y="58"/>
                </a:cubicBezTo>
                <a:cubicBezTo>
                  <a:pt x="20" y="58"/>
                  <a:pt x="21" y="59"/>
                  <a:pt x="21" y="59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3" y="66"/>
                  <a:pt x="22" y="67"/>
                  <a:pt x="21" y="67"/>
                </a:cubicBezTo>
                <a:cubicBezTo>
                  <a:pt x="21" y="68"/>
                  <a:pt x="20" y="69"/>
                  <a:pt x="20" y="70"/>
                </a:cubicBezTo>
                <a:cubicBezTo>
                  <a:pt x="20" y="85"/>
                  <a:pt x="20" y="85"/>
                  <a:pt x="20" y="85"/>
                </a:cubicBezTo>
                <a:cubicBezTo>
                  <a:pt x="15" y="85"/>
                  <a:pt x="15" y="85"/>
                  <a:pt x="15" y="85"/>
                </a:cubicBezTo>
                <a:cubicBezTo>
                  <a:pt x="15" y="85"/>
                  <a:pt x="14" y="85"/>
                  <a:pt x="14" y="86"/>
                </a:cubicBezTo>
                <a:cubicBezTo>
                  <a:pt x="14" y="86"/>
                  <a:pt x="12" y="88"/>
                  <a:pt x="12" y="94"/>
                </a:cubicBezTo>
                <a:cubicBezTo>
                  <a:pt x="12" y="99"/>
                  <a:pt x="14" y="101"/>
                  <a:pt x="14" y="102"/>
                </a:cubicBezTo>
                <a:cubicBezTo>
                  <a:pt x="14" y="102"/>
                  <a:pt x="15" y="102"/>
                  <a:pt x="15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7" y="102"/>
                  <a:pt x="87" y="102"/>
                  <a:pt x="88" y="102"/>
                </a:cubicBezTo>
                <a:cubicBezTo>
                  <a:pt x="88" y="101"/>
                  <a:pt x="90" y="99"/>
                  <a:pt x="90" y="94"/>
                </a:cubicBezTo>
                <a:cubicBezTo>
                  <a:pt x="90" y="88"/>
                  <a:pt x="88" y="86"/>
                  <a:pt x="88" y="86"/>
                </a:cubicBezTo>
                <a:cubicBezTo>
                  <a:pt x="87" y="85"/>
                  <a:pt x="87" y="85"/>
                  <a:pt x="86" y="85"/>
                </a:cubicBezTo>
                <a:cubicBezTo>
                  <a:pt x="81" y="85"/>
                  <a:pt x="81" y="85"/>
                  <a:pt x="81" y="85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79" y="71"/>
                  <a:pt x="77" y="71"/>
                  <a:pt x="76" y="71"/>
                </a:cubicBezTo>
                <a:cubicBezTo>
                  <a:pt x="77" y="70"/>
                  <a:pt x="79" y="69"/>
                  <a:pt x="80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6"/>
                  <a:pt x="81" y="66"/>
                  <a:pt x="81" y="6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4"/>
                  <a:pt x="80" y="33"/>
                  <a:pt x="78" y="33"/>
                </a:cubicBezTo>
                <a:cubicBezTo>
                  <a:pt x="78" y="27"/>
                  <a:pt x="78" y="27"/>
                  <a:pt x="78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17"/>
                  <a:pt x="81" y="17"/>
                  <a:pt x="81" y="17"/>
                </a:cubicBezTo>
                <a:cubicBezTo>
                  <a:pt x="88" y="17"/>
                  <a:pt x="88" y="17"/>
                  <a:pt x="88" y="17"/>
                </a:cubicBezTo>
                <a:cubicBezTo>
                  <a:pt x="90" y="18"/>
                  <a:pt x="91" y="19"/>
                  <a:pt x="93" y="19"/>
                </a:cubicBezTo>
                <a:cubicBezTo>
                  <a:pt x="98" y="19"/>
                  <a:pt x="102" y="15"/>
                  <a:pt x="102" y="11"/>
                </a:cubicBezTo>
                <a:cubicBezTo>
                  <a:pt x="102" y="6"/>
                  <a:pt x="98" y="2"/>
                  <a:pt x="93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" name="Freeform 209"/>
          <p:cNvSpPr>
            <a:spLocks/>
          </p:cNvSpPr>
          <p:nvPr/>
        </p:nvSpPr>
        <p:spPr bwMode="auto">
          <a:xfrm>
            <a:off x="1435100" y="6267450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3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8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" name="Freeform 210"/>
          <p:cNvSpPr>
            <a:spLocks/>
          </p:cNvSpPr>
          <p:nvPr/>
        </p:nvSpPr>
        <p:spPr bwMode="auto">
          <a:xfrm>
            <a:off x="1435100" y="6354763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2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7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" name="Freeform 211"/>
          <p:cNvSpPr>
            <a:spLocks/>
          </p:cNvSpPr>
          <p:nvPr/>
        </p:nvSpPr>
        <p:spPr bwMode="auto">
          <a:xfrm>
            <a:off x="1430338" y="6442075"/>
            <a:ext cx="165100" cy="46037"/>
          </a:xfrm>
          <a:custGeom>
            <a:avLst/>
            <a:gdLst>
              <a:gd name="T0" fmla="*/ 31 w 33"/>
              <a:gd name="T1" fmla="*/ 4 h 9"/>
              <a:gd name="T2" fmla="*/ 29 w 33"/>
              <a:gd name="T3" fmla="*/ 4 h 9"/>
              <a:gd name="T4" fmla="*/ 26 w 33"/>
              <a:gd name="T5" fmla="*/ 1 h 9"/>
              <a:gd name="T6" fmla="*/ 24 w 33"/>
              <a:gd name="T7" fmla="*/ 1 h 9"/>
              <a:gd name="T8" fmla="*/ 20 w 33"/>
              <a:gd name="T9" fmla="*/ 4 h 9"/>
              <a:gd name="T10" fmla="*/ 19 w 33"/>
              <a:gd name="T11" fmla="*/ 2 h 9"/>
              <a:gd name="T12" fmla="*/ 18 w 33"/>
              <a:gd name="T13" fmla="*/ 1 h 9"/>
              <a:gd name="T14" fmla="*/ 17 w 33"/>
              <a:gd name="T15" fmla="*/ 1 h 9"/>
              <a:gd name="T16" fmla="*/ 10 w 33"/>
              <a:gd name="T17" fmla="*/ 4 h 9"/>
              <a:gd name="T18" fmla="*/ 8 w 33"/>
              <a:gd name="T19" fmla="*/ 2 h 9"/>
              <a:gd name="T20" fmla="*/ 6 w 33"/>
              <a:gd name="T21" fmla="*/ 2 h 9"/>
              <a:gd name="T22" fmla="*/ 2 w 33"/>
              <a:gd name="T23" fmla="*/ 4 h 9"/>
              <a:gd name="T24" fmla="*/ 1 w 33"/>
              <a:gd name="T25" fmla="*/ 6 h 9"/>
              <a:gd name="T26" fmla="*/ 3 w 33"/>
              <a:gd name="T27" fmla="*/ 7 h 9"/>
              <a:gd name="T28" fmla="*/ 7 w 33"/>
              <a:gd name="T29" fmla="*/ 6 h 9"/>
              <a:gd name="T30" fmla="*/ 9 w 33"/>
              <a:gd name="T31" fmla="*/ 7 h 9"/>
              <a:gd name="T32" fmla="*/ 11 w 33"/>
              <a:gd name="T33" fmla="*/ 7 h 9"/>
              <a:gd name="T34" fmla="*/ 16 w 33"/>
              <a:gd name="T35" fmla="*/ 5 h 9"/>
              <a:gd name="T36" fmla="*/ 17 w 33"/>
              <a:gd name="T37" fmla="*/ 8 h 9"/>
              <a:gd name="T38" fmla="*/ 19 w 33"/>
              <a:gd name="T39" fmla="*/ 9 h 9"/>
              <a:gd name="T40" fmla="*/ 20 w 33"/>
              <a:gd name="T41" fmla="*/ 9 h 9"/>
              <a:gd name="T42" fmla="*/ 25 w 33"/>
              <a:gd name="T43" fmla="*/ 5 h 9"/>
              <a:gd name="T44" fmla="*/ 27 w 33"/>
              <a:gd name="T45" fmla="*/ 7 h 9"/>
              <a:gd name="T46" fmla="*/ 28 w 33"/>
              <a:gd name="T47" fmla="*/ 7 h 9"/>
              <a:gd name="T48" fmla="*/ 31 w 33"/>
              <a:gd name="T49" fmla="*/ 7 h 9"/>
              <a:gd name="T50" fmla="*/ 33 w 33"/>
              <a:gd name="T51" fmla="*/ 6 h 9"/>
              <a:gd name="T52" fmla="*/ 31 w 33"/>
              <a:gd name="T53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9">
                <a:moveTo>
                  <a:pt x="31" y="4"/>
                </a:moveTo>
                <a:cubicBezTo>
                  <a:pt x="29" y="4"/>
                  <a:pt x="29" y="4"/>
                  <a:pt x="29" y="4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5"/>
                  <a:pt x="16" y="5"/>
                  <a:pt x="16" y="5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5"/>
                  <a:pt x="25" y="5"/>
                  <a:pt x="25" y="5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2" y="7"/>
                  <a:pt x="33" y="7"/>
                  <a:pt x="33" y="6"/>
                </a:cubicBezTo>
                <a:cubicBezTo>
                  <a:pt x="33" y="5"/>
                  <a:pt x="32" y="4"/>
                  <a:pt x="31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" name="Freeform 212"/>
          <p:cNvSpPr>
            <a:spLocks/>
          </p:cNvSpPr>
          <p:nvPr/>
        </p:nvSpPr>
        <p:spPr bwMode="auto">
          <a:xfrm>
            <a:off x="1430338" y="6529388"/>
            <a:ext cx="150813" cy="46037"/>
          </a:xfrm>
          <a:custGeom>
            <a:avLst/>
            <a:gdLst>
              <a:gd name="T0" fmla="*/ 26 w 30"/>
              <a:gd name="T1" fmla="*/ 1 h 9"/>
              <a:gd name="T2" fmla="*/ 24 w 30"/>
              <a:gd name="T3" fmla="*/ 1 h 9"/>
              <a:gd name="T4" fmla="*/ 20 w 30"/>
              <a:gd name="T5" fmla="*/ 4 h 9"/>
              <a:gd name="T6" fmla="*/ 19 w 30"/>
              <a:gd name="T7" fmla="*/ 2 h 9"/>
              <a:gd name="T8" fmla="*/ 18 w 30"/>
              <a:gd name="T9" fmla="*/ 1 h 9"/>
              <a:gd name="T10" fmla="*/ 17 w 30"/>
              <a:gd name="T11" fmla="*/ 1 h 9"/>
              <a:gd name="T12" fmla="*/ 10 w 30"/>
              <a:gd name="T13" fmla="*/ 4 h 9"/>
              <a:gd name="T14" fmla="*/ 8 w 30"/>
              <a:gd name="T15" fmla="*/ 2 h 9"/>
              <a:gd name="T16" fmla="*/ 6 w 30"/>
              <a:gd name="T17" fmla="*/ 2 h 9"/>
              <a:gd name="T18" fmla="*/ 2 w 30"/>
              <a:gd name="T19" fmla="*/ 4 h 9"/>
              <a:gd name="T20" fmla="*/ 1 w 30"/>
              <a:gd name="T21" fmla="*/ 6 h 9"/>
              <a:gd name="T22" fmla="*/ 3 w 30"/>
              <a:gd name="T23" fmla="*/ 7 h 9"/>
              <a:gd name="T24" fmla="*/ 7 w 30"/>
              <a:gd name="T25" fmla="*/ 6 h 9"/>
              <a:gd name="T26" fmla="*/ 9 w 30"/>
              <a:gd name="T27" fmla="*/ 7 h 9"/>
              <a:gd name="T28" fmla="*/ 11 w 30"/>
              <a:gd name="T29" fmla="*/ 7 h 9"/>
              <a:gd name="T30" fmla="*/ 16 w 30"/>
              <a:gd name="T31" fmla="*/ 4 h 9"/>
              <a:gd name="T32" fmla="*/ 17 w 30"/>
              <a:gd name="T33" fmla="*/ 8 h 9"/>
              <a:gd name="T34" fmla="*/ 19 w 30"/>
              <a:gd name="T35" fmla="*/ 9 h 9"/>
              <a:gd name="T36" fmla="*/ 20 w 30"/>
              <a:gd name="T37" fmla="*/ 9 h 9"/>
              <a:gd name="T38" fmla="*/ 25 w 30"/>
              <a:gd name="T39" fmla="*/ 4 h 9"/>
              <a:gd name="T40" fmla="*/ 27 w 30"/>
              <a:gd name="T41" fmla="*/ 7 h 9"/>
              <a:gd name="T42" fmla="*/ 28 w 30"/>
              <a:gd name="T43" fmla="*/ 7 h 9"/>
              <a:gd name="T44" fmla="*/ 30 w 30"/>
              <a:gd name="T45" fmla="*/ 6 h 9"/>
              <a:gd name="T46" fmla="*/ 29 w 30"/>
              <a:gd name="T47" fmla="*/ 4 h 9"/>
              <a:gd name="T48" fmla="*/ 26 w 30"/>
              <a:gd name="T49" fmla="*/ 1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0" h="9">
                <a:moveTo>
                  <a:pt x="26" y="1"/>
                </a:move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4"/>
                  <a:pt x="25" y="4"/>
                  <a:pt x="25" y="4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29" y="7"/>
                  <a:pt x="30" y="7"/>
                  <a:pt x="30" y="6"/>
                </a:cubicBezTo>
                <a:cubicBezTo>
                  <a:pt x="30" y="5"/>
                  <a:pt x="30" y="5"/>
                  <a:pt x="29" y="4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" name="Freeform 213"/>
          <p:cNvSpPr>
            <a:spLocks/>
          </p:cNvSpPr>
          <p:nvPr/>
        </p:nvSpPr>
        <p:spPr bwMode="auto">
          <a:xfrm>
            <a:off x="1128713" y="6499225"/>
            <a:ext cx="166688" cy="174625"/>
          </a:xfrm>
          <a:custGeom>
            <a:avLst/>
            <a:gdLst>
              <a:gd name="T0" fmla="*/ 0 w 33"/>
              <a:gd name="T1" fmla="*/ 1 h 34"/>
              <a:gd name="T2" fmla="*/ 2 w 33"/>
              <a:gd name="T3" fmla="*/ 26 h 34"/>
              <a:gd name="T4" fmla="*/ 12 w 33"/>
              <a:gd name="T5" fmla="*/ 34 h 34"/>
              <a:gd name="T6" fmla="*/ 31 w 33"/>
              <a:gd name="T7" fmla="*/ 34 h 34"/>
              <a:gd name="T8" fmla="*/ 33 w 33"/>
              <a:gd name="T9" fmla="*/ 33 h 34"/>
              <a:gd name="T10" fmla="*/ 31 w 33"/>
              <a:gd name="T11" fmla="*/ 31 h 34"/>
              <a:gd name="T12" fmla="*/ 12 w 33"/>
              <a:gd name="T13" fmla="*/ 31 h 34"/>
              <a:gd name="T14" fmla="*/ 5 w 33"/>
              <a:gd name="T15" fmla="*/ 25 h 34"/>
              <a:gd name="T16" fmla="*/ 3 w 33"/>
              <a:gd name="T17" fmla="*/ 1 h 34"/>
              <a:gd name="T18" fmla="*/ 2 w 33"/>
              <a:gd name="T19" fmla="*/ 0 h 34"/>
              <a:gd name="T20" fmla="*/ 0 w 33"/>
              <a:gd name="T21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4">
                <a:moveTo>
                  <a:pt x="0" y="1"/>
                </a:moveTo>
                <a:cubicBezTo>
                  <a:pt x="2" y="26"/>
                  <a:pt x="2" y="26"/>
                  <a:pt x="2" y="26"/>
                </a:cubicBezTo>
                <a:cubicBezTo>
                  <a:pt x="3" y="31"/>
                  <a:pt x="7" y="34"/>
                  <a:pt x="12" y="34"/>
                </a:cubicBezTo>
                <a:cubicBezTo>
                  <a:pt x="31" y="34"/>
                  <a:pt x="31" y="34"/>
                  <a:pt x="31" y="34"/>
                </a:cubicBezTo>
                <a:cubicBezTo>
                  <a:pt x="32" y="34"/>
                  <a:pt x="33" y="34"/>
                  <a:pt x="33" y="33"/>
                </a:cubicBezTo>
                <a:cubicBezTo>
                  <a:pt x="33" y="32"/>
                  <a:pt x="32" y="31"/>
                  <a:pt x="31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8" y="31"/>
                  <a:pt x="5" y="29"/>
                  <a:pt x="5" y="25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" name="Freeform 214"/>
          <p:cNvSpPr>
            <a:spLocks/>
          </p:cNvSpPr>
          <p:nvPr/>
        </p:nvSpPr>
        <p:spPr bwMode="auto">
          <a:xfrm>
            <a:off x="1720850" y="6545263"/>
            <a:ext cx="146050" cy="128587"/>
          </a:xfrm>
          <a:custGeom>
            <a:avLst/>
            <a:gdLst>
              <a:gd name="T0" fmla="*/ 1 w 29"/>
              <a:gd name="T1" fmla="*/ 25 h 25"/>
              <a:gd name="T2" fmla="*/ 13 w 29"/>
              <a:gd name="T3" fmla="*/ 25 h 25"/>
              <a:gd name="T4" fmla="*/ 20 w 29"/>
              <a:gd name="T5" fmla="*/ 20 h 25"/>
              <a:gd name="T6" fmla="*/ 29 w 29"/>
              <a:gd name="T7" fmla="*/ 3 h 25"/>
              <a:gd name="T8" fmla="*/ 29 w 29"/>
              <a:gd name="T9" fmla="*/ 1 h 25"/>
              <a:gd name="T10" fmla="*/ 26 w 29"/>
              <a:gd name="T11" fmla="*/ 1 h 25"/>
              <a:gd name="T12" fmla="*/ 17 w 29"/>
              <a:gd name="T13" fmla="*/ 19 h 25"/>
              <a:gd name="T14" fmla="*/ 13 w 29"/>
              <a:gd name="T15" fmla="*/ 22 h 25"/>
              <a:gd name="T16" fmla="*/ 1 w 29"/>
              <a:gd name="T17" fmla="*/ 22 h 25"/>
              <a:gd name="T18" fmla="*/ 0 w 29"/>
              <a:gd name="T19" fmla="*/ 24 h 25"/>
              <a:gd name="T20" fmla="*/ 1 w 29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" h="25">
                <a:moveTo>
                  <a:pt x="1" y="25"/>
                </a:moveTo>
                <a:cubicBezTo>
                  <a:pt x="13" y="25"/>
                  <a:pt x="13" y="25"/>
                  <a:pt x="13" y="25"/>
                </a:cubicBezTo>
                <a:cubicBezTo>
                  <a:pt x="16" y="25"/>
                  <a:pt x="19" y="23"/>
                  <a:pt x="20" y="20"/>
                </a:cubicBezTo>
                <a:cubicBezTo>
                  <a:pt x="21" y="15"/>
                  <a:pt x="23" y="8"/>
                  <a:pt x="29" y="3"/>
                </a:cubicBezTo>
                <a:cubicBezTo>
                  <a:pt x="29" y="2"/>
                  <a:pt x="29" y="1"/>
                  <a:pt x="29" y="1"/>
                </a:cubicBezTo>
                <a:cubicBezTo>
                  <a:pt x="28" y="0"/>
                  <a:pt x="27" y="0"/>
                  <a:pt x="26" y="1"/>
                </a:cubicBezTo>
                <a:cubicBezTo>
                  <a:pt x="21" y="7"/>
                  <a:pt x="18" y="14"/>
                  <a:pt x="17" y="19"/>
                </a:cubicBezTo>
                <a:cubicBezTo>
                  <a:pt x="17" y="21"/>
                  <a:pt x="15" y="22"/>
                  <a:pt x="13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3"/>
                  <a:pt x="0" y="24"/>
                </a:cubicBezTo>
                <a:cubicBezTo>
                  <a:pt x="0" y="25"/>
                  <a:pt x="0" y="25"/>
                  <a:pt x="1" y="2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" name="Freeform 215"/>
          <p:cNvSpPr>
            <a:spLocks/>
          </p:cNvSpPr>
          <p:nvPr/>
        </p:nvSpPr>
        <p:spPr bwMode="auto">
          <a:xfrm>
            <a:off x="2303463" y="6708775"/>
            <a:ext cx="155575" cy="11112"/>
          </a:xfrm>
          <a:custGeom>
            <a:avLst/>
            <a:gdLst>
              <a:gd name="T0" fmla="*/ 1 w 31"/>
              <a:gd name="T1" fmla="*/ 2 h 2"/>
              <a:gd name="T2" fmla="*/ 29 w 31"/>
              <a:gd name="T3" fmla="*/ 2 h 2"/>
              <a:gd name="T4" fmla="*/ 31 w 31"/>
              <a:gd name="T5" fmla="*/ 1 h 2"/>
              <a:gd name="T6" fmla="*/ 29 w 31"/>
              <a:gd name="T7" fmla="*/ 0 h 2"/>
              <a:gd name="T8" fmla="*/ 1 w 31"/>
              <a:gd name="T9" fmla="*/ 0 h 2"/>
              <a:gd name="T10" fmla="*/ 0 w 31"/>
              <a:gd name="T11" fmla="*/ 1 h 2"/>
              <a:gd name="T12" fmla="*/ 1 w 3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2">
                <a:moveTo>
                  <a:pt x="1" y="2"/>
                </a:moveTo>
                <a:cubicBezTo>
                  <a:pt x="29" y="2"/>
                  <a:pt x="29" y="2"/>
                  <a:pt x="29" y="2"/>
                </a:cubicBezTo>
                <a:cubicBezTo>
                  <a:pt x="30" y="2"/>
                  <a:pt x="31" y="2"/>
                  <a:pt x="31" y="1"/>
                </a:cubicBezTo>
                <a:cubicBezTo>
                  <a:pt x="31" y="0"/>
                  <a:pt x="30" y="0"/>
                  <a:pt x="2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" name="Freeform 216"/>
          <p:cNvSpPr>
            <a:spLocks/>
          </p:cNvSpPr>
          <p:nvPr/>
        </p:nvSpPr>
        <p:spPr bwMode="auto">
          <a:xfrm>
            <a:off x="2940050" y="6607175"/>
            <a:ext cx="215900" cy="96837"/>
          </a:xfrm>
          <a:custGeom>
            <a:avLst/>
            <a:gdLst>
              <a:gd name="T0" fmla="*/ 0 w 43"/>
              <a:gd name="T1" fmla="*/ 1 h 19"/>
              <a:gd name="T2" fmla="*/ 0 w 43"/>
              <a:gd name="T3" fmla="*/ 11 h 19"/>
              <a:gd name="T4" fmla="*/ 9 w 43"/>
              <a:gd name="T5" fmla="*/ 19 h 19"/>
              <a:gd name="T6" fmla="*/ 42 w 43"/>
              <a:gd name="T7" fmla="*/ 19 h 19"/>
              <a:gd name="T8" fmla="*/ 43 w 43"/>
              <a:gd name="T9" fmla="*/ 18 h 19"/>
              <a:gd name="T10" fmla="*/ 42 w 43"/>
              <a:gd name="T11" fmla="*/ 16 h 19"/>
              <a:gd name="T12" fmla="*/ 9 w 43"/>
              <a:gd name="T13" fmla="*/ 16 h 19"/>
              <a:gd name="T14" fmla="*/ 3 w 43"/>
              <a:gd name="T15" fmla="*/ 11 h 19"/>
              <a:gd name="T16" fmla="*/ 3 w 43"/>
              <a:gd name="T17" fmla="*/ 1 h 19"/>
              <a:gd name="T18" fmla="*/ 2 w 43"/>
              <a:gd name="T19" fmla="*/ 0 h 19"/>
              <a:gd name="T20" fmla="*/ 0 w 43"/>
              <a:gd name="T21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" h="19">
                <a:moveTo>
                  <a:pt x="0" y="1"/>
                </a:moveTo>
                <a:cubicBezTo>
                  <a:pt x="0" y="11"/>
                  <a:pt x="0" y="11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3" y="19"/>
                  <a:pt x="43" y="19"/>
                  <a:pt x="43" y="18"/>
                </a:cubicBezTo>
                <a:cubicBezTo>
                  <a:pt x="43" y="17"/>
                  <a:pt x="43" y="16"/>
                  <a:pt x="42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6" y="16"/>
                  <a:pt x="3" y="14"/>
                  <a:pt x="3" y="1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" name="Freeform 217"/>
          <p:cNvSpPr>
            <a:spLocks/>
          </p:cNvSpPr>
          <p:nvPr/>
        </p:nvSpPr>
        <p:spPr bwMode="auto">
          <a:xfrm>
            <a:off x="3502025" y="6554788"/>
            <a:ext cx="130175" cy="185737"/>
          </a:xfrm>
          <a:custGeom>
            <a:avLst/>
            <a:gdLst>
              <a:gd name="T0" fmla="*/ 0 w 26"/>
              <a:gd name="T1" fmla="*/ 1 h 36"/>
              <a:gd name="T2" fmla="*/ 0 w 26"/>
              <a:gd name="T3" fmla="*/ 28 h 36"/>
              <a:gd name="T4" fmla="*/ 0 w 26"/>
              <a:gd name="T5" fmla="*/ 28 h 36"/>
              <a:gd name="T6" fmla="*/ 3 w 26"/>
              <a:gd name="T7" fmla="*/ 32 h 36"/>
              <a:gd name="T8" fmla="*/ 23 w 26"/>
              <a:gd name="T9" fmla="*/ 36 h 36"/>
              <a:gd name="T10" fmla="*/ 24 w 26"/>
              <a:gd name="T11" fmla="*/ 36 h 36"/>
              <a:gd name="T12" fmla="*/ 26 w 26"/>
              <a:gd name="T13" fmla="*/ 35 h 36"/>
              <a:gd name="T14" fmla="*/ 24 w 26"/>
              <a:gd name="T15" fmla="*/ 33 h 36"/>
              <a:gd name="T16" fmla="*/ 23 w 26"/>
              <a:gd name="T17" fmla="*/ 33 h 36"/>
              <a:gd name="T18" fmla="*/ 5 w 26"/>
              <a:gd name="T19" fmla="*/ 30 h 36"/>
              <a:gd name="T20" fmla="*/ 3 w 26"/>
              <a:gd name="T21" fmla="*/ 28 h 36"/>
              <a:gd name="T22" fmla="*/ 3 w 26"/>
              <a:gd name="T23" fmla="*/ 28 h 36"/>
              <a:gd name="T24" fmla="*/ 3 w 26"/>
              <a:gd name="T25" fmla="*/ 28 h 36"/>
              <a:gd name="T26" fmla="*/ 2 w 26"/>
              <a:gd name="T27" fmla="*/ 28 h 36"/>
              <a:gd name="T28" fmla="*/ 3 w 26"/>
              <a:gd name="T29" fmla="*/ 28 h 36"/>
              <a:gd name="T30" fmla="*/ 3 w 26"/>
              <a:gd name="T31" fmla="*/ 28 h 36"/>
              <a:gd name="T32" fmla="*/ 2 w 26"/>
              <a:gd name="T33" fmla="*/ 28 h 36"/>
              <a:gd name="T34" fmla="*/ 3 w 26"/>
              <a:gd name="T35" fmla="*/ 28 h 36"/>
              <a:gd name="T36" fmla="*/ 1 w 26"/>
              <a:gd name="T37" fmla="*/ 28 h 36"/>
              <a:gd name="T38" fmla="*/ 3 w 26"/>
              <a:gd name="T39" fmla="*/ 28 h 36"/>
              <a:gd name="T40" fmla="*/ 3 w 26"/>
              <a:gd name="T41" fmla="*/ 1 h 36"/>
              <a:gd name="T42" fmla="*/ 1 w 26"/>
              <a:gd name="T43" fmla="*/ 0 h 36"/>
              <a:gd name="T44" fmla="*/ 0 w 26"/>
              <a:gd name="T4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36">
                <a:moveTo>
                  <a:pt x="0" y="1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31"/>
                  <a:pt x="3" y="32"/>
                </a:cubicBezTo>
                <a:cubicBezTo>
                  <a:pt x="7" y="34"/>
                  <a:pt x="12" y="36"/>
                  <a:pt x="23" y="36"/>
                </a:cubicBezTo>
                <a:cubicBezTo>
                  <a:pt x="23" y="36"/>
                  <a:pt x="24" y="36"/>
                  <a:pt x="24" y="36"/>
                </a:cubicBezTo>
                <a:cubicBezTo>
                  <a:pt x="25" y="36"/>
                  <a:pt x="26" y="35"/>
                  <a:pt x="26" y="35"/>
                </a:cubicBezTo>
                <a:cubicBezTo>
                  <a:pt x="26" y="34"/>
                  <a:pt x="25" y="33"/>
                  <a:pt x="24" y="33"/>
                </a:cubicBezTo>
                <a:cubicBezTo>
                  <a:pt x="24" y="33"/>
                  <a:pt x="23" y="33"/>
                  <a:pt x="23" y="33"/>
                </a:cubicBezTo>
                <a:cubicBezTo>
                  <a:pt x="12" y="33"/>
                  <a:pt x="7" y="31"/>
                  <a:pt x="5" y="30"/>
                </a:cubicBezTo>
                <a:cubicBezTo>
                  <a:pt x="4" y="29"/>
                  <a:pt x="3" y="29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" name="Freeform 218"/>
          <p:cNvSpPr>
            <a:spLocks/>
          </p:cNvSpPr>
          <p:nvPr/>
        </p:nvSpPr>
        <p:spPr bwMode="auto">
          <a:xfrm>
            <a:off x="3898900" y="6724650"/>
            <a:ext cx="666750" cy="15875"/>
          </a:xfrm>
          <a:custGeom>
            <a:avLst/>
            <a:gdLst>
              <a:gd name="T0" fmla="*/ 1 w 133"/>
              <a:gd name="T1" fmla="*/ 3 h 3"/>
              <a:gd name="T2" fmla="*/ 131 w 133"/>
              <a:gd name="T3" fmla="*/ 3 h 3"/>
              <a:gd name="T4" fmla="*/ 133 w 133"/>
              <a:gd name="T5" fmla="*/ 1 h 3"/>
              <a:gd name="T6" fmla="*/ 131 w 133"/>
              <a:gd name="T7" fmla="*/ 0 h 3"/>
              <a:gd name="T8" fmla="*/ 1 w 133"/>
              <a:gd name="T9" fmla="*/ 0 h 3"/>
              <a:gd name="T10" fmla="*/ 0 w 133"/>
              <a:gd name="T11" fmla="*/ 1 h 3"/>
              <a:gd name="T12" fmla="*/ 1 w 13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" h="3">
                <a:moveTo>
                  <a:pt x="1" y="3"/>
                </a:moveTo>
                <a:cubicBezTo>
                  <a:pt x="131" y="3"/>
                  <a:pt x="131" y="3"/>
                  <a:pt x="131" y="3"/>
                </a:cubicBezTo>
                <a:cubicBezTo>
                  <a:pt x="132" y="3"/>
                  <a:pt x="133" y="2"/>
                  <a:pt x="133" y="1"/>
                </a:cubicBezTo>
                <a:cubicBezTo>
                  <a:pt x="133" y="0"/>
                  <a:pt x="132" y="0"/>
                  <a:pt x="13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" name="Freeform 219"/>
          <p:cNvSpPr>
            <a:spLocks/>
          </p:cNvSpPr>
          <p:nvPr/>
        </p:nvSpPr>
        <p:spPr bwMode="auto">
          <a:xfrm>
            <a:off x="5719763" y="6683375"/>
            <a:ext cx="361950" cy="57150"/>
          </a:xfrm>
          <a:custGeom>
            <a:avLst/>
            <a:gdLst>
              <a:gd name="T0" fmla="*/ 2 w 72"/>
              <a:gd name="T1" fmla="*/ 11 h 11"/>
              <a:gd name="T2" fmla="*/ 22 w 72"/>
              <a:gd name="T3" fmla="*/ 11 h 11"/>
              <a:gd name="T4" fmla="*/ 27 w 72"/>
              <a:gd name="T5" fmla="*/ 5 h 11"/>
              <a:gd name="T6" fmla="*/ 30 w 72"/>
              <a:gd name="T7" fmla="*/ 3 h 11"/>
              <a:gd name="T8" fmla="*/ 70 w 72"/>
              <a:gd name="T9" fmla="*/ 3 h 11"/>
              <a:gd name="T10" fmla="*/ 72 w 72"/>
              <a:gd name="T11" fmla="*/ 2 h 11"/>
              <a:gd name="T12" fmla="*/ 70 w 72"/>
              <a:gd name="T13" fmla="*/ 0 h 11"/>
              <a:gd name="T14" fmla="*/ 30 w 72"/>
              <a:gd name="T15" fmla="*/ 0 h 11"/>
              <a:gd name="T16" fmla="*/ 24 w 72"/>
              <a:gd name="T17" fmla="*/ 5 h 11"/>
              <a:gd name="T18" fmla="*/ 22 w 72"/>
              <a:gd name="T19" fmla="*/ 8 h 11"/>
              <a:gd name="T20" fmla="*/ 2 w 72"/>
              <a:gd name="T21" fmla="*/ 8 h 11"/>
              <a:gd name="T22" fmla="*/ 0 w 72"/>
              <a:gd name="T23" fmla="*/ 9 h 11"/>
              <a:gd name="T24" fmla="*/ 2 w 72"/>
              <a:gd name="T2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" h="11">
                <a:moveTo>
                  <a:pt x="2" y="11"/>
                </a:moveTo>
                <a:cubicBezTo>
                  <a:pt x="22" y="11"/>
                  <a:pt x="22" y="11"/>
                  <a:pt x="22" y="11"/>
                </a:cubicBezTo>
                <a:cubicBezTo>
                  <a:pt x="25" y="11"/>
                  <a:pt x="27" y="8"/>
                  <a:pt x="27" y="5"/>
                </a:cubicBezTo>
                <a:cubicBezTo>
                  <a:pt x="27" y="4"/>
                  <a:pt x="28" y="3"/>
                  <a:pt x="30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1" y="3"/>
                  <a:pt x="72" y="3"/>
                  <a:pt x="72" y="2"/>
                </a:cubicBezTo>
                <a:cubicBezTo>
                  <a:pt x="72" y="1"/>
                  <a:pt x="71" y="0"/>
                  <a:pt x="7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7" y="0"/>
                  <a:pt x="24" y="3"/>
                  <a:pt x="24" y="5"/>
                </a:cubicBezTo>
                <a:cubicBezTo>
                  <a:pt x="24" y="7"/>
                  <a:pt x="23" y="8"/>
                  <a:pt x="22" y="8"/>
                </a:cubicBezTo>
                <a:cubicBezTo>
                  <a:pt x="2" y="8"/>
                  <a:pt x="2" y="8"/>
                  <a:pt x="2" y="8"/>
                </a:cubicBezTo>
                <a:cubicBezTo>
                  <a:pt x="1" y="8"/>
                  <a:pt x="0" y="8"/>
                  <a:pt x="0" y="9"/>
                </a:cubicBezTo>
                <a:cubicBezTo>
                  <a:pt x="0" y="10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" name="Freeform 220"/>
          <p:cNvSpPr>
            <a:spLocks/>
          </p:cNvSpPr>
          <p:nvPr/>
        </p:nvSpPr>
        <p:spPr bwMode="auto">
          <a:xfrm>
            <a:off x="9382125" y="6524625"/>
            <a:ext cx="476250" cy="204787"/>
          </a:xfrm>
          <a:custGeom>
            <a:avLst/>
            <a:gdLst>
              <a:gd name="T0" fmla="*/ 2 w 95"/>
              <a:gd name="T1" fmla="*/ 40 h 40"/>
              <a:gd name="T2" fmla="*/ 80 w 95"/>
              <a:gd name="T3" fmla="*/ 40 h 40"/>
              <a:gd name="T4" fmla="*/ 95 w 95"/>
              <a:gd name="T5" fmla="*/ 25 h 40"/>
              <a:gd name="T6" fmla="*/ 95 w 95"/>
              <a:gd name="T7" fmla="*/ 2 h 40"/>
              <a:gd name="T8" fmla="*/ 94 w 95"/>
              <a:gd name="T9" fmla="*/ 0 h 40"/>
              <a:gd name="T10" fmla="*/ 92 w 95"/>
              <a:gd name="T11" fmla="*/ 2 h 40"/>
              <a:gd name="T12" fmla="*/ 92 w 95"/>
              <a:gd name="T13" fmla="*/ 25 h 40"/>
              <a:gd name="T14" fmla="*/ 89 w 95"/>
              <a:gd name="T15" fmla="*/ 33 h 40"/>
              <a:gd name="T16" fmla="*/ 80 w 95"/>
              <a:gd name="T17" fmla="*/ 37 h 40"/>
              <a:gd name="T18" fmla="*/ 2 w 95"/>
              <a:gd name="T19" fmla="*/ 37 h 40"/>
              <a:gd name="T20" fmla="*/ 0 w 95"/>
              <a:gd name="T21" fmla="*/ 39 h 40"/>
              <a:gd name="T22" fmla="*/ 2 w 95"/>
              <a:gd name="T2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40">
                <a:moveTo>
                  <a:pt x="2" y="40"/>
                </a:moveTo>
                <a:cubicBezTo>
                  <a:pt x="80" y="40"/>
                  <a:pt x="80" y="40"/>
                  <a:pt x="80" y="40"/>
                </a:cubicBezTo>
                <a:cubicBezTo>
                  <a:pt x="89" y="40"/>
                  <a:pt x="95" y="33"/>
                  <a:pt x="95" y="25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1"/>
                  <a:pt x="95" y="0"/>
                  <a:pt x="94" y="0"/>
                </a:cubicBezTo>
                <a:cubicBezTo>
                  <a:pt x="93" y="0"/>
                  <a:pt x="92" y="1"/>
                  <a:pt x="92" y="2"/>
                </a:cubicBezTo>
                <a:cubicBezTo>
                  <a:pt x="92" y="25"/>
                  <a:pt x="92" y="25"/>
                  <a:pt x="92" y="25"/>
                </a:cubicBezTo>
                <a:cubicBezTo>
                  <a:pt x="92" y="28"/>
                  <a:pt x="91" y="31"/>
                  <a:pt x="89" y="33"/>
                </a:cubicBezTo>
                <a:cubicBezTo>
                  <a:pt x="87" y="36"/>
                  <a:pt x="84" y="37"/>
                  <a:pt x="80" y="37"/>
                </a:cubicBezTo>
                <a:cubicBezTo>
                  <a:pt x="2" y="37"/>
                  <a:pt x="2" y="37"/>
                  <a:pt x="2" y="37"/>
                </a:cubicBezTo>
                <a:cubicBezTo>
                  <a:pt x="1" y="37"/>
                  <a:pt x="0" y="38"/>
                  <a:pt x="0" y="39"/>
                </a:cubicBezTo>
                <a:cubicBezTo>
                  <a:pt x="0" y="39"/>
                  <a:pt x="1" y="40"/>
                  <a:pt x="2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" name="Freeform 221"/>
          <p:cNvSpPr>
            <a:spLocks/>
          </p:cNvSpPr>
          <p:nvPr/>
        </p:nvSpPr>
        <p:spPr bwMode="auto">
          <a:xfrm>
            <a:off x="11018838" y="6350000"/>
            <a:ext cx="14288" cy="55562"/>
          </a:xfrm>
          <a:custGeom>
            <a:avLst/>
            <a:gdLst>
              <a:gd name="T0" fmla="*/ 0 w 3"/>
              <a:gd name="T1" fmla="*/ 2 h 11"/>
              <a:gd name="T2" fmla="*/ 0 w 3"/>
              <a:gd name="T3" fmla="*/ 10 h 11"/>
              <a:gd name="T4" fmla="*/ 2 w 3"/>
              <a:gd name="T5" fmla="*/ 11 h 11"/>
              <a:gd name="T6" fmla="*/ 3 w 3"/>
              <a:gd name="T7" fmla="*/ 10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" name="Freeform 222"/>
          <p:cNvSpPr>
            <a:spLocks/>
          </p:cNvSpPr>
          <p:nvPr/>
        </p:nvSpPr>
        <p:spPr bwMode="auto">
          <a:xfrm>
            <a:off x="11018838" y="6421438"/>
            <a:ext cx="14288" cy="57150"/>
          </a:xfrm>
          <a:custGeom>
            <a:avLst/>
            <a:gdLst>
              <a:gd name="T0" fmla="*/ 0 w 3"/>
              <a:gd name="T1" fmla="*/ 2 h 11"/>
              <a:gd name="T2" fmla="*/ 0 w 3"/>
              <a:gd name="T3" fmla="*/ 9 h 11"/>
              <a:gd name="T4" fmla="*/ 2 w 3"/>
              <a:gd name="T5" fmla="*/ 11 h 11"/>
              <a:gd name="T6" fmla="*/ 3 w 3"/>
              <a:gd name="T7" fmla="*/ 9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9"/>
                  <a:pt x="0" y="9"/>
                  <a:pt x="0" y="9"/>
                </a:cubicBezTo>
                <a:cubicBezTo>
                  <a:pt x="0" y="10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" name="Freeform 223"/>
          <p:cNvSpPr>
            <a:spLocks/>
          </p:cNvSpPr>
          <p:nvPr/>
        </p:nvSpPr>
        <p:spPr bwMode="auto">
          <a:xfrm>
            <a:off x="11018838" y="6503988"/>
            <a:ext cx="14288" cy="34925"/>
          </a:xfrm>
          <a:custGeom>
            <a:avLst/>
            <a:gdLst>
              <a:gd name="T0" fmla="*/ 0 w 3"/>
              <a:gd name="T1" fmla="*/ 2 h 7"/>
              <a:gd name="T2" fmla="*/ 0 w 3"/>
              <a:gd name="T3" fmla="*/ 5 h 7"/>
              <a:gd name="T4" fmla="*/ 2 w 3"/>
              <a:gd name="T5" fmla="*/ 7 h 7"/>
              <a:gd name="T6" fmla="*/ 3 w 3"/>
              <a:gd name="T7" fmla="*/ 5 h 7"/>
              <a:gd name="T8" fmla="*/ 3 w 3"/>
              <a:gd name="T9" fmla="*/ 2 h 7"/>
              <a:gd name="T10" fmla="*/ 2 w 3"/>
              <a:gd name="T11" fmla="*/ 0 h 7"/>
              <a:gd name="T12" fmla="*/ 0 w 3"/>
              <a:gd name="T13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0" y="2"/>
                </a:moveTo>
                <a:cubicBezTo>
                  <a:pt x="0" y="5"/>
                  <a:pt x="0" y="5"/>
                  <a:pt x="0" y="5"/>
                </a:cubicBezTo>
                <a:cubicBezTo>
                  <a:pt x="0" y="6"/>
                  <a:pt x="1" y="7"/>
                  <a:pt x="2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" name="Freeform 224"/>
          <p:cNvSpPr>
            <a:spLocks/>
          </p:cNvSpPr>
          <p:nvPr/>
        </p:nvSpPr>
        <p:spPr bwMode="auto">
          <a:xfrm>
            <a:off x="6376988" y="6246813"/>
            <a:ext cx="150813" cy="153987"/>
          </a:xfrm>
          <a:custGeom>
            <a:avLst/>
            <a:gdLst>
              <a:gd name="T0" fmla="*/ 15 w 30"/>
              <a:gd name="T1" fmla="*/ 10 h 30"/>
              <a:gd name="T2" fmla="*/ 12 w 30"/>
              <a:gd name="T3" fmla="*/ 6 h 30"/>
              <a:gd name="T4" fmla="*/ 8 w 30"/>
              <a:gd name="T5" fmla="*/ 10 h 30"/>
              <a:gd name="T6" fmla="*/ 13 w 30"/>
              <a:gd name="T7" fmla="*/ 14 h 30"/>
              <a:gd name="T8" fmla="*/ 14 w 30"/>
              <a:gd name="T9" fmla="*/ 14 h 30"/>
              <a:gd name="T10" fmla="*/ 24 w 30"/>
              <a:gd name="T11" fmla="*/ 14 h 30"/>
              <a:gd name="T12" fmla="*/ 25 w 30"/>
              <a:gd name="T13" fmla="*/ 15 h 30"/>
              <a:gd name="T14" fmla="*/ 24 w 30"/>
              <a:gd name="T15" fmla="*/ 23 h 30"/>
              <a:gd name="T16" fmla="*/ 20 w 30"/>
              <a:gd name="T17" fmla="*/ 28 h 30"/>
              <a:gd name="T18" fmla="*/ 15 w 30"/>
              <a:gd name="T19" fmla="*/ 25 h 30"/>
              <a:gd name="T20" fmla="*/ 13 w 30"/>
              <a:gd name="T21" fmla="*/ 27 h 30"/>
              <a:gd name="T22" fmla="*/ 15 w 30"/>
              <a:gd name="T23" fmla="*/ 25 h 30"/>
              <a:gd name="T24" fmla="*/ 13 w 30"/>
              <a:gd name="T25" fmla="*/ 19 h 30"/>
              <a:gd name="T26" fmla="*/ 8 w 30"/>
              <a:gd name="T27" fmla="*/ 17 h 30"/>
              <a:gd name="T28" fmla="*/ 3 w 30"/>
              <a:gd name="T29" fmla="*/ 11 h 30"/>
              <a:gd name="T30" fmla="*/ 6 w 30"/>
              <a:gd name="T31" fmla="*/ 5 h 30"/>
              <a:gd name="T32" fmla="*/ 12 w 30"/>
              <a:gd name="T33" fmla="*/ 3 h 30"/>
              <a:gd name="T34" fmla="*/ 17 w 30"/>
              <a:gd name="T35" fmla="*/ 8 h 30"/>
              <a:gd name="T36" fmla="*/ 16 w 30"/>
              <a:gd name="T37" fmla="*/ 11 h 30"/>
              <a:gd name="T38" fmla="*/ 15 w 30"/>
              <a:gd name="T39" fmla="*/ 11 h 30"/>
              <a:gd name="T40" fmla="*/ 15 w 30"/>
              <a:gd name="T41" fmla="*/ 11 h 30"/>
              <a:gd name="T42" fmla="*/ 16 w 30"/>
              <a:gd name="T43" fmla="*/ 11 h 30"/>
              <a:gd name="T44" fmla="*/ 15 w 30"/>
              <a:gd name="T45" fmla="*/ 13 h 30"/>
              <a:gd name="T46" fmla="*/ 19 w 30"/>
              <a:gd name="T47" fmla="*/ 12 h 30"/>
              <a:gd name="T48" fmla="*/ 18 w 30"/>
              <a:gd name="T49" fmla="*/ 3 h 30"/>
              <a:gd name="T50" fmla="*/ 7 w 30"/>
              <a:gd name="T51" fmla="*/ 1 h 30"/>
              <a:gd name="T52" fmla="*/ 2 w 30"/>
              <a:gd name="T53" fmla="*/ 6 h 30"/>
              <a:gd name="T54" fmla="*/ 2 w 30"/>
              <a:gd name="T55" fmla="*/ 16 h 30"/>
              <a:gd name="T56" fmla="*/ 10 w 30"/>
              <a:gd name="T57" fmla="*/ 21 h 30"/>
              <a:gd name="T58" fmla="*/ 12 w 30"/>
              <a:gd name="T59" fmla="*/ 23 h 30"/>
              <a:gd name="T60" fmla="*/ 12 w 30"/>
              <a:gd name="T61" fmla="*/ 26 h 30"/>
              <a:gd name="T62" fmla="*/ 12 w 30"/>
              <a:gd name="T63" fmla="*/ 27 h 30"/>
              <a:gd name="T64" fmla="*/ 13 w 30"/>
              <a:gd name="T65" fmla="*/ 28 h 30"/>
              <a:gd name="T66" fmla="*/ 15 w 30"/>
              <a:gd name="T67" fmla="*/ 28 h 30"/>
              <a:gd name="T68" fmla="*/ 21 w 30"/>
              <a:gd name="T69" fmla="*/ 29 h 30"/>
              <a:gd name="T70" fmla="*/ 30 w 30"/>
              <a:gd name="T71" fmla="*/ 18 h 30"/>
              <a:gd name="T72" fmla="*/ 28 w 30"/>
              <a:gd name="T73" fmla="*/ 13 h 30"/>
              <a:gd name="T74" fmla="*/ 21 w 30"/>
              <a:gd name="T75" fmla="*/ 10 h 30"/>
              <a:gd name="T76" fmla="*/ 14 w 30"/>
              <a:gd name="T77" fmla="*/ 11 h 30"/>
              <a:gd name="T78" fmla="*/ 13 w 30"/>
              <a:gd name="T79" fmla="*/ 11 h 30"/>
              <a:gd name="T80" fmla="*/ 11 w 30"/>
              <a:gd name="T81" fmla="*/ 10 h 30"/>
              <a:gd name="T82" fmla="*/ 12 w 30"/>
              <a:gd name="T83" fmla="*/ 9 h 30"/>
              <a:gd name="T84" fmla="*/ 12 w 30"/>
              <a:gd name="T85" fmla="*/ 9 h 30"/>
              <a:gd name="T86" fmla="*/ 12 w 30"/>
              <a:gd name="T87" fmla="*/ 9 h 30"/>
              <a:gd name="T88" fmla="*/ 12 w 30"/>
              <a:gd name="T89" fmla="*/ 9 h 30"/>
              <a:gd name="T90" fmla="*/ 12 w 30"/>
              <a:gd name="T91" fmla="*/ 10 h 30"/>
              <a:gd name="T92" fmla="*/ 14 w 30"/>
              <a:gd name="T93" fmla="*/ 1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" h="30">
                <a:moveTo>
                  <a:pt x="15" y="10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9"/>
                  <a:pt x="15" y="8"/>
                  <a:pt x="14" y="7"/>
                </a:cubicBezTo>
                <a:cubicBezTo>
                  <a:pt x="14" y="7"/>
                  <a:pt x="13" y="6"/>
                  <a:pt x="12" y="6"/>
                </a:cubicBezTo>
                <a:cubicBezTo>
                  <a:pt x="11" y="6"/>
                  <a:pt x="10" y="6"/>
                  <a:pt x="9" y="7"/>
                </a:cubicBezTo>
                <a:cubicBezTo>
                  <a:pt x="8" y="8"/>
                  <a:pt x="8" y="9"/>
                  <a:pt x="8" y="10"/>
                </a:cubicBezTo>
                <a:cubicBezTo>
                  <a:pt x="8" y="11"/>
                  <a:pt x="9" y="12"/>
                  <a:pt x="10" y="13"/>
                </a:cubicBezTo>
                <a:cubicBezTo>
                  <a:pt x="10" y="14"/>
                  <a:pt x="11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4"/>
                  <a:pt x="14" y="14"/>
                </a:cubicBezTo>
                <a:cubicBezTo>
                  <a:pt x="16" y="14"/>
                  <a:pt x="19" y="13"/>
                  <a:pt x="21" y="13"/>
                </a:cubicBezTo>
                <a:cubicBezTo>
                  <a:pt x="22" y="13"/>
                  <a:pt x="23" y="13"/>
                  <a:pt x="24" y="14"/>
                </a:cubicBezTo>
                <a:cubicBezTo>
                  <a:pt x="24" y="14"/>
                  <a:pt x="25" y="14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6" y="16"/>
                  <a:pt x="27" y="17"/>
                  <a:pt x="27" y="18"/>
                </a:cubicBezTo>
                <a:cubicBezTo>
                  <a:pt x="27" y="19"/>
                  <a:pt x="25" y="21"/>
                  <a:pt x="24" y="23"/>
                </a:cubicBezTo>
                <a:cubicBezTo>
                  <a:pt x="22" y="25"/>
                  <a:pt x="20" y="26"/>
                  <a:pt x="19" y="27"/>
                </a:cubicBezTo>
                <a:cubicBezTo>
                  <a:pt x="20" y="28"/>
                  <a:pt x="20" y="28"/>
                  <a:pt x="20" y="28"/>
                </a:cubicBezTo>
                <a:cubicBezTo>
                  <a:pt x="21" y="27"/>
                  <a:pt x="21" y="27"/>
                  <a:pt x="21" y="27"/>
                </a:cubicBezTo>
                <a:cubicBezTo>
                  <a:pt x="19" y="26"/>
                  <a:pt x="16" y="25"/>
                  <a:pt x="15" y="25"/>
                </a:cubicBezTo>
                <a:cubicBezTo>
                  <a:pt x="14" y="25"/>
                  <a:pt x="13" y="26"/>
                  <a:pt x="13" y="26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5" y="26"/>
                  <a:pt x="15" y="25"/>
                </a:cubicBezTo>
                <a:cubicBezTo>
                  <a:pt x="15" y="24"/>
                  <a:pt x="15" y="23"/>
                  <a:pt x="15" y="22"/>
                </a:cubicBezTo>
                <a:cubicBezTo>
                  <a:pt x="14" y="21"/>
                  <a:pt x="14" y="20"/>
                  <a:pt x="13" y="19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8"/>
                  <a:pt x="9" y="17"/>
                  <a:pt x="8" y="17"/>
                </a:cubicBezTo>
                <a:cubicBezTo>
                  <a:pt x="7" y="17"/>
                  <a:pt x="6" y="16"/>
                  <a:pt x="5" y="14"/>
                </a:cubicBezTo>
                <a:cubicBezTo>
                  <a:pt x="3" y="13"/>
                  <a:pt x="3" y="12"/>
                  <a:pt x="3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6"/>
                  <a:pt x="6" y="6"/>
                  <a:pt x="6" y="5"/>
                </a:cubicBezTo>
                <a:cubicBezTo>
                  <a:pt x="7" y="5"/>
                  <a:pt x="7" y="4"/>
                  <a:pt x="8" y="4"/>
                </a:cubicBezTo>
                <a:cubicBezTo>
                  <a:pt x="9" y="3"/>
                  <a:pt x="11" y="3"/>
                  <a:pt x="12" y="3"/>
                </a:cubicBezTo>
                <a:cubicBezTo>
                  <a:pt x="13" y="3"/>
                  <a:pt x="14" y="3"/>
                  <a:pt x="15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9"/>
                  <a:pt x="17" y="10"/>
                  <a:pt x="16" y="10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2"/>
                  <a:pt x="15" y="13"/>
                  <a:pt x="15" y="13"/>
                </a:cubicBezTo>
                <a:cubicBezTo>
                  <a:pt x="16" y="14"/>
                  <a:pt x="16" y="14"/>
                  <a:pt x="17" y="13"/>
                </a:cubicBezTo>
                <a:cubicBezTo>
                  <a:pt x="17" y="13"/>
                  <a:pt x="18" y="13"/>
                  <a:pt x="19" y="12"/>
                </a:cubicBezTo>
                <a:cubicBezTo>
                  <a:pt x="19" y="11"/>
                  <a:pt x="20" y="10"/>
                  <a:pt x="20" y="8"/>
                </a:cubicBezTo>
                <a:cubicBezTo>
                  <a:pt x="20" y="6"/>
                  <a:pt x="19" y="4"/>
                  <a:pt x="18" y="3"/>
                </a:cubicBezTo>
                <a:cubicBezTo>
                  <a:pt x="16" y="1"/>
                  <a:pt x="14" y="0"/>
                  <a:pt x="12" y="0"/>
                </a:cubicBezTo>
                <a:cubicBezTo>
                  <a:pt x="10" y="0"/>
                  <a:pt x="8" y="0"/>
                  <a:pt x="7" y="1"/>
                </a:cubicBezTo>
                <a:cubicBezTo>
                  <a:pt x="6" y="2"/>
                  <a:pt x="5" y="3"/>
                  <a:pt x="4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9"/>
                  <a:pt x="0" y="11"/>
                </a:cubicBezTo>
                <a:cubicBezTo>
                  <a:pt x="0" y="13"/>
                  <a:pt x="1" y="14"/>
                  <a:pt x="2" y="16"/>
                </a:cubicBezTo>
                <a:cubicBezTo>
                  <a:pt x="5" y="19"/>
                  <a:pt x="7" y="20"/>
                  <a:pt x="8" y="20"/>
                </a:cubicBezTo>
                <a:cubicBezTo>
                  <a:pt x="9" y="20"/>
                  <a:pt x="9" y="21"/>
                  <a:pt x="10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2"/>
                  <a:pt x="12" y="22"/>
                  <a:pt x="12" y="23"/>
                </a:cubicBezTo>
                <a:cubicBezTo>
                  <a:pt x="12" y="23"/>
                  <a:pt x="12" y="24"/>
                  <a:pt x="12" y="25"/>
                </a:cubicBezTo>
                <a:cubicBezTo>
                  <a:pt x="12" y="25"/>
                  <a:pt x="12" y="26"/>
                  <a:pt x="12" y="26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8"/>
                  <a:pt x="12" y="28"/>
                </a:cubicBezTo>
                <a:cubicBezTo>
                  <a:pt x="12" y="28"/>
                  <a:pt x="13" y="29"/>
                  <a:pt x="13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4" y="28"/>
                  <a:pt x="14" y="28"/>
                  <a:pt x="15" y="28"/>
                </a:cubicBezTo>
                <a:cubicBezTo>
                  <a:pt x="16" y="28"/>
                  <a:pt x="18" y="29"/>
                  <a:pt x="19" y="29"/>
                </a:cubicBezTo>
                <a:cubicBezTo>
                  <a:pt x="20" y="30"/>
                  <a:pt x="21" y="30"/>
                  <a:pt x="21" y="29"/>
                </a:cubicBezTo>
                <a:cubicBezTo>
                  <a:pt x="22" y="28"/>
                  <a:pt x="24" y="27"/>
                  <a:pt x="26" y="25"/>
                </a:cubicBezTo>
                <a:cubicBezTo>
                  <a:pt x="28" y="23"/>
                  <a:pt x="30" y="21"/>
                  <a:pt x="30" y="18"/>
                </a:cubicBezTo>
                <a:cubicBezTo>
                  <a:pt x="30" y="16"/>
                  <a:pt x="29" y="14"/>
                  <a:pt x="28" y="13"/>
                </a:cubicBezTo>
                <a:cubicBezTo>
                  <a:pt x="28" y="13"/>
                  <a:pt x="28" y="13"/>
                  <a:pt x="28" y="13"/>
                </a:cubicBezTo>
                <a:cubicBezTo>
                  <a:pt x="27" y="12"/>
                  <a:pt x="26" y="11"/>
                  <a:pt x="25" y="11"/>
                </a:cubicBezTo>
                <a:cubicBezTo>
                  <a:pt x="23" y="10"/>
                  <a:pt x="22" y="10"/>
                  <a:pt x="21" y="10"/>
                </a:cubicBezTo>
                <a:cubicBezTo>
                  <a:pt x="19" y="10"/>
                  <a:pt x="17" y="11"/>
                  <a:pt x="16" y="11"/>
                </a:cubicBezTo>
                <a:cubicBezTo>
                  <a:pt x="15" y="11"/>
                  <a:pt x="14" y="11"/>
                  <a:pt x="14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1"/>
                  <a:pt x="13" y="12"/>
                  <a:pt x="14" y="12"/>
                </a:cubicBezTo>
                <a:cubicBezTo>
                  <a:pt x="14" y="12"/>
                  <a:pt x="15" y="11"/>
                  <a:pt x="15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" name="Freeform 225"/>
          <p:cNvSpPr>
            <a:spLocks/>
          </p:cNvSpPr>
          <p:nvPr/>
        </p:nvSpPr>
        <p:spPr bwMode="auto">
          <a:xfrm>
            <a:off x="6507163" y="6338888"/>
            <a:ext cx="111125" cy="103187"/>
          </a:xfrm>
          <a:custGeom>
            <a:avLst/>
            <a:gdLst>
              <a:gd name="T0" fmla="*/ 1 w 22"/>
              <a:gd name="T1" fmla="*/ 3 h 20"/>
              <a:gd name="T2" fmla="*/ 19 w 22"/>
              <a:gd name="T3" fmla="*/ 19 h 20"/>
              <a:gd name="T4" fmla="*/ 21 w 22"/>
              <a:gd name="T5" fmla="*/ 19 h 20"/>
              <a:gd name="T6" fmla="*/ 21 w 22"/>
              <a:gd name="T7" fmla="*/ 17 h 20"/>
              <a:gd name="T8" fmla="*/ 3 w 22"/>
              <a:gd name="T9" fmla="*/ 1 h 20"/>
              <a:gd name="T10" fmla="*/ 0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19" y="19"/>
                  <a:pt x="19" y="19"/>
                  <a:pt x="19" y="19"/>
                </a:cubicBezTo>
                <a:cubicBezTo>
                  <a:pt x="20" y="20"/>
                  <a:pt x="21" y="20"/>
                  <a:pt x="21" y="19"/>
                </a:cubicBezTo>
                <a:cubicBezTo>
                  <a:pt x="22" y="18"/>
                  <a:pt x="22" y="17"/>
                  <a:pt x="21" y="17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" name="Freeform 226"/>
          <p:cNvSpPr>
            <a:spLocks/>
          </p:cNvSpPr>
          <p:nvPr/>
        </p:nvSpPr>
        <p:spPr bwMode="auto">
          <a:xfrm>
            <a:off x="6462713" y="6380163"/>
            <a:ext cx="109538" cy="103187"/>
          </a:xfrm>
          <a:custGeom>
            <a:avLst/>
            <a:gdLst>
              <a:gd name="T0" fmla="*/ 1 w 22"/>
              <a:gd name="T1" fmla="*/ 3 h 20"/>
              <a:gd name="T2" fmla="*/ 20 w 22"/>
              <a:gd name="T3" fmla="*/ 20 h 20"/>
              <a:gd name="T4" fmla="*/ 22 w 22"/>
              <a:gd name="T5" fmla="*/ 20 h 20"/>
              <a:gd name="T6" fmla="*/ 22 w 22"/>
              <a:gd name="T7" fmla="*/ 18 h 20"/>
              <a:gd name="T8" fmla="*/ 3 w 22"/>
              <a:gd name="T9" fmla="*/ 0 h 20"/>
              <a:gd name="T10" fmla="*/ 1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1" y="20"/>
                  <a:pt x="22" y="20"/>
                </a:cubicBezTo>
                <a:cubicBezTo>
                  <a:pt x="22" y="19"/>
                  <a:pt x="22" y="18"/>
                  <a:pt x="22" y="18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" name="Freeform 227"/>
          <p:cNvSpPr>
            <a:spLocks/>
          </p:cNvSpPr>
          <p:nvPr/>
        </p:nvSpPr>
        <p:spPr bwMode="auto">
          <a:xfrm>
            <a:off x="6578600" y="6364288"/>
            <a:ext cx="280988" cy="52387"/>
          </a:xfrm>
          <a:custGeom>
            <a:avLst/>
            <a:gdLst>
              <a:gd name="T0" fmla="*/ 2 w 56"/>
              <a:gd name="T1" fmla="*/ 10 h 10"/>
              <a:gd name="T2" fmla="*/ 48 w 56"/>
              <a:gd name="T3" fmla="*/ 3 h 10"/>
              <a:gd name="T4" fmla="*/ 48 w 56"/>
              <a:gd name="T5" fmla="*/ 3 h 10"/>
              <a:gd name="T6" fmla="*/ 48 w 56"/>
              <a:gd name="T7" fmla="*/ 3 h 10"/>
              <a:gd name="T8" fmla="*/ 48 w 56"/>
              <a:gd name="T9" fmla="*/ 3 h 10"/>
              <a:gd name="T10" fmla="*/ 51 w 56"/>
              <a:gd name="T11" fmla="*/ 4 h 10"/>
              <a:gd name="T12" fmla="*/ 53 w 56"/>
              <a:gd name="T13" fmla="*/ 8 h 10"/>
              <a:gd name="T14" fmla="*/ 54 w 56"/>
              <a:gd name="T15" fmla="*/ 9 h 10"/>
              <a:gd name="T16" fmla="*/ 56 w 56"/>
              <a:gd name="T17" fmla="*/ 7 h 10"/>
              <a:gd name="T18" fmla="*/ 52 w 56"/>
              <a:gd name="T19" fmla="*/ 1 h 10"/>
              <a:gd name="T20" fmla="*/ 48 w 56"/>
              <a:gd name="T21" fmla="*/ 0 h 10"/>
              <a:gd name="T22" fmla="*/ 47 w 56"/>
              <a:gd name="T23" fmla="*/ 0 h 10"/>
              <a:gd name="T24" fmla="*/ 47 w 56"/>
              <a:gd name="T25" fmla="*/ 2 h 10"/>
              <a:gd name="T26" fmla="*/ 47 w 56"/>
              <a:gd name="T27" fmla="*/ 0 h 10"/>
              <a:gd name="T28" fmla="*/ 1 w 56"/>
              <a:gd name="T29" fmla="*/ 7 h 10"/>
              <a:gd name="T30" fmla="*/ 0 w 56"/>
              <a:gd name="T31" fmla="*/ 9 h 10"/>
              <a:gd name="T32" fmla="*/ 2 w 56"/>
              <a:gd name="T3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10">
                <a:moveTo>
                  <a:pt x="2" y="10"/>
                </a:move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5"/>
                  <a:pt x="52" y="5"/>
                  <a:pt x="53" y="8"/>
                </a:cubicBezTo>
                <a:cubicBezTo>
                  <a:pt x="53" y="8"/>
                  <a:pt x="54" y="9"/>
                  <a:pt x="54" y="9"/>
                </a:cubicBezTo>
                <a:cubicBezTo>
                  <a:pt x="55" y="9"/>
                  <a:pt x="56" y="8"/>
                  <a:pt x="56" y="7"/>
                </a:cubicBezTo>
                <a:cubicBezTo>
                  <a:pt x="55" y="4"/>
                  <a:pt x="54" y="2"/>
                  <a:pt x="52" y="1"/>
                </a:cubicBezTo>
                <a:cubicBezTo>
                  <a:pt x="51" y="0"/>
                  <a:pt x="49" y="0"/>
                  <a:pt x="48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0"/>
                  <a:pt x="47" y="0"/>
                  <a:pt x="47" y="0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1" y="10"/>
                  <a:pt x="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" name="Freeform 228"/>
          <p:cNvSpPr>
            <a:spLocks/>
          </p:cNvSpPr>
          <p:nvPr/>
        </p:nvSpPr>
        <p:spPr bwMode="auto">
          <a:xfrm>
            <a:off x="6723063" y="6472238"/>
            <a:ext cx="100013" cy="103187"/>
          </a:xfrm>
          <a:custGeom>
            <a:avLst/>
            <a:gdLst>
              <a:gd name="T0" fmla="*/ 16 w 20"/>
              <a:gd name="T1" fmla="*/ 4 h 20"/>
              <a:gd name="T2" fmla="*/ 15 w 20"/>
              <a:gd name="T3" fmla="*/ 5 h 20"/>
              <a:gd name="T4" fmla="*/ 17 w 20"/>
              <a:gd name="T5" fmla="*/ 10 h 20"/>
              <a:gd name="T6" fmla="*/ 15 w 20"/>
              <a:gd name="T7" fmla="*/ 15 h 20"/>
              <a:gd name="T8" fmla="*/ 10 w 20"/>
              <a:gd name="T9" fmla="*/ 17 h 20"/>
              <a:gd name="T10" fmla="*/ 5 w 20"/>
              <a:gd name="T11" fmla="*/ 15 h 20"/>
              <a:gd name="T12" fmla="*/ 3 w 20"/>
              <a:gd name="T13" fmla="*/ 10 h 20"/>
              <a:gd name="T14" fmla="*/ 5 w 20"/>
              <a:gd name="T15" fmla="*/ 5 h 20"/>
              <a:gd name="T16" fmla="*/ 10 w 20"/>
              <a:gd name="T17" fmla="*/ 3 h 20"/>
              <a:gd name="T18" fmla="*/ 15 w 20"/>
              <a:gd name="T19" fmla="*/ 5 h 20"/>
              <a:gd name="T20" fmla="*/ 16 w 20"/>
              <a:gd name="T21" fmla="*/ 4 h 20"/>
              <a:gd name="T22" fmla="*/ 17 w 20"/>
              <a:gd name="T23" fmla="*/ 3 h 20"/>
              <a:gd name="T24" fmla="*/ 10 w 20"/>
              <a:gd name="T25" fmla="*/ 0 h 20"/>
              <a:gd name="T26" fmla="*/ 3 w 20"/>
              <a:gd name="T27" fmla="*/ 3 h 20"/>
              <a:gd name="T28" fmla="*/ 0 w 20"/>
              <a:gd name="T29" fmla="*/ 10 h 20"/>
              <a:gd name="T30" fmla="*/ 3 w 20"/>
              <a:gd name="T31" fmla="*/ 17 h 20"/>
              <a:gd name="T32" fmla="*/ 10 w 20"/>
              <a:gd name="T33" fmla="*/ 20 h 20"/>
              <a:gd name="T34" fmla="*/ 17 w 20"/>
              <a:gd name="T35" fmla="*/ 17 h 20"/>
              <a:gd name="T36" fmla="*/ 20 w 20"/>
              <a:gd name="T37" fmla="*/ 10 h 20"/>
              <a:gd name="T38" fmla="*/ 17 w 20"/>
              <a:gd name="T39" fmla="*/ 3 h 20"/>
              <a:gd name="T40" fmla="*/ 16 w 20"/>
              <a:gd name="T41" fmla="*/ 4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" h="20">
                <a:moveTo>
                  <a:pt x="16" y="4"/>
                </a:moveTo>
                <a:cubicBezTo>
                  <a:pt x="15" y="5"/>
                  <a:pt x="15" y="5"/>
                  <a:pt x="15" y="5"/>
                </a:cubicBezTo>
                <a:cubicBezTo>
                  <a:pt x="16" y="6"/>
                  <a:pt x="17" y="8"/>
                  <a:pt x="17" y="10"/>
                </a:cubicBezTo>
                <a:cubicBezTo>
                  <a:pt x="17" y="12"/>
                  <a:pt x="16" y="13"/>
                  <a:pt x="15" y="15"/>
                </a:cubicBezTo>
                <a:cubicBezTo>
                  <a:pt x="14" y="16"/>
                  <a:pt x="12" y="17"/>
                  <a:pt x="10" y="17"/>
                </a:cubicBezTo>
                <a:cubicBezTo>
                  <a:pt x="8" y="17"/>
                  <a:pt x="7" y="16"/>
                  <a:pt x="5" y="15"/>
                </a:cubicBezTo>
                <a:cubicBezTo>
                  <a:pt x="4" y="14"/>
                  <a:pt x="3" y="12"/>
                  <a:pt x="3" y="10"/>
                </a:cubicBezTo>
                <a:cubicBezTo>
                  <a:pt x="3" y="8"/>
                  <a:pt x="4" y="7"/>
                  <a:pt x="5" y="5"/>
                </a:cubicBezTo>
                <a:cubicBezTo>
                  <a:pt x="6" y="4"/>
                  <a:pt x="8" y="3"/>
                  <a:pt x="10" y="3"/>
                </a:cubicBezTo>
                <a:cubicBezTo>
                  <a:pt x="12" y="3"/>
                  <a:pt x="13" y="4"/>
                  <a:pt x="15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1"/>
                  <a:pt x="12" y="0"/>
                  <a:pt x="10" y="0"/>
                </a:cubicBezTo>
                <a:cubicBezTo>
                  <a:pt x="7" y="0"/>
                  <a:pt x="5" y="1"/>
                  <a:pt x="3" y="3"/>
                </a:cubicBezTo>
                <a:cubicBezTo>
                  <a:pt x="1" y="5"/>
                  <a:pt x="0" y="8"/>
                  <a:pt x="0" y="10"/>
                </a:cubicBezTo>
                <a:cubicBezTo>
                  <a:pt x="0" y="13"/>
                  <a:pt x="1" y="15"/>
                  <a:pt x="3" y="17"/>
                </a:cubicBezTo>
                <a:cubicBezTo>
                  <a:pt x="5" y="19"/>
                  <a:pt x="8" y="20"/>
                  <a:pt x="10" y="20"/>
                </a:cubicBezTo>
                <a:cubicBezTo>
                  <a:pt x="13" y="20"/>
                  <a:pt x="15" y="19"/>
                  <a:pt x="17" y="17"/>
                </a:cubicBezTo>
                <a:cubicBezTo>
                  <a:pt x="19" y="15"/>
                  <a:pt x="20" y="12"/>
                  <a:pt x="20" y="10"/>
                </a:cubicBezTo>
                <a:cubicBezTo>
                  <a:pt x="20" y="7"/>
                  <a:pt x="19" y="5"/>
                  <a:pt x="17" y="3"/>
                </a:cubicBezTo>
                <a:lnTo>
                  <a:pt x="1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" name="Freeform 229"/>
          <p:cNvSpPr>
            <a:spLocks/>
          </p:cNvSpPr>
          <p:nvPr/>
        </p:nvSpPr>
        <p:spPr bwMode="auto">
          <a:xfrm>
            <a:off x="6748463" y="6591300"/>
            <a:ext cx="85725" cy="87312"/>
          </a:xfrm>
          <a:custGeom>
            <a:avLst/>
            <a:gdLst>
              <a:gd name="T0" fmla="*/ 3 w 17"/>
              <a:gd name="T1" fmla="*/ 16 h 17"/>
              <a:gd name="T2" fmla="*/ 17 w 17"/>
              <a:gd name="T3" fmla="*/ 3 h 17"/>
              <a:gd name="T4" fmla="*/ 17 w 17"/>
              <a:gd name="T5" fmla="*/ 1 h 17"/>
              <a:gd name="T6" fmla="*/ 15 w 17"/>
              <a:gd name="T7" fmla="*/ 1 h 17"/>
              <a:gd name="T8" fmla="*/ 1 w 17"/>
              <a:gd name="T9" fmla="*/ 14 h 17"/>
              <a:gd name="T10" fmla="*/ 1 w 17"/>
              <a:gd name="T11" fmla="*/ 16 h 17"/>
              <a:gd name="T12" fmla="*/ 3 w 17"/>
              <a:gd name="T13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17">
                <a:moveTo>
                  <a:pt x="3" y="16"/>
                </a:moveTo>
                <a:cubicBezTo>
                  <a:pt x="17" y="3"/>
                  <a:pt x="17" y="3"/>
                  <a:pt x="17" y="3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5" y="0"/>
                  <a:pt x="15" y="1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5"/>
                  <a:pt x="0" y="15"/>
                  <a:pt x="1" y="16"/>
                </a:cubicBezTo>
                <a:cubicBezTo>
                  <a:pt x="1" y="17"/>
                  <a:pt x="2" y="17"/>
                  <a:pt x="3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" name="Freeform 230"/>
          <p:cNvSpPr>
            <a:spLocks/>
          </p:cNvSpPr>
          <p:nvPr/>
        </p:nvSpPr>
        <p:spPr bwMode="auto">
          <a:xfrm>
            <a:off x="6818313" y="6472238"/>
            <a:ext cx="95250" cy="190500"/>
          </a:xfrm>
          <a:custGeom>
            <a:avLst/>
            <a:gdLst>
              <a:gd name="T0" fmla="*/ 2 w 19"/>
              <a:gd name="T1" fmla="*/ 36 h 37"/>
              <a:gd name="T2" fmla="*/ 8 w 19"/>
              <a:gd name="T3" fmla="*/ 32 h 37"/>
              <a:gd name="T4" fmla="*/ 15 w 19"/>
              <a:gd name="T5" fmla="*/ 22 h 37"/>
              <a:gd name="T6" fmla="*/ 16 w 19"/>
              <a:gd name="T7" fmla="*/ 15 h 37"/>
              <a:gd name="T8" fmla="*/ 16 w 19"/>
              <a:gd name="T9" fmla="*/ 13 h 37"/>
              <a:gd name="T10" fmla="*/ 18 w 19"/>
              <a:gd name="T11" fmla="*/ 3 h 37"/>
              <a:gd name="T12" fmla="*/ 18 w 19"/>
              <a:gd name="T13" fmla="*/ 1 h 37"/>
              <a:gd name="T14" fmla="*/ 16 w 19"/>
              <a:gd name="T15" fmla="*/ 1 h 37"/>
              <a:gd name="T16" fmla="*/ 13 w 19"/>
              <a:gd name="T17" fmla="*/ 13 h 37"/>
              <a:gd name="T18" fmla="*/ 13 w 19"/>
              <a:gd name="T19" fmla="*/ 15 h 37"/>
              <a:gd name="T20" fmla="*/ 12 w 19"/>
              <a:gd name="T21" fmla="*/ 21 h 37"/>
              <a:gd name="T22" fmla="*/ 6 w 19"/>
              <a:gd name="T23" fmla="*/ 30 h 37"/>
              <a:gd name="T24" fmla="*/ 2 w 19"/>
              <a:gd name="T25" fmla="*/ 33 h 37"/>
              <a:gd name="T26" fmla="*/ 1 w 19"/>
              <a:gd name="T27" fmla="*/ 33 h 37"/>
              <a:gd name="T28" fmla="*/ 1 w 19"/>
              <a:gd name="T29" fmla="*/ 34 h 37"/>
              <a:gd name="T30" fmla="*/ 0 w 19"/>
              <a:gd name="T31" fmla="*/ 36 h 37"/>
              <a:gd name="T32" fmla="*/ 2 w 19"/>
              <a:gd name="T33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" h="37">
                <a:moveTo>
                  <a:pt x="2" y="36"/>
                </a:moveTo>
                <a:cubicBezTo>
                  <a:pt x="2" y="36"/>
                  <a:pt x="5" y="34"/>
                  <a:pt x="8" y="32"/>
                </a:cubicBezTo>
                <a:cubicBezTo>
                  <a:pt x="10" y="29"/>
                  <a:pt x="13" y="26"/>
                  <a:pt x="15" y="22"/>
                </a:cubicBezTo>
                <a:cubicBezTo>
                  <a:pt x="16" y="20"/>
                  <a:pt x="16" y="18"/>
                  <a:pt x="16" y="15"/>
                </a:cubicBezTo>
                <a:cubicBezTo>
                  <a:pt x="16" y="14"/>
                  <a:pt x="16" y="14"/>
                  <a:pt x="16" y="13"/>
                </a:cubicBezTo>
                <a:cubicBezTo>
                  <a:pt x="16" y="9"/>
                  <a:pt x="16" y="6"/>
                  <a:pt x="18" y="3"/>
                </a:cubicBezTo>
                <a:cubicBezTo>
                  <a:pt x="19" y="2"/>
                  <a:pt x="19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3" y="5"/>
                  <a:pt x="13" y="9"/>
                  <a:pt x="13" y="13"/>
                </a:cubicBezTo>
                <a:cubicBezTo>
                  <a:pt x="13" y="14"/>
                  <a:pt x="13" y="15"/>
                  <a:pt x="13" y="15"/>
                </a:cubicBezTo>
                <a:cubicBezTo>
                  <a:pt x="13" y="18"/>
                  <a:pt x="13" y="20"/>
                  <a:pt x="12" y="21"/>
                </a:cubicBezTo>
                <a:cubicBezTo>
                  <a:pt x="11" y="24"/>
                  <a:pt x="8" y="27"/>
                  <a:pt x="6" y="30"/>
                </a:cubicBezTo>
                <a:cubicBezTo>
                  <a:pt x="4" y="31"/>
                  <a:pt x="3" y="32"/>
                  <a:pt x="2" y="33"/>
                </a:cubicBezTo>
                <a:cubicBezTo>
                  <a:pt x="2" y="33"/>
                  <a:pt x="1" y="33"/>
                  <a:pt x="1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5"/>
                  <a:pt x="0" y="36"/>
                </a:cubicBezTo>
                <a:cubicBezTo>
                  <a:pt x="1" y="36"/>
                  <a:pt x="2" y="37"/>
                  <a:pt x="2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" name="Freeform 231"/>
          <p:cNvSpPr>
            <a:spLocks/>
          </p:cNvSpPr>
          <p:nvPr/>
        </p:nvSpPr>
        <p:spPr bwMode="auto">
          <a:xfrm>
            <a:off x="6553200" y="6396038"/>
            <a:ext cx="411163" cy="323850"/>
          </a:xfrm>
          <a:custGeom>
            <a:avLst/>
            <a:gdLst>
              <a:gd name="T0" fmla="*/ 18 w 82"/>
              <a:gd name="T1" fmla="*/ 6 h 63"/>
              <a:gd name="T2" fmla="*/ 18 w 82"/>
              <a:gd name="T3" fmla="*/ 8 h 63"/>
              <a:gd name="T4" fmla="*/ 23 w 82"/>
              <a:gd name="T5" fmla="*/ 7 h 63"/>
              <a:gd name="T6" fmla="*/ 42 w 82"/>
              <a:gd name="T7" fmla="*/ 5 h 63"/>
              <a:gd name="T8" fmla="*/ 59 w 82"/>
              <a:gd name="T9" fmla="*/ 3 h 63"/>
              <a:gd name="T10" fmla="*/ 60 w 82"/>
              <a:gd name="T11" fmla="*/ 3 h 63"/>
              <a:gd name="T12" fmla="*/ 65 w 82"/>
              <a:gd name="T13" fmla="*/ 5 h 63"/>
              <a:gd name="T14" fmla="*/ 74 w 82"/>
              <a:gd name="T15" fmla="*/ 13 h 63"/>
              <a:gd name="T16" fmla="*/ 79 w 82"/>
              <a:gd name="T17" fmla="*/ 27 h 63"/>
              <a:gd name="T18" fmla="*/ 75 w 82"/>
              <a:gd name="T19" fmla="*/ 40 h 63"/>
              <a:gd name="T20" fmla="*/ 48 w 82"/>
              <a:gd name="T21" fmla="*/ 60 h 63"/>
              <a:gd name="T22" fmla="*/ 31 w 82"/>
              <a:gd name="T23" fmla="*/ 54 h 63"/>
              <a:gd name="T24" fmla="*/ 20 w 82"/>
              <a:gd name="T25" fmla="*/ 41 h 63"/>
              <a:gd name="T26" fmla="*/ 11 w 82"/>
              <a:gd name="T27" fmla="*/ 28 h 63"/>
              <a:gd name="T28" fmla="*/ 5 w 82"/>
              <a:gd name="T29" fmla="*/ 19 h 63"/>
              <a:gd name="T30" fmla="*/ 5 w 82"/>
              <a:gd name="T31" fmla="*/ 19 h 63"/>
              <a:gd name="T32" fmla="*/ 5 w 82"/>
              <a:gd name="T33" fmla="*/ 19 h 63"/>
              <a:gd name="T34" fmla="*/ 3 w 82"/>
              <a:gd name="T35" fmla="*/ 14 h 63"/>
              <a:gd name="T36" fmla="*/ 5 w 82"/>
              <a:gd name="T37" fmla="*/ 11 h 63"/>
              <a:gd name="T38" fmla="*/ 7 w 82"/>
              <a:gd name="T39" fmla="*/ 10 h 63"/>
              <a:gd name="T40" fmla="*/ 14 w 82"/>
              <a:gd name="T41" fmla="*/ 8 h 63"/>
              <a:gd name="T42" fmla="*/ 17 w 82"/>
              <a:gd name="T43" fmla="*/ 8 h 63"/>
              <a:gd name="T44" fmla="*/ 18 w 82"/>
              <a:gd name="T45" fmla="*/ 8 h 63"/>
              <a:gd name="T46" fmla="*/ 18 w 82"/>
              <a:gd name="T47" fmla="*/ 8 h 63"/>
              <a:gd name="T48" fmla="*/ 18 w 82"/>
              <a:gd name="T49" fmla="*/ 6 h 63"/>
              <a:gd name="T50" fmla="*/ 18 w 82"/>
              <a:gd name="T51" fmla="*/ 5 h 63"/>
              <a:gd name="T52" fmla="*/ 11 w 82"/>
              <a:gd name="T53" fmla="*/ 6 h 63"/>
              <a:gd name="T54" fmla="*/ 6 w 82"/>
              <a:gd name="T55" fmla="*/ 7 h 63"/>
              <a:gd name="T56" fmla="*/ 3 w 82"/>
              <a:gd name="T57" fmla="*/ 9 h 63"/>
              <a:gd name="T58" fmla="*/ 0 w 82"/>
              <a:gd name="T59" fmla="*/ 14 h 63"/>
              <a:gd name="T60" fmla="*/ 3 w 82"/>
              <a:gd name="T61" fmla="*/ 21 h 63"/>
              <a:gd name="T62" fmla="*/ 4 w 82"/>
              <a:gd name="T63" fmla="*/ 20 h 63"/>
              <a:gd name="T64" fmla="*/ 3 w 82"/>
              <a:gd name="T65" fmla="*/ 21 h 63"/>
              <a:gd name="T66" fmla="*/ 17 w 82"/>
              <a:gd name="T67" fmla="*/ 43 h 63"/>
              <a:gd name="T68" fmla="*/ 29 w 82"/>
              <a:gd name="T69" fmla="*/ 56 h 63"/>
              <a:gd name="T70" fmla="*/ 48 w 82"/>
              <a:gd name="T71" fmla="*/ 63 h 63"/>
              <a:gd name="T72" fmla="*/ 78 w 82"/>
              <a:gd name="T73" fmla="*/ 42 h 63"/>
              <a:gd name="T74" fmla="*/ 82 w 82"/>
              <a:gd name="T75" fmla="*/ 27 h 63"/>
              <a:gd name="T76" fmla="*/ 73 w 82"/>
              <a:gd name="T77" fmla="*/ 8 h 63"/>
              <a:gd name="T78" fmla="*/ 66 w 82"/>
              <a:gd name="T79" fmla="*/ 3 h 63"/>
              <a:gd name="T80" fmla="*/ 61 w 82"/>
              <a:gd name="T81" fmla="*/ 0 h 63"/>
              <a:gd name="T82" fmla="*/ 59 w 82"/>
              <a:gd name="T83" fmla="*/ 0 h 63"/>
              <a:gd name="T84" fmla="*/ 35 w 82"/>
              <a:gd name="T85" fmla="*/ 3 h 63"/>
              <a:gd name="T86" fmla="*/ 18 w 82"/>
              <a:gd name="T87" fmla="*/ 5 h 63"/>
              <a:gd name="T88" fmla="*/ 18 w 82"/>
              <a:gd name="T89" fmla="*/ 6 h 63"/>
              <a:gd name="T90" fmla="*/ 18 w 82"/>
              <a:gd name="T91" fmla="*/ 5 h 63"/>
              <a:gd name="T92" fmla="*/ 18 w 82"/>
              <a:gd name="T93" fmla="*/ 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2" h="63">
                <a:moveTo>
                  <a:pt x="18" y="6"/>
                </a:move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20" y="7"/>
                  <a:pt x="23" y="7"/>
                </a:cubicBezTo>
                <a:cubicBezTo>
                  <a:pt x="28" y="6"/>
                  <a:pt x="35" y="5"/>
                  <a:pt x="42" y="5"/>
                </a:cubicBezTo>
                <a:cubicBezTo>
                  <a:pt x="49" y="4"/>
                  <a:pt x="55" y="3"/>
                  <a:pt x="59" y="3"/>
                </a:cubicBezTo>
                <a:cubicBezTo>
                  <a:pt x="59" y="3"/>
                  <a:pt x="60" y="3"/>
                  <a:pt x="60" y="3"/>
                </a:cubicBezTo>
                <a:cubicBezTo>
                  <a:pt x="61" y="3"/>
                  <a:pt x="63" y="4"/>
                  <a:pt x="65" y="5"/>
                </a:cubicBezTo>
                <a:cubicBezTo>
                  <a:pt x="68" y="7"/>
                  <a:pt x="71" y="9"/>
                  <a:pt x="74" y="13"/>
                </a:cubicBezTo>
                <a:cubicBezTo>
                  <a:pt x="77" y="17"/>
                  <a:pt x="79" y="21"/>
                  <a:pt x="79" y="27"/>
                </a:cubicBezTo>
                <a:cubicBezTo>
                  <a:pt x="79" y="31"/>
                  <a:pt x="78" y="35"/>
                  <a:pt x="75" y="40"/>
                </a:cubicBezTo>
                <a:cubicBezTo>
                  <a:pt x="67" y="55"/>
                  <a:pt x="57" y="60"/>
                  <a:pt x="48" y="60"/>
                </a:cubicBezTo>
                <a:cubicBezTo>
                  <a:pt x="41" y="60"/>
                  <a:pt x="35" y="57"/>
                  <a:pt x="31" y="54"/>
                </a:cubicBezTo>
                <a:cubicBezTo>
                  <a:pt x="27" y="51"/>
                  <a:pt x="25" y="48"/>
                  <a:pt x="20" y="41"/>
                </a:cubicBezTo>
                <a:cubicBezTo>
                  <a:pt x="18" y="38"/>
                  <a:pt x="14" y="32"/>
                  <a:pt x="11" y="28"/>
                </a:cubicBezTo>
                <a:cubicBezTo>
                  <a:pt x="8" y="23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3" y="16"/>
                  <a:pt x="3" y="14"/>
                </a:cubicBezTo>
                <a:cubicBezTo>
                  <a:pt x="3" y="13"/>
                  <a:pt x="4" y="12"/>
                  <a:pt x="5" y="11"/>
                </a:cubicBezTo>
                <a:cubicBezTo>
                  <a:pt x="5" y="10"/>
                  <a:pt x="6" y="10"/>
                  <a:pt x="7" y="10"/>
                </a:cubicBezTo>
                <a:cubicBezTo>
                  <a:pt x="9" y="9"/>
                  <a:pt x="12" y="8"/>
                  <a:pt x="14" y="8"/>
                </a:cubicBezTo>
                <a:cubicBezTo>
                  <a:pt x="15" y="8"/>
                  <a:pt x="16" y="8"/>
                  <a:pt x="17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5" y="5"/>
                  <a:pt x="11" y="6"/>
                </a:cubicBezTo>
                <a:cubicBezTo>
                  <a:pt x="10" y="6"/>
                  <a:pt x="8" y="6"/>
                  <a:pt x="6" y="7"/>
                </a:cubicBezTo>
                <a:cubicBezTo>
                  <a:pt x="5" y="7"/>
                  <a:pt x="4" y="8"/>
                  <a:pt x="3" y="9"/>
                </a:cubicBezTo>
                <a:cubicBezTo>
                  <a:pt x="1" y="10"/>
                  <a:pt x="0" y="12"/>
                  <a:pt x="0" y="14"/>
                </a:cubicBezTo>
                <a:cubicBezTo>
                  <a:pt x="0" y="18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3" y="36"/>
                  <a:pt x="17" y="43"/>
                </a:cubicBezTo>
                <a:cubicBezTo>
                  <a:pt x="22" y="50"/>
                  <a:pt x="25" y="53"/>
                  <a:pt x="29" y="56"/>
                </a:cubicBezTo>
                <a:cubicBezTo>
                  <a:pt x="34" y="60"/>
                  <a:pt x="41" y="63"/>
                  <a:pt x="48" y="63"/>
                </a:cubicBezTo>
                <a:cubicBezTo>
                  <a:pt x="58" y="63"/>
                  <a:pt x="70" y="57"/>
                  <a:pt x="78" y="42"/>
                </a:cubicBezTo>
                <a:cubicBezTo>
                  <a:pt x="81" y="36"/>
                  <a:pt x="82" y="31"/>
                  <a:pt x="82" y="27"/>
                </a:cubicBezTo>
                <a:cubicBezTo>
                  <a:pt x="82" y="18"/>
                  <a:pt x="78" y="12"/>
                  <a:pt x="73" y="8"/>
                </a:cubicBezTo>
                <a:cubicBezTo>
                  <a:pt x="71" y="5"/>
                  <a:pt x="68" y="4"/>
                  <a:pt x="66" y="3"/>
                </a:cubicBezTo>
                <a:cubicBezTo>
                  <a:pt x="64" y="1"/>
                  <a:pt x="62" y="1"/>
                  <a:pt x="61" y="0"/>
                </a:cubicBezTo>
                <a:cubicBezTo>
                  <a:pt x="60" y="0"/>
                  <a:pt x="60" y="0"/>
                  <a:pt x="59" y="0"/>
                </a:cubicBezTo>
                <a:cubicBezTo>
                  <a:pt x="54" y="0"/>
                  <a:pt x="44" y="1"/>
                  <a:pt x="35" y="3"/>
                </a:cubicBezTo>
                <a:cubicBezTo>
                  <a:pt x="26" y="4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lnTo>
                  <a:pt x="18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" name="Freeform 232"/>
          <p:cNvSpPr>
            <a:spLocks/>
          </p:cNvSpPr>
          <p:nvPr/>
        </p:nvSpPr>
        <p:spPr bwMode="auto">
          <a:xfrm>
            <a:off x="6086475" y="6538913"/>
            <a:ext cx="60325" cy="68262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10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8"/>
                  <a:pt x="9" y="9"/>
                  <a:pt x="7" y="9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" name="Freeform 233"/>
          <p:cNvSpPr>
            <a:spLocks/>
          </p:cNvSpPr>
          <p:nvPr/>
        </p:nvSpPr>
        <p:spPr bwMode="auto">
          <a:xfrm>
            <a:off x="6151563" y="6565900"/>
            <a:ext cx="65088" cy="66675"/>
          </a:xfrm>
          <a:custGeom>
            <a:avLst/>
            <a:gdLst>
              <a:gd name="T0" fmla="*/ 11 w 13"/>
              <a:gd name="T1" fmla="*/ 5 h 13"/>
              <a:gd name="T2" fmla="*/ 9 w 13"/>
              <a:gd name="T3" fmla="*/ 5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9 w 13"/>
              <a:gd name="T19" fmla="*/ 5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8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1"/>
                  <a:pt x="0" y="4"/>
                  <a:pt x="0" y="7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" name="Freeform 234"/>
          <p:cNvSpPr>
            <a:spLocks/>
          </p:cNvSpPr>
          <p:nvPr/>
        </p:nvSpPr>
        <p:spPr bwMode="auto">
          <a:xfrm>
            <a:off x="6242050" y="6565900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0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3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9" name="Freeform 235"/>
          <p:cNvSpPr>
            <a:spLocks/>
          </p:cNvSpPr>
          <p:nvPr/>
        </p:nvSpPr>
        <p:spPr bwMode="auto">
          <a:xfrm>
            <a:off x="6302375" y="658653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9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0" name="Freeform 236"/>
          <p:cNvSpPr>
            <a:spLocks/>
          </p:cNvSpPr>
          <p:nvPr/>
        </p:nvSpPr>
        <p:spPr bwMode="auto">
          <a:xfrm>
            <a:off x="6362700" y="652938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5 h 13"/>
              <a:gd name="T4" fmla="*/ 10 w 13"/>
              <a:gd name="T5" fmla="*/ 6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7 h 13"/>
              <a:gd name="T12" fmla="*/ 3 w 13"/>
              <a:gd name="T13" fmla="*/ 6 h 13"/>
              <a:gd name="T14" fmla="*/ 6 w 13"/>
              <a:gd name="T15" fmla="*/ 3 h 13"/>
              <a:gd name="T16" fmla="*/ 7 w 13"/>
              <a:gd name="T17" fmla="*/ 3 h 13"/>
              <a:gd name="T18" fmla="*/ 10 w 13"/>
              <a:gd name="T19" fmla="*/ 5 h 13"/>
              <a:gd name="T20" fmla="*/ 11 w 13"/>
              <a:gd name="T21" fmla="*/ 5 h 13"/>
              <a:gd name="T22" fmla="*/ 13 w 13"/>
              <a:gd name="T23" fmla="*/ 4 h 13"/>
              <a:gd name="T24" fmla="*/ 7 w 13"/>
              <a:gd name="T25" fmla="*/ 0 h 13"/>
              <a:gd name="T26" fmla="*/ 5 w 13"/>
              <a:gd name="T27" fmla="*/ 0 h 13"/>
              <a:gd name="T28" fmla="*/ 0 w 13"/>
              <a:gd name="T29" fmla="*/ 6 h 13"/>
              <a:gd name="T30" fmla="*/ 1 w 13"/>
              <a:gd name="T31" fmla="*/ 8 h 13"/>
              <a:gd name="T32" fmla="*/ 7 w 13"/>
              <a:gd name="T33" fmla="*/ 13 h 13"/>
              <a:gd name="T34" fmla="*/ 9 w 13"/>
              <a:gd name="T35" fmla="*/ 12 h 13"/>
              <a:gd name="T36" fmla="*/ 13 w 13"/>
              <a:gd name="T37" fmla="*/ 6 h 13"/>
              <a:gd name="T38" fmla="*/ 13 w 13"/>
              <a:gd name="T39" fmla="*/ 4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6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1" name="Freeform 237"/>
          <p:cNvSpPr>
            <a:spLocks/>
          </p:cNvSpPr>
          <p:nvPr/>
        </p:nvSpPr>
        <p:spPr bwMode="auto">
          <a:xfrm>
            <a:off x="6356350" y="6580188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2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0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7"/>
                </a:cubicBezTo>
                <a:cubicBezTo>
                  <a:pt x="3" y="7"/>
                  <a:pt x="2" y="7"/>
                  <a:pt x="2" y="6"/>
                </a:cubicBezTo>
                <a:cubicBezTo>
                  <a:pt x="2" y="5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8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6" y="13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2" name="Freeform 238"/>
          <p:cNvSpPr>
            <a:spLocks/>
          </p:cNvSpPr>
          <p:nvPr/>
        </p:nvSpPr>
        <p:spPr bwMode="auto">
          <a:xfrm>
            <a:off x="6326188" y="6632575"/>
            <a:ext cx="66675" cy="61912"/>
          </a:xfrm>
          <a:custGeom>
            <a:avLst/>
            <a:gdLst>
              <a:gd name="T0" fmla="*/ 11 w 13"/>
              <a:gd name="T1" fmla="*/ 5 h 12"/>
              <a:gd name="T2" fmla="*/ 10 w 13"/>
              <a:gd name="T3" fmla="*/ 5 h 12"/>
              <a:gd name="T4" fmla="*/ 10 w 13"/>
              <a:gd name="T5" fmla="*/ 6 h 12"/>
              <a:gd name="T6" fmla="*/ 8 w 13"/>
              <a:gd name="T7" fmla="*/ 9 h 12"/>
              <a:gd name="T8" fmla="*/ 7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6 w 13"/>
              <a:gd name="T15" fmla="*/ 3 h 12"/>
              <a:gd name="T16" fmla="*/ 7 w 13"/>
              <a:gd name="T17" fmla="*/ 3 h 12"/>
              <a:gd name="T18" fmla="*/ 10 w 13"/>
              <a:gd name="T19" fmla="*/ 5 h 12"/>
              <a:gd name="T20" fmla="*/ 11 w 13"/>
              <a:gd name="T21" fmla="*/ 5 h 12"/>
              <a:gd name="T22" fmla="*/ 13 w 13"/>
              <a:gd name="T23" fmla="*/ 4 h 12"/>
              <a:gd name="T24" fmla="*/ 7 w 13"/>
              <a:gd name="T25" fmla="*/ 0 h 12"/>
              <a:gd name="T26" fmla="*/ 5 w 13"/>
              <a:gd name="T27" fmla="*/ 0 h 12"/>
              <a:gd name="T28" fmla="*/ 0 w 13"/>
              <a:gd name="T29" fmla="*/ 6 h 12"/>
              <a:gd name="T30" fmla="*/ 1 w 13"/>
              <a:gd name="T31" fmla="*/ 8 h 12"/>
              <a:gd name="T32" fmla="*/ 7 w 13"/>
              <a:gd name="T33" fmla="*/ 12 h 12"/>
              <a:gd name="T34" fmla="*/ 9 w 13"/>
              <a:gd name="T35" fmla="*/ 12 h 12"/>
              <a:gd name="T36" fmla="*/ 13 w 13"/>
              <a:gd name="T37" fmla="*/ 6 h 12"/>
              <a:gd name="T38" fmla="*/ 13 w 13"/>
              <a:gd name="T39" fmla="*/ 4 h 12"/>
              <a:gd name="T40" fmla="*/ 11 w 13"/>
              <a:gd name="T41" fmla="*/ 5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8"/>
                  <a:pt x="9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5" y="9"/>
                  <a:pt x="4" y="9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5"/>
                  <a:pt x="4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1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1" y="8"/>
                </a:cubicBezTo>
                <a:cubicBezTo>
                  <a:pt x="1" y="11"/>
                  <a:pt x="4" y="12"/>
                  <a:pt x="7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3" name="Freeform 239"/>
          <p:cNvSpPr>
            <a:spLocks/>
          </p:cNvSpPr>
          <p:nvPr/>
        </p:nvSpPr>
        <p:spPr bwMode="auto">
          <a:xfrm>
            <a:off x="6281738" y="66627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4" name="Freeform 240"/>
          <p:cNvSpPr>
            <a:spLocks/>
          </p:cNvSpPr>
          <p:nvPr/>
        </p:nvSpPr>
        <p:spPr bwMode="auto">
          <a:xfrm>
            <a:off x="6242050" y="6694488"/>
            <a:ext cx="65088" cy="50800"/>
          </a:xfrm>
          <a:custGeom>
            <a:avLst/>
            <a:gdLst>
              <a:gd name="T0" fmla="*/ 10 w 13"/>
              <a:gd name="T1" fmla="*/ 4 h 10"/>
              <a:gd name="T2" fmla="*/ 8 w 13"/>
              <a:gd name="T3" fmla="*/ 7 h 10"/>
              <a:gd name="T4" fmla="*/ 7 w 13"/>
              <a:gd name="T5" fmla="*/ 7 h 10"/>
              <a:gd name="T6" fmla="*/ 4 w 13"/>
              <a:gd name="T7" fmla="*/ 5 h 10"/>
              <a:gd name="T8" fmla="*/ 4 w 13"/>
              <a:gd name="T9" fmla="*/ 5 h 10"/>
              <a:gd name="T10" fmla="*/ 3 w 13"/>
              <a:gd name="T11" fmla="*/ 4 h 10"/>
              <a:gd name="T12" fmla="*/ 4 w 13"/>
              <a:gd name="T13" fmla="*/ 3 h 10"/>
              <a:gd name="T14" fmla="*/ 3 w 13"/>
              <a:gd name="T15" fmla="*/ 1 h 10"/>
              <a:gd name="T16" fmla="*/ 1 w 13"/>
              <a:gd name="T17" fmla="*/ 2 h 10"/>
              <a:gd name="T18" fmla="*/ 0 w 13"/>
              <a:gd name="T19" fmla="*/ 4 h 10"/>
              <a:gd name="T20" fmla="*/ 1 w 13"/>
              <a:gd name="T21" fmla="*/ 6 h 10"/>
              <a:gd name="T22" fmla="*/ 1 w 13"/>
              <a:gd name="T23" fmla="*/ 6 h 10"/>
              <a:gd name="T24" fmla="*/ 7 w 13"/>
              <a:gd name="T25" fmla="*/ 10 h 10"/>
              <a:gd name="T26" fmla="*/ 9 w 13"/>
              <a:gd name="T27" fmla="*/ 10 h 10"/>
              <a:gd name="T28" fmla="*/ 13 w 13"/>
              <a:gd name="T29" fmla="*/ 5 h 10"/>
              <a:gd name="T30" fmla="*/ 12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10" y="6"/>
                  <a:pt x="9" y="7"/>
                  <a:pt x="8" y="7"/>
                </a:cubicBezTo>
                <a:cubicBezTo>
                  <a:pt x="7" y="7"/>
                  <a:pt x="7" y="7"/>
                  <a:pt x="7" y="7"/>
                </a:cubicBezTo>
                <a:cubicBezTo>
                  <a:pt x="5" y="7"/>
                  <a:pt x="4" y="6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2"/>
                  <a:pt x="4" y="1"/>
                  <a:pt x="3" y="1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0" y="3"/>
                  <a:pt x="0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9"/>
                  <a:pt x="4" y="10"/>
                  <a:pt x="7" y="10"/>
                </a:cubicBezTo>
                <a:cubicBezTo>
                  <a:pt x="7" y="10"/>
                  <a:pt x="8" y="10"/>
                  <a:pt x="9" y="10"/>
                </a:cubicBezTo>
                <a:cubicBezTo>
                  <a:pt x="11" y="9"/>
                  <a:pt x="13" y="7"/>
                  <a:pt x="13" y="5"/>
                </a:cubicBezTo>
                <a:cubicBezTo>
                  <a:pt x="13" y="4"/>
                  <a:pt x="13" y="3"/>
                  <a:pt x="12" y="3"/>
                </a:cubicBezTo>
                <a:cubicBezTo>
                  <a:pt x="11" y="3"/>
                  <a:pt x="10" y="4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5" name="Freeform 241"/>
          <p:cNvSpPr>
            <a:spLocks/>
          </p:cNvSpPr>
          <p:nvPr/>
        </p:nvSpPr>
        <p:spPr bwMode="auto">
          <a:xfrm>
            <a:off x="6165850" y="6673850"/>
            <a:ext cx="65088" cy="50800"/>
          </a:xfrm>
          <a:custGeom>
            <a:avLst/>
            <a:gdLst>
              <a:gd name="T0" fmla="*/ 10 w 13"/>
              <a:gd name="T1" fmla="*/ 4 h 10"/>
              <a:gd name="T2" fmla="*/ 7 w 13"/>
              <a:gd name="T3" fmla="*/ 7 h 10"/>
              <a:gd name="T4" fmla="*/ 6 w 13"/>
              <a:gd name="T5" fmla="*/ 7 h 10"/>
              <a:gd name="T6" fmla="*/ 3 w 13"/>
              <a:gd name="T7" fmla="*/ 5 h 10"/>
              <a:gd name="T8" fmla="*/ 3 w 13"/>
              <a:gd name="T9" fmla="*/ 5 h 10"/>
              <a:gd name="T10" fmla="*/ 3 w 13"/>
              <a:gd name="T11" fmla="*/ 4 h 10"/>
              <a:gd name="T12" fmla="*/ 3 w 13"/>
              <a:gd name="T13" fmla="*/ 3 h 10"/>
              <a:gd name="T14" fmla="*/ 2 w 13"/>
              <a:gd name="T15" fmla="*/ 1 h 10"/>
              <a:gd name="T16" fmla="*/ 0 w 13"/>
              <a:gd name="T17" fmla="*/ 2 h 10"/>
              <a:gd name="T18" fmla="*/ 0 w 13"/>
              <a:gd name="T19" fmla="*/ 4 h 10"/>
              <a:gd name="T20" fmla="*/ 0 w 13"/>
              <a:gd name="T21" fmla="*/ 6 h 10"/>
              <a:gd name="T22" fmla="*/ 0 w 13"/>
              <a:gd name="T23" fmla="*/ 6 h 10"/>
              <a:gd name="T24" fmla="*/ 6 w 13"/>
              <a:gd name="T25" fmla="*/ 10 h 10"/>
              <a:gd name="T26" fmla="*/ 8 w 13"/>
              <a:gd name="T27" fmla="*/ 10 h 10"/>
              <a:gd name="T28" fmla="*/ 12 w 13"/>
              <a:gd name="T29" fmla="*/ 4 h 10"/>
              <a:gd name="T30" fmla="*/ 11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9" y="5"/>
                  <a:pt x="9" y="6"/>
                  <a:pt x="7" y="7"/>
                </a:cubicBezTo>
                <a:cubicBezTo>
                  <a:pt x="7" y="7"/>
                  <a:pt x="7" y="7"/>
                  <a:pt x="6" y="7"/>
                </a:cubicBezTo>
                <a:cubicBezTo>
                  <a:pt x="5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0" y="3"/>
                  <a:pt x="0" y="4"/>
                </a:cubicBezTo>
                <a:cubicBezTo>
                  <a:pt x="0" y="4"/>
                  <a:pt x="0" y="5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8"/>
                  <a:pt x="4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11" y="9"/>
                  <a:pt x="12" y="7"/>
                  <a:pt x="12" y="4"/>
                </a:cubicBezTo>
                <a:cubicBezTo>
                  <a:pt x="13" y="3"/>
                  <a:pt x="12" y="3"/>
                  <a:pt x="11" y="3"/>
                </a:cubicBezTo>
                <a:cubicBezTo>
                  <a:pt x="10" y="2"/>
                  <a:pt x="10" y="3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6" name="Freeform 242"/>
          <p:cNvSpPr>
            <a:spLocks/>
          </p:cNvSpPr>
          <p:nvPr/>
        </p:nvSpPr>
        <p:spPr bwMode="auto">
          <a:xfrm>
            <a:off x="6256338" y="6616700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7" name="Freeform 243"/>
          <p:cNvSpPr>
            <a:spLocks/>
          </p:cNvSpPr>
          <p:nvPr/>
        </p:nvSpPr>
        <p:spPr bwMode="auto">
          <a:xfrm>
            <a:off x="6186488" y="6600825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6 w 13"/>
              <a:gd name="T15" fmla="*/ 4 h 13"/>
              <a:gd name="T16" fmla="*/ 7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3 w 13"/>
              <a:gd name="T23" fmla="*/ 5 h 13"/>
              <a:gd name="T24" fmla="*/ 7 w 13"/>
              <a:gd name="T25" fmla="*/ 0 h 13"/>
              <a:gd name="T26" fmla="*/ 5 w 13"/>
              <a:gd name="T27" fmla="*/ 1 h 13"/>
              <a:gd name="T28" fmla="*/ 0 w 13"/>
              <a:gd name="T29" fmla="*/ 7 h 13"/>
              <a:gd name="T30" fmla="*/ 1 w 13"/>
              <a:gd name="T31" fmla="*/ 9 h 13"/>
              <a:gd name="T32" fmla="*/ 7 w 13"/>
              <a:gd name="T33" fmla="*/ 13 h 13"/>
              <a:gd name="T34" fmla="*/ 9 w 13"/>
              <a:gd name="T35" fmla="*/ 13 h 13"/>
              <a:gd name="T36" fmla="*/ 13 w 13"/>
              <a:gd name="T37" fmla="*/ 7 h 13"/>
              <a:gd name="T38" fmla="*/ 13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6" y="4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1" y="9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3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8" name="Freeform 244"/>
          <p:cNvSpPr>
            <a:spLocks/>
          </p:cNvSpPr>
          <p:nvPr/>
        </p:nvSpPr>
        <p:spPr bwMode="auto">
          <a:xfrm>
            <a:off x="6211888" y="6653213"/>
            <a:ext cx="65088" cy="61912"/>
          </a:xfrm>
          <a:custGeom>
            <a:avLst/>
            <a:gdLst>
              <a:gd name="T0" fmla="*/ 11 w 13"/>
              <a:gd name="T1" fmla="*/ 4 h 12"/>
              <a:gd name="T2" fmla="*/ 10 w 13"/>
              <a:gd name="T3" fmla="*/ 5 h 12"/>
              <a:gd name="T4" fmla="*/ 10 w 13"/>
              <a:gd name="T5" fmla="*/ 6 h 12"/>
              <a:gd name="T6" fmla="*/ 7 w 13"/>
              <a:gd name="T7" fmla="*/ 9 h 12"/>
              <a:gd name="T8" fmla="*/ 6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5 w 13"/>
              <a:gd name="T15" fmla="*/ 3 h 12"/>
              <a:gd name="T16" fmla="*/ 6 w 13"/>
              <a:gd name="T17" fmla="*/ 3 h 12"/>
              <a:gd name="T18" fmla="*/ 10 w 13"/>
              <a:gd name="T19" fmla="*/ 5 h 12"/>
              <a:gd name="T20" fmla="*/ 11 w 13"/>
              <a:gd name="T21" fmla="*/ 4 h 12"/>
              <a:gd name="T22" fmla="*/ 12 w 13"/>
              <a:gd name="T23" fmla="*/ 4 h 12"/>
              <a:gd name="T24" fmla="*/ 6 w 13"/>
              <a:gd name="T25" fmla="*/ 0 h 12"/>
              <a:gd name="T26" fmla="*/ 4 w 13"/>
              <a:gd name="T27" fmla="*/ 0 h 12"/>
              <a:gd name="T28" fmla="*/ 0 w 13"/>
              <a:gd name="T29" fmla="*/ 6 h 12"/>
              <a:gd name="T30" fmla="*/ 0 w 13"/>
              <a:gd name="T31" fmla="*/ 8 h 12"/>
              <a:gd name="T32" fmla="*/ 6 w 13"/>
              <a:gd name="T33" fmla="*/ 12 h 12"/>
              <a:gd name="T34" fmla="*/ 8 w 13"/>
              <a:gd name="T35" fmla="*/ 12 h 12"/>
              <a:gd name="T36" fmla="*/ 13 w 13"/>
              <a:gd name="T37" fmla="*/ 6 h 12"/>
              <a:gd name="T38" fmla="*/ 12 w 13"/>
              <a:gd name="T39" fmla="*/ 4 h 12"/>
              <a:gd name="T40" fmla="*/ 11 w 13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4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7"/>
                  <a:pt x="9" y="9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3"/>
                  <a:pt x="10" y="5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2" y="4"/>
                </a:cubicBezTo>
                <a:lnTo>
                  <a:pt x="1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9" name="Freeform 245"/>
          <p:cNvSpPr>
            <a:spLocks/>
          </p:cNvSpPr>
          <p:nvPr/>
        </p:nvSpPr>
        <p:spPr bwMode="auto">
          <a:xfrm>
            <a:off x="6100763" y="65865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1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0" name="Freeform 246"/>
          <p:cNvSpPr>
            <a:spLocks/>
          </p:cNvSpPr>
          <p:nvPr/>
        </p:nvSpPr>
        <p:spPr bwMode="auto">
          <a:xfrm>
            <a:off x="6146800" y="6627813"/>
            <a:ext cx="60325" cy="60325"/>
          </a:xfrm>
          <a:custGeom>
            <a:avLst/>
            <a:gdLst>
              <a:gd name="T0" fmla="*/ 10 w 12"/>
              <a:gd name="T1" fmla="*/ 4 h 12"/>
              <a:gd name="T2" fmla="*/ 9 w 12"/>
              <a:gd name="T3" fmla="*/ 5 h 12"/>
              <a:gd name="T4" fmla="*/ 9 w 12"/>
              <a:gd name="T5" fmla="*/ 6 h 12"/>
              <a:gd name="T6" fmla="*/ 7 w 12"/>
              <a:gd name="T7" fmla="*/ 9 h 12"/>
              <a:gd name="T8" fmla="*/ 6 w 12"/>
              <a:gd name="T9" fmla="*/ 9 h 12"/>
              <a:gd name="T10" fmla="*/ 3 w 12"/>
              <a:gd name="T11" fmla="*/ 7 h 12"/>
              <a:gd name="T12" fmla="*/ 2 w 12"/>
              <a:gd name="T13" fmla="*/ 6 h 12"/>
              <a:gd name="T14" fmla="*/ 5 w 12"/>
              <a:gd name="T15" fmla="*/ 3 h 12"/>
              <a:gd name="T16" fmla="*/ 6 w 12"/>
              <a:gd name="T17" fmla="*/ 3 h 12"/>
              <a:gd name="T18" fmla="*/ 9 w 12"/>
              <a:gd name="T19" fmla="*/ 5 h 12"/>
              <a:gd name="T20" fmla="*/ 10 w 12"/>
              <a:gd name="T21" fmla="*/ 4 h 12"/>
              <a:gd name="T22" fmla="*/ 12 w 12"/>
              <a:gd name="T23" fmla="*/ 4 h 12"/>
              <a:gd name="T24" fmla="*/ 6 w 12"/>
              <a:gd name="T25" fmla="*/ 0 h 12"/>
              <a:gd name="T26" fmla="*/ 4 w 12"/>
              <a:gd name="T27" fmla="*/ 0 h 12"/>
              <a:gd name="T28" fmla="*/ 0 w 12"/>
              <a:gd name="T29" fmla="*/ 6 h 12"/>
              <a:gd name="T30" fmla="*/ 0 w 12"/>
              <a:gd name="T31" fmla="*/ 8 h 12"/>
              <a:gd name="T32" fmla="*/ 6 w 12"/>
              <a:gd name="T33" fmla="*/ 12 h 12"/>
              <a:gd name="T34" fmla="*/ 8 w 12"/>
              <a:gd name="T35" fmla="*/ 12 h 12"/>
              <a:gd name="T36" fmla="*/ 12 w 12"/>
              <a:gd name="T37" fmla="*/ 6 h 12"/>
              <a:gd name="T38" fmla="*/ 12 w 12"/>
              <a:gd name="T39" fmla="*/ 4 h 12"/>
              <a:gd name="T40" fmla="*/ 10 w 12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2">
                <a:moveTo>
                  <a:pt x="10" y="4"/>
                </a:move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7"/>
                  <a:pt x="8" y="9"/>
                  <a:pt x="7" y="9"/>
                </a:cubicBezTo>
                <a:cubicBezTo>
                  <a:pt x="7" y="9"/>
                  <a:pt x="6" y="9"/>
                  <a:pt x="6" y="9"/>
                </a:cubicBezTo>
                <a:cubicBezTo>
                  <a:pt x="4" y="9"/>
                  <a:pt x="3" y="8"/>
                  <a:pt x="3" y="7"/>
                </a:cubicBezTo>
                <a:cubicBezTo>
                  <a:pt x="3" y="7"/>
                  <a:pt x="2" y="6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3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3" y="12"/>
                  <a:pt x="6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5"/>
                  <a:pt x="12" y="5"/>
                  <a:pt x="12" y="4"/>
                </a:cubicBezTo>
                <a:lnTo>
                  <a:pt x="10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1" name="Freeform 247"/>
          <p:cNvSpPr>
            <a:spLocks/>
          </p:cNvSpPr>
          <p:nvPr/>
        </p:nvSpPr>
        <p:spPr bwMode="auto">
          <a:xfrm>
            <a:off x="6105525" y="6637338"/>
            <a:ext cx="60325" cy="61912"/>
          </a:xfrm>
          <a:custGeom>
            <a:avLst/>
            <a:gdLst>
              <a:gd name="T0" fmla="*/ 9 w 12"/>
              <a:gd name="T1" fmla="*/ 7 h 12"/>
              <a:gd name="T2" fmla="*/ 7 w 12"/>
              <a:gd name="T3" fmla="*/ 9 h 12"/>
              <a:gd name="T4" fmla="*/ 6 w 12"/>
              <a:gd name="T5" fmla="*/ 9 h 12"/>
              <a:gd name="T6" fmla="*/ 3 w 12"/>
              <a:gd name="T7" fmla="*/ 7 h 12"/>
              <a:gd name="T8" fmla="*/ 3 w 12"/>
              <a:gd name="T9" fmla="*/ 6 h 12"/>
              <a:gd name="T10" fmla="*/ 5 w 12"/>
              <a:gd name="T11" fmla="*/ 3 h 12"/>
              <a:gd name="T12" fmla="*/ 5 w 12"/>
              <a:gd name="T13" fmla="*/ 1 h 12"/>
              <a:gd name="T14" fmla="*/ 3 w 12"/>
              <a:gd name="T15" fmla="*/ 0 h 12"/>
              <a:gd name="T16" fmla="*/ 0 w 12"/>
              <a:gd name="T17" fmla="*/ 6 h 12"/>
              <a:gd name="T18" fmla="*/ 0 w 12"/>
              <a:gd name="T19" fmla="*/ 8 h 12"/>
              <a:gd name="T20" fmla="*/ 6 w 12"/>
              <a:gd name="T21" fmla="*/ 12 h 12"/>
              <a:gd name="T22" fmla="*/ 8 w 12"/>
              <a:gd name="T23" fmla="*/ 12 h 12"/>
              <a:gd name="T24" fmla="*/ 12 w 12"/>
              <a:gd name="T25" fmla="*/ 8 h 12"/>
              <a:gd name="T26" fmla="*/ 11 w 12"/>
              <a:gd name="T27" fmla="*/ 6 h 12"/>
              <a:gd name="T28" fmla="*/ 9 w 12"/>
              <a:gd name="T29" fmla="*/ 7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12">
                <a:moveTo>
                  <a:pt x="9" y="7"/>
                </a:moveTo>
                <a:cubicBezTo>
                  <a:pt x="9" y="8"/>
                  <a:pt x="8" y="8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5" y="2"/>
                  <a:pt x="6" y="1"/>
                  <a:pt x="5" y="1"/>
                </a:cubicBezTo>
                <a:cubicBezTo>
                  <a:pt x="5" y="0"/>
                  <a:pt x="4" y="0"/>
                  <a:pt x="3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6"/>
                  <a:pt x="0" y="7"/>
                  <a:pt x="0" y="8"/>
                </a:cubicBezTo>
                <a:cubicBezTo>
                  <a:pt x="1" y="10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0" y="11"/>
                  <a:pt x="11" y="10"/>
                  <a:pt x="12" y="8"/>
                </a:cubicBezTo>
                <a:cubicBezTo>
                  <a:pt x="12" y="7"/>
                  <a:pt x="12" y="7"/>
                  <a:pt x="11" y="6"/>
                </a:cubicBezTo>
                <a:cubicBezTo>
                  <a:pt x="11" y="6"/>
                  <a:pt x="10" y="6"/>
                  <a:pt x="9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2" name="Freeform 248"/>
          <p:cNvSpPr>
            <a:spLocks/>
          </p:cNvSpPr>
          <p:nvPr/>
        </p:nvSpPr>
        <p:spPr bwMode="auto">
          <a:xfrm>
            <a:off x="6207125" y="6467475"/>
            <a:ext cx="114300" cy="119062"/>
          </a:xfrm>
          <a:custGeom>
            <a:avLst/>
            <a:gdLst>
              <a:gd name="T0" fmla="*/ 2 w 23"/>
              <a:gd name="T1" fmla="*/ 3 h 23"/>
              <a:gd name="T2" fmla="*/ 2 w 23"/>
              <a:gd name="T3" fmla="*/ 3 h 23"/>
              <a:gd name="T4" fmla="*/ 20 w 23"/>
              <a:gd name="T5" fmla="*/ 22 h 23"/>
              <a:gd name="T6" fmla="*/ 22 w 23"/>
              <a:gd name="T7" fmla="*/ 22 h 23"/>
              <a:gd name="T8" fmla="*/ 23 w 23"/>
              <a:gd name="T9" fmla="*/ 21 h 23"/>
              <a:gd name="T10" fmla="*/ 3 w 23"/>
              <a:gd name="T11" fmla="*/ 0 h 23"/>
              <a:gd name="T12" fmla="*/ 1 w 23"/>
              <a:gd name="T13" fmla="*/ 1 h 23"/>
              <a:gd name="T14" fmla="*/ 2 w 23"/>
              <a:gd name="T15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2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14" y="9"/>
                  <a:pt x="20" y="22"/>
                </a:cubicBezTo>
                <a:cubicBezTo>
                  <a:pt x="20" y="22"/>
                  <a:pt x="21" y="23"/>
                  <a:pt x="22" y="22"/>
                </a:cubicBezTo>
                <a:cubicBezTo>
                  <a:pt x="23" y="22"/>
                  <a:pt x="23" y="21"/>
                  <a:pt x="23" y="21"/>
                </a:cubicBezTo>
                <a:cubicBezTo>
                  <a:pt x="16" y="5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3" name="Freeform 249"/>
          <p:cNvSpPr>
            <a:spLocks/>
          </p:cNvSpPr>
          <p:nvPr/>
        </p:nvSpPr>
        <p:spPr bwMode="auto">
          <a:xfrm>
            <a:off x="6281738" y="6529388"/>
            <a:ext cx="65088" cy="25400"/>
          </a:xfrm>
          <a:custGeom>
            <a:avLst/>
            <a:gdLst>
              <a:gd name="T0" fmla="*/ 3 w 13"/>
              <a:gd name="T1" fmla="*/ 3 h 5"/>
              <a:gd name="T2" fmla="*/ 2 w 13"/>
              <a:gd name="T3" fmla="*/ 2 h 5"/>
              <a:gd name="T4" fmla="*/ 3 w 13"/>
              <a:gd name="T5" fmla="*/ 3 h 5"/>
              <a:gd name="T6" fmla="*/ 3 w 13"/>
              <a:gd name="T7" fmla="*/ 3 h 5"/>
              <a:gd name="T8" fmla="*/ 2 w 13"/>
              <a:gd name="T9" fmla="*/ 2 h 5"/>
              <a:gd name="T10" fmla="*/ 3 w 13"/>
              <a:gd name="T11" fmla="*/ 3 h 5"/>
              <a:gd name="T12" fmla="*/ 3 w 13"/>
              <a:gd name="T13" fmla="*/ 3 h 5"/>
              <a:gd name="T14" fmla="*/ 5 w 13"/>
              <a:gd name="T15" fmla="*/ 3 h 5"/>
              <a:gd name="T16" fmla="*/ 11 w 13"/>
              <a:gd name="T17" fmla="*/ 5 h 5"/>
              <a:gd name="T18" fmla="*/ 13 w 13"/>
              <a:gd name="T19" fmla="*/ 5 h 5"/>
              <a:gd name="T20" fmla="*/ 12 w 13"/>
              <a:gd name="T21" fmla="*/ 2 h 5"/>
              <a:gd name="T22" fmla="*/ 5 w 13"/>
              <a:gd name="T23" fmla="*/ 0 h 5"/>
              <a:gd name="T24" fmla="*/ 1 w 13"/>
              <a:gd name="T25" fmla="*/ 1 h 5"/>
              <a:gd name="T26" fmla="*/ 1 w 13"/>
              <a:gd name="T27" fmla="*/ 2 h 5"/>
              <a:gd name="T28" fmla="*/ 3 w 13"/>
              <a:gd name="T29" fmla="*/ 3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5">
                <a:moveTo>
                  <a:pt x="3" y="3"/>
                </a:move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3"/>
                  <a:pt x="5" y="3"/>
                </a:cubicBezTo>
                <a:cubicBezTo>
                  <a:pt x="6" y="3"/>
                  <a:pt x="8" y="3"/>
                  <a:pt x="11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3" y="4"/>
                  <a:pt x="13" y="3"/>
                  <a:pt x="12" y="2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0"/>
                  <a:pt x="1" y="1"/>
                </a:cubicBezTo>
                <a:cubicBezTo>
                  <a:pt x="1" y="1"/>
                  <a:pt x="0" y="2"/>
                  <a:pt x="1" y="2"/>
                </a:cubicBezTo>
                <a:cubicBezTo>
                  <a:pt x="1" y="3"/>
                  <a:pt x="2" y="4"/>
                  <a:pt x="3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4" name="Freeform 250"/>
          <p:cNvSpPr>
            <a:spLocks/>
          </p:cNvSpPr>
          <p:nvPr/>
        </p:nvSpPr>
        <p:spPr bwMode="auto">
          <a:xfrm>
            <a:off x="6256338" y="6503988"/>
            <a:ext cx="20638" cy="55562"/>
          </a:xfrm>
          <a:custGeom>
            <a:avLst/>
            <a:gdLst>
              <a:gd name="T0" fmla="*/ 3 w 4"/>
              <a:gd name="T1" fmla="*/ 9 h 11"/>
              <a:gd name="T2" fmla="*/ 3 w 4"/>
              <a:gd name="T3" fmla="*/ 9 h 11"/>
              <a:gd name="T4" fmla="*/ 3 w 4"/>
              <a:gd name="T5" fmla="*/ 8 h 11"/>
              <a:gd name="T6" fmla="*/ 4 w 4"/>
              <a:gd name="T7" fmla="*/ 2 h 11"/>
              <a:gd name="T8" fmla="*/ 3 w 4"/>
              <a:gd name="T9" fmla="*/ 0 h 11"/>
              <a:gd name="T10" fmla="*/ 1 w 4"/>
              <a:gd name="T11" fmla="*/ 1 h 11"/>
              <a:gd name="T12" fmla="*/ 0 w 4"/>
              <a:gd name="T13" fmla="*/ 8 h 11"/>
              <a:gd name="T14" fmla="*/ 0 w 4"/>
              <a:gd name="T15" fmla="*/ 10 h 11"/>
              <a:gd name="T16" fmla="*/ 2 w 4"/>
              <a:gd name="T17" fmla="*/ 11 h 11"/>
              <a:gd name="T18" fmla="*/ 3 w 4"/>
              <a:gd name="T19" fmla="*/ 9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3" y="9"/>
                </a:move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8"/>
                </a:cubicBezTo>
                <a:cubicBezTo>
                  <a:pt x="3" y="7"/>
                  <a:pt x="3" y="5"/>
                  <a:pt x="4" y="2"/>
                </a:cubicBezTo>
                <a:cubicBezTo>
                  <a:pt x="4" y="1"/>
                  <a:pt x="4" y="0"/>
                  <a:pt x="3" y="0"/>
                </a:cubicBezTo>
                <a:cubicBezTo>
                  <a:pt x="2" y="0"/>
                  <a:pt x="1" y="1"/>
                  <a:pt x="1" y="1"/>
                </a:cubicBezTo>
                <a:cubicBezTo>
                  <a:pt x="0" y="4"/>
                  <a:pt x="0" y="7"/>
                  <a:pt x="0" y="8"/>
                </a:cubicBezTo>
                <a:cubicBezTo>
                  <a:pt x="0" y="9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5" name="Freeform 251"/>
          <p:cNvSpPr>
            <a:spLocks/>
          </p:cNvSpPr>
          <p:nvPr/>
        </p:nvSpPr>
        <p:spPr bwMode="auto">
          <a:xfrm>
            <a:off x="6211888" y="6235700"/>
            <a:ext cx="85725" cy="360362"/>
          </a:xfrm>
          <a:custGeom>
            <a:avLst/>
            <a:gdLst>
              <a:gd name="T0" fmla="*/ 5 w 17"/>
              <a:gd name="T1" fmla="*/ 68 h 70"/>
              <a:gd name="T2" fmla="*/ 5 w 17"/>
              <a:gd name="T3" fmla="*/ 68 h 70"/>
              <a:gd name="T4" fmla="*/ 3 w 17"/>
              <a:gd name="T5" fmla="*/ 49 h 70"/>
              <a:gd name="T6" fmla="*/ 17 w 17"/>
              <a:gd name="T7" fmla="*/ 2 h 70"/>
              <a:gd name="T8" fmla="*/ 16 w 17"/>
              <a:gd name="T9" fmla="*/ 0 h 70"/>
              <a:gd name="T10" fmla="*/ 14 w 17"/>
              <a:gd name="T11" fmla="*/ 1 h 70"/>
              <a:gd name="T12" fmla="*/ 0 w 17"/>
              <a:gd name="T13" fmla="*/ 49 h 70"/>
              <a:gd name="T14" fmla="*/ 3 w 17"/>
              <a:gd name="T15" fmla="*/ 69 h 70"/>
              <a:gd name="T16" fmla="*/ 5 w 17"/>
              <a:gd name="T17" fmla="*/ 70 h 70"/>
              <a:gd name="T18" fmla="*/ 5 w 17"/>
              <a:gd name="T19" fmla="*/ 68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" h="70">
                <a:moveTo>
                  <a:pt x="5" y="68"/>
                </a:moveTo>
                <a:cubicBezTo>
                  <a:pt x="5" y="68"/>
                  <a:pt x="5" y="68"/>
                  <a:pt x="5" y="68"/>
                </a:cubicBezTo>
                <a:cubicBezTo>
                  <a:pt x="5" y="67"/>
                  <a:pt x="3" y="60"/>
                  <a:pt x="3" y="49"/>
                </a:cubicBezTo>
                <a:cubicBezTo>
                  <a:pt x="3" y="37"/>
                  <a:pt x="5" y="21"/>
                  <a:pt x="17" y="2"/>
                </a:cubicBezTo>
                <a:cubicBezTo>
                  <a:pt x="17" y="2"/>
                  <a:pt x="17" y="1"/>
                  <a:pt x="16" y="0"/>
                </a:cubicBezTo>
                <a:cubicBezTo>
                  <a:pt x="15" y="0"/>
                  <a:pt x="14" y="0"/>
                  <a:pt x="14" y="1"/>
                </a:cubicBezTo>
                <a:cubicBezTo>
                  <a:pt x="3" y="20"/>
                  <a:pt x="0" y="37"/>
                  <a:pt x="0" y="49"/>
                </a:cubicBezTo>
                <a:cubicBezTo>
                  <a:pt x="0" y="62"/>
                  <a:pt x="3" y="69"/>
                  <a:pt x="3" y="69"/>
                </a:cubicBezTo>
                <a:cubicBezTo>
                  <a:pt x="3" y="70"/>
                  <a:pt x="4" y="70"/>
                  <a:pt x="5" y="70"/>
                </a:cubicBezTo>
                <a:cubicBezTo>
                  <a:pt x="5" y="70"/>
                  <a:pt x="6" y="69"/>
                  <a:pt x="5" y="6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6" name="Freeform 252"/>
          <p:cNvSpPr>
            <a:spLocks/>
          </p:cNvSpPr>
          <p:nvPr/>
        </p:nvSpPr>
        <p:spPr bwMode="auto">
          <a:xfrm>
            <a:off x="6146800" y="6513513"/>
            <a:ext cx="79375" cy="46037"/>
          </a:xfrm>
          <a:custGeom>
            <a:avLst/>
            <a:gdLst>
              <a:gd name="T0" fmla="*/ 3 w 16"/>
              <a:gd name="T1" fmla="*/ 8 h 9"/>
              <a:gd name="T2" fmla="*/ 2 w 16"/>
              <a:gd name="T3" fmla="*/ 8 h 9"/>
              <a:gd name="T4" fmla="*/ 3 w 16"/>
              <a:gd name="T5" fmla="*/ 8 h 9"/>
              <a:gd name="T6" fmla="*/ 3 w 16"/>
              <a:gd name="T7" fmla="*/ 8 h 9"/>
              <a:gd name="T8" fmla="*/ 2 w 16"/>
              <a:gd name="T9" fmla="*/ 8 h 9"/>
              <a:gd name="T10" fmla="*/ 3 w 16"/>
              <a:gd name="T11" fmla="*/ 8 h 9"/>
              <a:gd name="T12" fmla="*/ 14 w 16"/>
              <a:gd name="T13" fmla="*/ 3 h 9"/>
              <a:gd name="T14" fmla="*/ 16 w 16"/>
              <a:gd name="T15" fmla="*/ 2 h 9"/>
              <a:gd name="T16" fmla="*/ 14 w 16"/>
              <a:gd name="T17" fmla="*/ 1 h 9"/>
              <a:gd name="T18" fmla="*/ 0 w 16"/>
              <a:gd name="T19" fmla="*/ 6 h 9"/>
              <a:gd name="T20" fmla="*/ 1 w 16"/>
              <a:gd name="T21" fmla="*/ 8 h 9"/>
              <a:gd name="T22" fmla="*/ 3 w 16"/>
              <a:gd name="T23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" h="9">
                <a:moveTo>
                  <a:pt x="3" y="8"/>
                </a:move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6" y="4"/>
                  <a:pt x="14" y="3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5" y="1"/>
                  <a:pt x="1" y="6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1" y="9"/>
                  <a:pt x="2" y="9"/>
                  <a:pt x="3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7" name="Freeform 253"/>
          <p:cNvSpPr>
            <a:spLocks/>
          </p:cNvSpPr>
          <p:nvPr/>
        </p:nvSpPr>
        <p:spPr bwMode="auto">
          <a:xfrm>
            <a:off x="6196013" y="6538913"/>
            <a:ext cx="34925" cy="31750"/>
          </a:xfrm>
          <a:custGeom>
            <a:avLst/>
            <a:gdLst>
              <a:gd name="T0" fmla="*/ 3 w 7"/>
              <a:gd name="T1" fmla="*/ 5 h 6"/>
              <a:gd name="T2" fmla="*/ 2 w 7"/>
              <a:gd name="T3" fmla="*/ 4 h 6"/>
              <a:gd name="T4" fmla="*/ 3 w 7"/>
              <a:gd name="T5" fmla="*/ 5 h 6"/>
              <a:gd name="T6" fmla="*/ 3 w 7"/>
              <a:gd name="T7" fmla="*/ 5 h 6"/>
              <a:gd name="T8" fmla="*/ 2 w 7"/>
              <a:gd name="T9" fmla="*/ 4 h 6"/>
              <a:gd name="T10" fmla="*/ 3 w 7"/>
              <a:gd name="T11" fmla="*/ 5 h 6"/>
              <a:gd name="T12" fmla="*/ 3 w 7"/>
              <a:gd name="T13" fmla="*/ 4 h 6"/>
              <a:gd name="T14" fmla="*/ 6 w 7"/>
              <a:gd name="T15" fmla="*/ 3 h 6"/>
              <a:gd name="T16" fmla="*/ 6 w 7"/>
              <a:gd name="T17" fmla="*/ 1 h 6"/>
              <a:gd name="T18" fmla="*/ 4 w 7"/>
              <a:gd name="T19" fmla="*/ 0 h 6"/>
              <a:gd name="T20" fmla="*/ 0 w 7"/>
              <a:gd name="T21" fmla="*/ 4 h 6"/>
              <a:gd name="T22" fmla="*/ 1 w 7"/>
              <a:gd name="T23" fmla="*/ 6 h 6"/>
              <a:gd name="T24" fmla="*/ 3 w 7"/>
              <a:gd name="T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6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cubicBezTo>
                  <a:pt x="4" y="4"/>
                  <a:pt x="5" y="3"/>
                  <a:pt x="6" y="3"/>
                </a:cubicBezTo>
                <a:cubicBezTo>
                  <a:pt x="6" y="3"/>
                  <a:pt x="7" y="2"/>
                  <a:pt x="6" y="1"/>
                </a:cubicBezTo>
                <a:cubicBezTo>
                  <a:pt x="6" y="0"/>
                  <a:pt x="5" y="0"/>
                  <a:pt x="4" y="0"/>
                </a:cubicBezTo>
                <a:cubicBezTo>
                  <a:pt x="1" y="2"/>
                  <a:pt x="0" y="3"/>
                  <a:pt x="0" y="4"/>
                </a:cubicBezTo>
                <a:cubicBezTo>
                  <a:pt x="0" y="4"/>
                  <a:pt x="0" y="5"/>
                  <a:pt x="1" y="6"/>
                </a:cubicBezTo>
                <a:cubicBezTo>
                  <a:pt x="2" y="6"/>
                  <a:pt x="3" y="6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8" name="Freeform 254"/>
          <p:cNvSpPr>
            <a:spLocks/>
          </p:cNvSpPr>
          <p:nvPr/>
        </p:nvSpPr>
        <p:spPr bwMode="auto">
          <a:xfrm>
            <a:off x="5991225" y="6292850"/>
            <a:ext cx="276225" cy="128587"/>
          </a:xfrm>
          <a:custGeom>
            <a:avLst/>
            <a:gdLst>
              <a:gd name="T0" fmla="*/ 3 w 55"/>
              <a:gd name="T1" fmla="*/ 24 h 25"/>
              <a:gd name="T2" fmla="*/ 3 w 55"/>
              <a:gd name="T3" fmla="*/ 24 h 25"/>
              <a:gd name="T4" fmla="*/ 54 w 55"/>
              <a:gd name="T5" fmla="*/ 3 h 25"/>
              <a:gd name="T6" fmla="*/ 55 w 55"/>
              <a:gd name="T7" fmla="*/ 2 h 25"/>
              <a:gd name="T8" fmla="*/ 53 w 55"/>
              <a:gd name="T9" fmla="*/ 0 h 25"/>
              <a:gd name="T10" fmla="*/ 1 w 55"/>
              <a:gd name="T11" fmla="*/ 22 h 25"/>
              <a:gd name="T12" fmla="*/ 0 w 55"/>
              <a:gd name="T13" fmla="*/ 24 h 25"/>
              <a:gd name="T14" fmla="*/ 3 w 55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25">
                <a:moveTo>
                  <a:pt x="3" y="24"/>
                </a:moveTo>
                <a:cubicBezTo>
                  <a:pt x="3" y="24"/>
                  <a:pt x="3" y="24"/>
                  <a:pt x="3" y="24"/>
                </a:cubicBezTo>
                <a:cubicBezTo>
                  <a:pt x="5" y="22"/>
                  <a:pt x="24" y="7"/>
                  <a:pt x="54" y="3"/>
                </a:cubicBezTo>
                <a:cubicBezTo>
                  <a:pt x="54" y="3"/>
                  <a:pt x="55" y="2"/>
                  <a:pt x="55" y="2"/>
                </a:cubicBezTo>
                <a:cubicBezTo>
                  <a:pt x="55" y="1"/>
                  <a:pt x="54" y="0"/>
                  <a:pt x="53" y="0"/>
                </a:cubicBezTo>
                <a:cubicBezTo>
                  <a:pt x="20" y="5"/>
                  <a:pt x="1" y="22"/>
                  <a:pt x="1" y="22"/>
                </a:cubicBezTo>
                <a:cubicBezTo>
                  <a:pt x="0" y="23"/>
                  <a:pt x="0" y="23"/>
                  <a:pt x="0" y="24"/>
                </a:cubicBezTo>
                <a:cubicBezTo>
                  <a:pt x="1" y="25"/>
                  <a:pt x="2" y="25"/>
                  <a:pt x="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9" name="Freeform 255"/>
          <p:cNvSpPr>
            <a:spLocks/>
          </p:cNvSpPr>
          <p:nvPr/>
        </p:nvSpPr>
        <p:spPr bwMode="auto">
          <a:xfrm>
            <a:off x="6035675" y="6184900"/>
            <a:ext cx="130175" cy="123825"/>
          </a:xfrm>
          <a:custGeom>
            <a:avLst/>
            <a:gdLst>
              <a:gd name="T0" fmla="*/ 1 w 26"/>
              <a:gd name="T1" fmla="*/ 2 h 24"/>
              <a:gd name="T2" fmla="*/ 1 w 26"/>
              <a:gd name="T3" fmla="*/ 3 h 24"/>
              <a:gd name="T4" fmla="*/ 1 w 26"/>
              <a:gd name="T5" fmla="*/ 3 h 24"/>
              <a:gd name="T6" fmla="*/ 16 w 26"/>
              <a:gd name="T7" fmla="*/ 10 h 24"/>
              <a:gd name="T8" fmla="*/ 22 w 26"/>
              <a:gd name="T9" fmla="*/ 19 h 24"/>
              <a:gd name="T10" fmla="*/ 23 w 26"/>
              <a:gd name="T11" fmla="*/ 22 h 24"/>
              <a:gd name="T12" fmla="*/ 23 w 26"/>
              <a:gd name="T13" fmla="*/ 22 h 24"/>
              <a:gd name="T14" fmla="*/ 23 w 26"/>
              <a:gd name="T15" fmla="*/ 23 h 24"/>
              <a:gd name="T16" fmla="*/ 23 w 26"/>
              <a:gd name="T17" fmla="*/ 23 h 24"/>
              <a:gd name="T18" fmla="*/ 25 w 26"/>
              <a:gd name="T19" fmla="*/ 22 h 24"/>
              <a:gd name="T20" fmla="*/ 25 w 26"/>
              <a:gd name="T21" fmla="*/ 21 h 24"/>
              <a:gd name="T22" fmla="*/ 25 w 26"/>
              <a:gd name="T23" fmla="*/ 21 h 24"/>
              <a:gd name="T24" fmla="*/ 12 w 26"/>
              <a:gd name="T25" fmla="*/ 14 h 24"/>
              <a:gd name="T26" fmla="*/ 3 w 26"/>
              <a:gd name="T27" fmla="*/ 1 h 24"/>
              <a:gd name="T28" fmla="*/ 1 w 26"/>
              <a:gd name="T29" fmla="*/ 2 h 24"/>
              <a:gd name="T30" fmla="*/ 1 w 26"/>
              <a:gd name="T31" fmla="*/ 3 h 24"/>
              <a:gd name="T32" fmla="*/ 1 w 26"/>
              <a:gd name="T33" fmla="*/ 2 h 24"/>
              <a:gd name="T34" fmla="*/ 0 w 26"/>
              <a:gd name="T35" fmla="*/ 2 h 24"/>
              <a:gd name="T36" fmla="*/ 10 w 26"/>
              <a:gd name="T37" fmla="*/ 16 h 24"/>
              <a:gd name="T38" fmla="*/ 25 w 26"/>
              <a:gd name="T39" fmla="*/ 24 h 24"/>
              <a:gd name="T40" fmla="*/ 26 w 26"/>
              <a:gd name="T41" fmla="*/ 24 h 24"/>
              <a:gd name="T42" fmla="*/ 26 w 26"/>
              <a:gd name="T43" fmla="*/ 22 h 24"/>
              <a:gd name="T44" fmla="*/ 18 w 26"/>
              <a:gd name="T45" fmla="*/ 8 h 24"/>
              <a:gd name="T46" fmla="*/ 1 w 26"/>
              <a:gd name="T47" fmla="*/ 0 h 24"/>
              <a:gd name="T48" fmla="*/ 0 w 26"/>
              <a:gd name="T49" fmla="*/ 1 h 24"/>
              <a:gd name="T50" fmla="*/ 0 w 26"/>
              <a:gd name="T51" fmla="*/ 2 h 24"/>
              <a:gd name="T52" fmla="*/ 1 w 26"/>
              <a:gd name="T5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" h="24">
                <a:moveTo>
                  <a:pt x="1" y="2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9" y="4"/>
                  <a:pt x="16" y="10"/>
                </a:cubicBezTo>
                <a:cubicBezTo>
                  <a:pt x="19" y="13"/>
                  <a:pt x="21" y="16"/>
                  <a:pt x="22" y="19"/>
                </a:cubicBezTo>
                <a:cubicBezTo>
                  <a:pt x="23" y="20"/>
                  <a:pt x="23" y="21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3"/>
                  <a:pt x="23" y="23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3" y="21"/>
                  <a:pt x="17" y="18"/>
                  <a:pt x="12" y="14"/>
                </a:cubicBezTo>
                <a:cubicBezTo>
                  <a:pt x="7" y="10"/>
                  <a:pt x="4" y="4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6"/>
                  <a:pt x="5" y="11"/>
                  <a:pt x="10" y="16"/>
                </a:cubicBezTo>
                <a:cubicBezTo>
                  <a:pt x="16" y="22"/>
                  <a:pt x="25" y="24"/>
                  <a:pt x="25" y="24"/>
                </a:cubicBezTo>
                <a:cubicBezTo>
                  <a:pt x="25" y="24"/>
                  <a:pt x="26" y="24"/>
                  <a:pt x="26" y="24"/>
                </a:cubicBezTo>
                <a:cubicBezTo>
                  <a:pt x="26" y="23"/>
                  <a:pt x="26" y="23"/>
                  <a:pt x="26" y="22"/>
                </a:cubicBezTo>
                <a:cubicBezTo>
                  <a:pt x="26" y="22"/>
                  <a:pt x="25" y="15"/>
                  <a:pt x="18" y="8"/>
                </a:cubicBezTo>
                <a:cubicBezTo>
                  <a:pt x="10" y="1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0" name="Freeform 256"/>
          <p:cNvSpPr>
            <a:spLocks/>
          </p:cNvSpPr>
          <p:nvPr/>
        </p:nvSpPr>
        <p:spPr bwMode="auto">
          <a:xfrm>
            <a:off x="5961063" y="6242050"/>
            <a:ext cx="144463" cy="92075"/>
          </a:xfrm>
          <a:custGeom>
            <a:avLst/>
            <a:gdLst>
              <a:gd name="T0" fmla="*/ 2 w 29"/>
              <a:gd name="T1" fmla="*/ 2 h 18"/>
              <a:gd name="T2" fmla="*/ 2 w 29"/>
              <a:gd name="T3" fmla="*/ 3 h 18"/>
              <a:gd name="T4" fmla="*/ 2 w 29"/>
              <a:gd name="T5" fmla="*/ 3 h 18"/>
              <a:gd name="T6" fmla="*/ 5 w 29"/>
              <a:gd name="T7" fmla="*/ 3 h 18"/>
              <a:gd name="T8" fmla="*/ 17 w 29"/>
              <a:gd name="T9" fmla="*/ 6 h 18"/>
              <a:gd name="T10" fmla="*/ 24 w 29"/>
              <a:gd name="T11" fmla="*/ 13 h 18"/>
              <a:gd name="T12" fmla="*/ 25 w 29"/>
              <a:gd name="T13" fmla="*/ 16 h 18"/>
              <a:gd name="T14" fmla="*/ 26 w 29"/>
              <a:gd name="T15" fmla="*/ 17 h 18"/>
              <a:gd name="T16" fmla="*/ 26 w 29"/>
              <a:gd name="T17" fmla="*/ 17 h 18"/>
              <a:gd name="T18" fmla="*/ 26 w 29"/>
              <a:gd name="T19" fmla="*/ 17 h 18"/>
              <a:gd name="T20" fmla="*/ 26 w 29"/>
              <a:gd name="T21" fmla="*/ 17 h 18"/>
              <a:gd name="T22" fmla="*/ 26 w 29"/>
              <a:gd name="T23" fmla="*/ 17 h 18"/>
              <a:gd name="T24" fmla="*/ 26 w 29"/>
              <a:gd name="T25" fmla="*/ 17 h 18"/>
              <a:gd name="T26" fmla="*/ 26 w 29"/>
              <a:gd name="T27" fmla="*/ 17 h 18"/>
              <a:gd name="T28" fmla="*/ 27 w 29"/>
              <a:gd name="T29" fmla="*/ 17 h 18"/>
              <a:gd name="T30" fmla="*/ 27 w 29"/>
              <a:gd name="T31" fmla="*/ 15 h 18"/>
              <a:gd name="T32" fmla="*/ 27 w 29"/>
              <a:gd name="T33" fmla="*/ 15 h 18"/>
              <a:gd name="T34" fmla="*/ 14 w 29"/>
              <a:gd name="T35" fmla="*/ 11 h 18"/>
              <a:gd name="T36" fmla="*/ 7 w 29"/>
              <a:gd name="T37" fmla="*/ 6 h 18"/>
              <a:gd name="T38" fmla="*/ 3 w 29"/>
              <a:gd name="T39" fmla="*/ 1 h 18"/>
              <a:gd name="T40" fmla="*/ 2 w 29"/>
              <a:gd name="T41" fmla="*/ 2 h 18"/>
              <a:gd name="T42" fmla="*/ 2 w 29"/>
              <a:gd name="T43" fmla="*/ 3 h 18"/>
              <a:gd name="T44" fmla="*/ 2 w 29"/>
              <a:gd name="T45" fmla="*/ 2 h 18"/>
              <a:gd name="T46" fmla="*/ 0 w 29"/>
              <a:gd name="T47" fmla="*/ 2 h 18"/>
              <a:gd name="T48" fmla="*/ 5 w 29"/>
              <a:gd name="T49" fmla="*/ 8 h 18"/>
              <a:gd name="T50" fmla="*/ 12 w 29"/>
              <a:gd name="T51" fmla="*/ 14 h 18"/>
              <a:gd name="T52" fmla="*/ 27 w 29"/>
              <a:gd name="T53" fmla="*/ 18 h 18"/>
              <a:gd name="T54" fmla="*/ 28 w 29"/>
              <a:gd name="T55" fmla="*/ 17 h 18"/>
              <a:gd name="T56" fmla="*/ 29 w 29"/>
              <a:gd name="T57" fmla="*/ 16 h 18"/>
              <a:gd name="T58" fmla="*/ 18 w 29"/>
              <a:gd name="T59" fmla="*/ 4 h 18"/>
              <a:gd name="T60" fmla="*/ 5 w 29"/>
              <a:gd name="T61" fmla="*/ 0 h 18"/>
              <a:gd name="T62" fmla="*/ 2 w 29"/>
              <a:gd name="T63" fmla="*/ 0 h 18"/>
              <a:gd name="T64" fmla="*/ 0 w 29"/>
              <a:gd name="T65" fmla="*/ 1 h 18"/>
              <a:gd name="T66" fmla="*/ 0 w 29"/>
              <a:gd name="T67" fmla="*/ 2 h 18"/>
              <a:gd name="T68" fmla="*/ 2 w 29"/>
              <a:gd name="T69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" h="18">
                <a:moveTo>
                  <a:pt x="2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7" y="3"/>
                  <a:pt x="12" y="4"/>
                  <a:pt x="17" y="6"/>
                </a:cubicBezTo>
                <a:cubicBezTo>
                  <a:pt x="21" y="9"/>
                  <a:pt x="23" y="11"/>
                  <a:pt x="24" y="13"/>
                </a:cubicBezTo>
                <a:cubicBezTo>
                  <a:pt x="25" y="14"/>
                  <a:pt x="25" y="15"/>
                  <a:pt x="25" y="16"/>
                </a:cubicBezTo>
                <a:cubicBezTo>
                  <a:pt x="26" y="16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5" y="15"/>
                  <a:pt x="19" y="14"/>
                  <a:pt x="14" y="11"/>
                </a:cubicBezTo>
                <a:cubicBezTo>
                  <a:pt x="11" y="10"/>
                  <a:pt x="9" y="8"/>
                  <a:pt x="7" y="6"/>
                </a:cubicBezTo>
                <a:cubicBezTo>
                  <a:pt x="5" y="4"/>
                  <a:pt x="4" y="2"/>
                  <a:pt x="3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4"/>
                  <a:pt x="3" y="6"/>
                  <a:pt x="5" y="8"/>
                </a:cubicBezTo>
                <a:cubicBezTo>
                  <a:pt x="7" y="10"/>
                  <a:pt x="9" y="12"/>
                  <a:pt x="12" y="14"/>
                </a:cubicBezTo>
                <a:cubicBezTo>
                  <a:pt x="19" y="18"/>
                  <a:pt x="27" y="18"/>
                  <a:pt x="27" y="18"/>
                </a:cubicBezTo>
                <a:cubicBezTo>
                  <a:pt x="28" y="18"/>
                  <a:pt x="28" y="18"/>
                  <a:pt x="28" y="17"/>
                </a:cubicBezTo>
                <a:cubicBezTo>
                  <a:pt x="29" y="17"/>
                  <a:pt x="29" y="17"/>
                  <a:pt x="29" y="16"/>
                </a:cubicBezTo>
                <a:cubicBezTo>
                  <a:pt x="29" y="16"/>
                  <a:pt x="27" y="9"/>
                  <a:pt x="18" y="4"/>
                </a:cubicBezTo>
                <a:cubicBezTo>
                  <a:pt x="13" y="1"/>
                  <a:pt x="8" y="0"/>
                  <a:pt x="5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2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1" name="Freeform 257"/>
          <p:cNvSpPr>
            <a:spLocks/>
          </p:cNvSpPr>
          <p:nvPr/>
        </p:nvSpPr>
        <p:spPr bwMode="auto">
          <a:xfrm>
            <a:off x="5900738" y="6297613"/>
            <a:ext cx="139700" cy="73025"/>
          </a:xfrm>
          <a:custGeom>
            <a:avLst/>
            <a:gdLst>
              <a:gd name="T0" fmla="*/ 1 w 28"/>
              <a:gd name="T1" fmla="*/ 2 h 14"/>
              <a:gd name="T2" fmla="*/ 2 w 28"/>
              <a:gd name="T3" fmla="*/ 3 h 14"/>
              <a:gd name="T4" fmla="*/ 2 w 28"/>
              <a:gd name="T5" fmla="*/ 3 h 14"/>
              <a:gd name="T6" fmla="*/ 5 w 28"/>
              <a:gd name="T7" fmla="*/ 3 h 14"/>
              <a:gd name="T8" fmla="*/ 14 w 28"/>
              <a:gd name="T9" fmla="*/ 4 h 14"/>
              <a:gd name="T10" fmla="*/ 23 w 28"/>
              <a:gd name="T11" fmla="*/ 11 h 14"/>
              <a:gd name="T12" fmla="*/ 24 w 28"/>
              <a:gd name="T13" fmla="*/ 13 h 14"/>
              <a:gd name="T14" fmla="*/ 25 w 28"/>
              <a:gd name="T15" fmla="*/ 14 h 14"/>
              <a:gd name="T16" fmla="*/ 25 w 28"/>
              <a:gd name="T17" fmla="*/ 14 h 14"/>
              <a:gd name="T18" fmla="*/ 25 w 28"/>
              <a:gd name="T19" fmla="*/ 14 h 14"/>
              <a:gd name="T20" fmla="*/ 26 w 28"/>
              <a:gd name="T21" fmla="*/ 13 h 14"/>
              <a:gd name="T22" fmla="*/ 26 w 28"/>
              <a:gd name="T23" fmla="*/ 12 h 14"/>
              <a:gd name="T24" fmla="*/ 26 w 28"/>
              <a:gd name="T25" fmla="*/ 12 h 14"/>
              <a:gd name="T26" fmla="*/ 25 w 28"/>
              <a:gd name="T27" fmla="*/ 12 h 14"/>
              <a:gd name="T28" fmla="*/ 12 w 28"/>
              <a:gd name="T29" fmla="*/ 9 h 14"/>
              <a:gd name="T30" fmla="*/ 3 w 28"/>
              <a:gd name="T31" fmla="*/ 1 h 14"/>
              <a:gd name="T32" fmla="*/ 1 w 28"/>
              <a:gd name="T33" fmla="*/ 2 h 14"/>
              <a:gd name="T34" fmla="*/ 2 w 28"/>
              <a:gd name="T35" fmla="*/ 3 h 14"/>
              <a:gd name="T36" fmla="*/ 1 w 28"/>
              <a:gd name="T37" fmla="*/ 2 h 14"/>
              <a:gd name="T38" fmla="*/ 0 w 28"/>
              <a:gd name="T39" fmla="*/ 2 h 14"/>
              <a:gd name="T40" fmla="*/ 11 w 28"/>
              <a:gd name="T41" fmla="*/ 12 h 14"/>
              <a:gd name="T42" fmla="*/ 25 w 28"/>
              <a:gd name="T43" fmla="*/ 14 h 14"/>
              <a:gd name="T44" fmla="*/ 26 w 28"/>
              <a:gd name="T45" fmla="*/ 14 h 14"/>
              <a:gd name="T46" fmla="*/ 28 w 28"/>
              <a:gd name="T47" fmla="*/ 14 h 14"/>
              <a:gd name="T48" fmla="*/ 28 w 28"/>
              <a:gd name="T49" fmla="*/ 12 h 14"/>
              <a:gd name="T50" fmla="*/ 15 w 28"/>
              <a:gd name="T51" fmla="*/ 2 h 14"/>
              <a:gd name="T52" fmla="*/ 5 w 28"/>
              <a:gd name="T53" fmla="*/ 0 h 14"/>
              <a:gd name="T54" fmla="*/ 1 w 28"/>
              <a:gd name="T55" fmla="*/ 0 h 14"/>
              <a:gd name="T56" fmla="*/ 0 w 28"/>
              <a:gd name="T57" fmla="*/ 1 h 14"/>
              <a:gd name="T58" fmla="*/ 0 w 28"/>
              <a:gd name="T59" fmla="*/ 2 h 14"/>
              <a:gd name="T60" fmla="*/ 1 w 28"/>
              <a:gd name="T6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4">
                <a:moveTo>
                  <a:pt x="1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8" y="3"/>
                  <a:pt x="11" y="3"/>
                  <a:pt x="14" y="4"/>
                </a:cubicBezTo>
                <a:cubicBezTo>
                  <a:pt x="18" y="6"/>
                  <a:pt x="21" y="9"/>
                  <a:pt x="23" y="11"/>
                </a:cubicBezTo>
                <a:cubicBezTo>
                  <a:pt x="23" y="11"/>
                  <a:pt x="24" y="12"/>
                  <a:pt x="24" y="13"/>
                </a:cubicBezTo>
                <a:cubicBezTo>
                  <a:pt x="25" y="13"/>
                  <a:pt x="25" y="13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5" y="12"/>
                  <a:pt x="25" y="12"/>
                </a:cubicBezTo>
                <a:cubicBezTo>
                  <a:pt x="23" y="12"/>
                  <a:pt x="17" y="11"/>
                  <a:pt x="12" y="9"/>
                </a:cubicBezTo>
                <a:cubicBezTo>
                  <a:pt x="7" y="6"/>
                  <a:pt x="4" y="3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3"/>
                  <a:pt x="2" y="3"/>
                  <a:pt x="2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2" y="5"/>
                  <a:pt x="5" y="9"/>
                  <a:pt x="11" y="12"/>
                </a:cubicBezTo>
                <a:cubicBezTo>
                  <a:pt x="17" y="14"/>
                  <a:pt x="23" y="14"/>
                  <a:pt x="25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7" y="14"/>
                  <a:pt x="27" y="14"/>
                  <a:pt x="28" y="14"/>
                </a:cubicBezTo>
                <a:cubicBezTo>
                  <a:pt x="28" y="13"/>
                  <a:pt x="28" y="13"/>
                  <a:pt x="28" y="12"/>
                </a:cubicBezTo>
                <a:cubicBezTo>
                  <a:pt x="28" y="12"/>
                  <a:pt x="24" y="6"/>
                  <a:pt x="15" y="2"/>
                </a:cubicBezTo>
                <a:cubicBezTo>
                  <a:pt x="12" y="0"/>
                  <a:pt x="8" y="0"/>
                  <a:pt x="5" y="0"/>
                </a:cubicBezTo>
                <a:cubicBezTo>
                  <a:pt x="3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2" name="Freeform 258"/>
          <p:cNvSpPr>
            <a:spLocks/>
          </p:cNvSpPr>
          <p:nvPr/>
        </p:nvSpPr>
        <p:spPr bwMode="auto">
          <a:xfrm>
            <a:off x="5849938" y="6359525"/>
            <a:ext cx="141288" cy="52387"/>
          </a:xfrm>
          <a:custGeom>
            <a:avLst/>
            <a:gdLst>
              <a:gd name="T0" fmla="*/ 1 w 28"/>
              <a:gd name="T1" fmla="*/ 3 h 10"/>
              <a:gd name="T2" fmla="*/ 2 w 28"/>
              <a:gd name="T3" fmla="*/ 4 h 10"/>
              <a:gd name="T4" fmla="*/ 2 w 28"/>
              <a:gd name="T5" fmla="*/ 4 h 10"/>
              <a:gd name="T6" fmla="*/ 10 w 28"/>
              <a:gd name="T7" fmla="*/ 3 h 10"/>
              <a:gd name="T8" fmla="*/ 13 w 28"/>
              <a:gd name="T9" fmla="*/ 3 h 10"/>
              <a:gd name="T10" fmla="*/ 23 w 28"/>
              <a:gd name="T11" fmla="*/ 6 h 10"/>
              <a:gd name="T12" fmla="*/ 25 w 28"/>
              <a:gd name="T13" fmla="*/ 8 h 10"/>
              <a:gd name="T14" fmla="*/ 26 w 28"/>
              <a:gd name="T15" fmla="*/ 8 h 10"/>
              <a:gd name="T16" fmla="*/ 26 w 28"/>
              <a:gd name="T17" fmla="*/ 8 h 10"/>
              <a:gd name="T18" fmla="*/ 26 w 28"/>
              <a:gd name="T19" fmla="*/ 8 h 10"/>
              <a:gd name="T20" fmla="*/ 27 w 28"/>
              <a:gd name="T21" fmla="*/ 7 h 10"/>
              <a:gd name="T22" fmla="*/ 26 w 28"/>
              <a:gd name="T23" fmla="*/ 6 h 10"/>
              <a:gd name="T24" fmla="*/ 26 w 28"/>
              <a:gd name="T25" fmla="*/ 6 h 10"/>
              <a:gd name="T26" fmla="*/ 17 w 28"/>
              <a:gd name="T27" fmla="*/ 7 h 10"/>
              <a:gd name="T28" fmla="*/ 13 w 28"/>
              <a:gd name="T29" fmla="*/ 7 h 10"/>
              <a:gd name="T30" fmla="*/ 2 w 28"/>
              <a:gd name="T31" fmla="*/ 2 h 10"/>
              <a:gd name="T32" fmla="*/ 1 w 28"/>
              <a:gd name="T33" fmla="*/ 3 h 10"/>
              <a:gd name="T34" fmla="*/ 2 w 28"/>
              <a:gd name="T35" fmla="*/ 4 h 10"/>
              <a:gd name="T36" fmla="*/ 1 w 28"/>
              <a:gd name="T37" fmla="*/ 3 h 10"/>
              <a:gd name="T38" fmla="*/ 0 w 28"/>
              <a:gd name="T39" fmla="*/ 4 h 10"/>
              <a:gd name="T40" fmla="*/ 13 w 28"/>
              <a:gd name="T41" fmla="*/ 10 h 10"/>
              <a:gd name="T42" fmla="*/ 17 w 28"/>
              <a:gd name="T43" fmla="*/ 10 h 10"/>
              <a:gd name="T44" fmla="*/ 27 w 28"/>
              <a:gd name="T45" fmla="*/ 9 h 10"/>
              <a:gd name="T46" fmla="*/ 28 w 28"/>
              <a:gd name="T47" fmla="*/ 7 h 10"/>
              <a:gd name="T48" fmla="*/ 28 w 28"/>
              <a:gd name="T49" fmla="*/ 6 h 10"/>
              <a:gd name="T50" fmla="*/ 14 w 28"/>
              <a:gd name="T51" fmla="*/ 0 h 10"/>
              <a:gd name="T52" fmla="*/ 10 w 28"/>
              <a:gd name="T53" fmla="*/ 0 h 10"/>
              <a:gd name="T54" fmla="*/ 1 w 28"/>
              <a:gd name="T55" fmla="*/ 2 h 10"/>
              <a:gd name="T56" fmla="*/ 0 w 28"/>
              <a:gd name="T57" fmla="*/ 3 h 10"/>
              <a:gd name="T58" fmla="*/ 0 w 28"/>
              <a:gd name="T59" fmla="*/ 4 h 10"/>
              <a:gd name="T60" fmla="*/ 1 w 28"/>
              <a:gd name="T61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0">
                <a:moveTo>
                  <a:pt x="1" y="3"/>
                </a:move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6" y="2"/>
                  <a:pt x="10" y="3"/>
                </a:cubicBezTo>
                <a:cubicBezTo>
                  <a:pt x="11" y="3"/>
                  <a:pt x="12" y="3"/>
                  <a:pt x="13" y="3"/>
                </a:cubicBezTo>
                <a:cubicBezTo>
                  <a:pt x="17" y="3"/>
                  <a:pt x="20" y="5"/>
                  <a:pt x="23" y="6"/>
                </a:cubicBezTo>
                <a:cubicBezTo>
                  <a:pt x="24" y="7"/>
                  <a:pt x="24" y="7"/>
                  <a:pt x="25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5" y="6"/>
                  <a:pt x="21" y="7"/>
                  <a:pt x="17" y="7"/>
                </a:cubicBezTo>
                <a:cubicBezTo>
                  <a:pt x="16" y="7"/>
                  <a:pt x="15" y="7"/>
                  <a:pt x="13" y="7"/>
                </a:cubicBezTo>
                <a:cubicBezTo>
                  <a:pt x="8" y="6"/>
                  <a:pt x="4" y="4"/>
                  <a:pt x="2" y="2"/>
                </a:cubicBezTo>
                <a:cubicBezTo>
                  <a:pt x="1" y="3"/>
                  <a:pt x="1" y="3"/>
                  <a:pt x="1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3" y="6"/>
                  <a:pt x="7" y="9"/>
                  <a:pt x="13" y="10"/>
                </a:cubicBezTo>
                <a:cubicBezTo>
                  <a:pt x="14" y="10"/>
                  <a:pt x="16" y="10"/>
                  <a:pt x="17" y="10"/>
                </a:cubicBezTo>
                <a:cubicBezTo>
                  <a:pt x="23" y="10"/>
                  <a:pt x="27" y="9"/>
                  <a:pt x="27" y="9"/>
                </a:cubicBezTo>
                <a:cubicBezTo>
                  <a:pt x="28" y="8"/>
                  <a:pt x="28" y="8"/>
                  <a:pt x="28" y="7"/>
                </a:cubicBezTo>
                <a:cubicBezTo>
                  <a:pt x="28" y="7"/>
                  <a:pt x="28" y="6"/>
                  <a:pt x="28" y="6"/>
                </a:cubicBezTo>
                <a:cubicBezTo>
                  <a:pt x="28" y="6"/>
                  <a:pt x="23" y="1"/>
                  <a:pt x="14" y="0"/>
                </a:cubicBezTo>
                <a:cubicBezTo>
                  <a:pt x="13" y="0"/>
                  <a:pt x="12" y="0"/>
                  <a:pt x="10" y="0"/>
                </a:cubicBezTo>
                <a:cubicBezTo>
                  <a:pt x="5" y="0"/>
                  <a:pt x="1" y="2"/>
                  <a:pt x="1" y="2"/>
                </a:cubicBezTo>
                <a:cubicBezTo>
                  <a:pt x="0" y="2"/>
                  <a:pt x="0" y="3"/>
                  <a:pt x="0" y="3"/>
                </a:cubicBezTo>
                <a:cubicBezTo>
                  <a:pt x="0" y="4"/>
                  <a:pt x="0" y="4"/>
                  <a:pt x="0" y="4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3" name="Freeform 259"/>
          <p:cNvSpPr>
            <a:spLocks/>
          </p:cNvSpPr>
          <p:nvPr/>
        </p:nvSpPr>
        <p:spPr bwMode="auto">
          <a:xfrm>
            <a:off x="5865813" y="6416675"/>
            <a:ext cx="114300" cy="112712"/>
          </a:xfrm>
          <a:custGeom>
            <a:avLst/>
            <a:gdLst>
              <a:gd name="T0" fmla="*/ 1 w 23"/>
              <a:gd name="T1" fmla="*/ 20 h 22"/>
              <a:gd name="T2" fmla="*/ 3 w 23"/>
              <a:gd name="T3" fmla="*/ 20 h 22"/>
              <a:gd name="T4" fmla="*/ 3 w 23"/>
              <a:gd name="T5" fmla="*/ 20 h 22"/>
              <a:gd name="T6" fmla="*/ 9 w 23"/>
              <a:gd name="T7" fmla="*/ 10 h 22"/>
              <a:gd name="T8" fmla="*/ 18 w 23"/>
              <a:gd name="T9" fmla="*/ 4 h 22"/>
              <a:gd name="T10" fmla="*/ 21 w 23"/>
              <a:gd name="T11" fmla="*/ 4 h 22"/>
              <a:gd name="T12" fmla="*/ 22 w 23"/>
              <a:gd name="T13" fmla="*/ 3 h 22"/>
              <a:gd name="T14" fmla="*/ 22 w 23"/>
              <a:gd name="T15" fmla="*/ 3 h 22"/>
              <a:gd name="T16" fmla="*/ 22 w 23"/>
              <a:gd name="T17" fmla="*/ 3 h 22"/>
              <a:gd name="T18" fmla="*/ 22 w 23"/>
              <a:gd name="T19" fmla="*/ 2 h 22"/>
              <a:gd name="T20" fmla="*/ 20 w 23"/>
              <a:gd name="T21" fmla="*/ 1 h 22"/>
              <a:gd name="T22" fmla="*/ 20 w 23"/>
              <a:gd name="T23" fmla="*/ 2 h 22"/>
              <a:gd name="T24" fmla="*/ 12 w 23"/>
              <a:gd name="T25" fmla="*/ 13 h 22"/>
              <a:gd name="T26" fmla="*/ 1 w 23"/>
              <a:gd name="T27" fmla="*/ 19 h 22"/>
              <a:gd name="T28" fmla="*/ 1 w 23"/>
              <a:gd name="T29" fmla="*/ 20 h 22"/>
              <a:gd name="T30" fmla="*/ 3 w 23"/>
              <a:gd name="T31" fmla="*/ 20 h 22"/>
              <a:gd name="T32" fmla="*/ 1 w 23"/>
              <a:gd name="T33" fmla="*/ 20 h 22"/>
              <a:gd name="T34" fmla="*/ 2 w 23"/>
              <a:gd name="T35" fmla="*/ 22 h 22"/>
              <a:gd name="T36" fmla="*/ 14 w 23"/>
              <a:gd name="T37" fmla="*/ 15 h 22"/>
              <a:gd name="T38" fmla="*/ 23 w 23"/>
              <a:gd name="T39" fmla="*/ 3 h 22"/>
              <a:gd name="T40" fmla="*/ 23 w 23"/>
              <a:gd name="T41" fmla="*/ 1 h 22"/>
              <a:gd name="T42" fmla="*/ 22 w 23"/>
              <a:gd name="T43" fmla="*/ 1 h 22"/>
              <a:gd name="T44" fmla="*/ 7 w 23"/>
              <a:gd name="T45" fmla="*/ 8 h 22"/>
              <a:gd name="T46" fmla="*/ 0 w 23"/>
              <a:gd name="T47" fmla="*/ 20 h 22"/>
              <a:gd name="T48" fmla="*/ 0 w 23"/>
              <a:gd name="T49" fmla="*/ 21 h 22"/>
              <a:gd name="T50" fmla="*/ 2 w 23"/>
              <a:gd name="T51" fmla="*/ 22 h 22"/>
              <a:gd name="T52" fmla="*/ 1 w 23"/>
              <a:gd name="T53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" h="22">
                <a:moveTo>
                  <a:pt x="1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4" y="14"/>
                  <a:pt x="9" y="10"/>
                </a:cubicBezTo>
                <a:cubicBezTo>
                  <a:pt x="12" y="7"/>
                  <a:pt x="16" y="5"/>
                  <a:pt x="18" y="4"/>
                </a:cubicBezTo>
                <a:cubicBezTo>
                  <a:pt x="19" y="4"/>
                  <a:pt x="20" y="4"/>
                  <a:pt x="21" y="4"/>
                </a:cubicBezTo>
                <a:cubicBezTo>
                  <a:pt x="21" y="4"/>
                  <a:pt x="22" y="4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17" y="9"/>
                  <a:pt x="12" y="13"/>
                </a:cubicBezTo>
                <a:cubicBezTo>
                  <a:pt x="8" y="17"/>
                  <a:pt x="4" y="18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2"/>
                  <a:pt x="2" y="22"/>
                  <a:pt x="2" y="22"/>
                </a:cubicBezTo>
                <a:cubicBezTo>
                  <a:pt x="5" y="21"/>
                  <a:pt x="9" y="19"/>
                  <a:pt x="14" y="15"/>
                </a:cubicBezTo>
                <a:cubicBezTo>
                  <a:pt x="20" y="10"/>
                  <a:pt x="23" y="3"/>
                  <a:pt x="23" y="3"/>
                </a:cubicBezTo>
                <a:cubicBezTo>
                  <a:pt x="23" y="2"/>
                  <a:pt x="23" y="1"/>
                  <a:pt x="23" y="1"/>
                </a:cubicBezTo>
                <a:cubicBezTo>
                  <a:pt x="23" y="1"/>
                  <a:pt x="22" y="0"/>
                  <a:pt x="22" y="1"/>
                </a:cubicBezTo>
                <a:cubicBezTo>
                  <a:pt x="22" y="1"/>
                  <a:pt x="14" y="1"/>
                  <a:pt x="7" y="8"/>
                </a:cubicBezTo>
                <a:cubicBezTo>
                  <a:pt x="1" y="13"/>
                  <a:pt x="0" y="20"/>
                  <a:pt x="0" y="20"/>
                </a:cubicBezTo>
                <a:cubicBezTo>
                  <a:pt x="0" y="20"/>
                  <a:pt x="0" y="21"/>
                  <a:pt x="0" y="21"/>
                </a:cubicBezTo>
                <a:cubicBezTo>
                  <a:pt x="1" y="22"/>
                  <a:pt x="1" y="22"/>
                  <a:pt x="2" y="22"/>
                </a:cubicBezTo>
                <a:lnTo>
                  <a:pt x="1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4" name="Freeform 260"/>
          <p:cNvSpPr>
            <a:spLocks/>
          </p:cNvSpPr>
          <p:nvPr/>
        </p:nvSpPr>
        <p:spPr bwMode="auto">
          <a:xfrm>
            <a:off x="5975350" y="6426200"/>
            <a:ext cx="50800" cy="112712"/>
          </a:xfrm>
          <a:custGeom>
            <a:avLst/>
            <a:gdLst>
              <a:gd name="T0" fmla="*/ 2 w 10"/>
              <a:gd name="T1" fmla="*/ 20 h 22"/>
              <a:gd name="T2" fmla="*/ 3 w 10"/>
              <a:gd name="T3" fmla="*/ 20 h 22"/>
              <a:gd name="T4" fmla="*/ 3 w 10"/>
              <a:gd name="T5" fmla="*/ 20 h 22"/>
              <a:gd name="T6" fmla="*/ 3 w 10"/>
              <a:gd name="T7" fmla="*/ 15 h 22"/>
              <a:gd name="T8" fmla="*/ 3 w 10"/>
              <a:gd name="T9" fmla="*/ 10 h 22"/>
              <a:gd name="T10" fmla="*/ 7 w 10"/>
              <a:gd name="T11" fmla="*/ 4 h 22"/>
              <a:gd name="T12" fmla="*/ 9 w 10"/>
              <a:gd name="T13" fmla="*/ 3 h 22"/>
              <a:gd name="T14" fmla="*/ 9 w 10"/>
              <a:gd name="T15" fmla="*/ 3 h 22"/>
              <a:gd name="T16" fmla="*/ 9 w 10"/>
              <a:gd name="T17" fmla="*/ 2 h 22"/>
              <a:gd name="T18" fmla="*/ 9 w 10"/>
              <a:gd name="T19" fmla="*/ 2 h 22"/>
              <a:gd name="T20" fmla="*/ 9 w 10"/>
              <a:gd name="T21" fmla="*/ 2 h 22"/>
              <a:gd name="T22" fmla="*/ 9 w 10"/>
              <a:gd name="T23" fmla="*/ 2 h 22"/>
              <a:gd name="T24" fmla="*/ 9 w 10"/>
              <a:gd name="T25" fmla="*/ 2 h 22"/>
              <a:gd name="T26" fmla="*/ 9 w 10"/>
              <a:gd name="T27" fmla="*/ 2 h 22"/>
              <a:gd name="T28" fmla="*/ 9 w 10"/>
              <a:gd name="T29" fmla="*/ 2 h 22"/>
              <a:gd name="T30" fmla="*/ 9 w 10"/>
              <a:gd name="T31" fmla="*/ 1 h 22"/>
              <a:gd name="T32" fmla="*/ 7 w 10"/>
              <a:gd name="T33" fmla="*/ 1 h 22"/>
              <a:gd name="T34" fmla="*/ 7 w 10"/>
              <a:gd name="T35" fmla="*/ 2 h 22"/>
              <a:gd name="T36" fmla="*/ 7 w 10"/>
              <a:gd name="T37" fmla="*/ 4 h 22"/>
              <a:gd name="T38" fmla="*/ 6 w 10"/>
              <a:gd name="T39" fmla="*/ 12 h 22"/>
              <a:gd name="T40" fmla="*/ 1 w 10"/>
              <a:gd name="T41" fmla="*/ 19 h 22"/>
              <a:gd name="T42" fmla="*/ 2 w 10"/>
              <a:gd name="T43" fmla="*/ 20 h 22"/>
              <a:gd name="T44" fmla="*/ 3 w 10"/>
              <a:gd name="T45" fmla="*/ 20 h 22"/>
              <a:gd name="T46" fmla="*/ 2 w 10"/>
              <a:gd name="T47" fmla="*/ 20 h 22"/>
              <a:gd name="T48" fmla="*/ 3 w 10"/>
              <a:gd name="T49" fmla="*/ 21 h 22"/>
              <a:gd name="T50" fmla="*/ 9 w 10"/>
              <a:gd name="T51" fmla="*/ 13 h 22"/>
              <a:gd name="T52" fmla="*/ 10 w 10"/>
              <a:gd name="T53" fmla="*/ 4 h 22"/>
              <a:gd name="T54" fmla="*/ 10 w 10"/>
              <a:gd name="T55" fmla="*/ 1 h 22"/>
              <a:gd name="T56" fmla="*/ 9 w 10"/>
              <a:gd name="T57" fmla="*/ 0 h 22"/>
              <a:gd name="T58" fmla="*/ 8 w 10"/>
              <a:gd name="T59" fmla="*/ 0 h 22"/>
              <a:gd name="T60" fmla="*/ 1 w 10"/>
              <a:gd name="T61" fmla="*/ 9 h 22"/>
              <a:gd name="T62" fmla="*/ 0 w 10"/>
              <a:gd name="T63" fmla="*/ 15 h 22"/>
              <a:gd name="T64" fmla="*/ 0 w 10"/>
              <a:gd name="T65" fmla="*/ 20 h 22"/>
              <a:gd name="T66" fmla="*/ 1 w 10"/>
              <a:gd name="T67" fmla="*/ 21 h 22"/>
              <a:gd name="T68" fmla="*/ 3 w 10"/>
              <a:gd name="T69" fmla="*/ 21 h 22"/>
              <a:gd name="T70" fmla="*/ 2 w 10"/>
              <a:gd name="T71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2">
                <a:moveTo>
                  <a:pt x="2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3" y="17"/>
                  <a:pt x="3" y="15"/>
                </a:cubicBezTo>
                <a:cubicBezTo>
                  <a:pt x="3" y="14"/>
                  <a:pt x="3" y="12"/>
                  <a:pt x="3" y="10"/>
                </a:cubicBezTo>
                <a:cubicBezTo>
                  <a:pt x="4" y="8"/>
                  <a:pt x="6" y="5"/>
                  <a:pt x="7" y="4"/>
                </a:cubicBezTo>
                <a:cubicBezTo>
                  <a:pt x="8" y="4"/>
                  <a:pt x="8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1"/>
                  <a:pt x="9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3"/>
                  <a:pt x="7" y="4"/>
                </a:cubicBezTo>
                <a:cubicBezTo>
                  <a:pt x="7" y="6"/>
                  <a:pt x="7" y="9"/>
                  <a:pt x="6" y="12"/>
                </a:cubicBezTo>
                <a:cubicBezTo>
                  <a:pt x="4" y="16"/>
                  <a:pt x="2" y="18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5" y="20"/>
                  <a:pt x="7" y="17"/>
                  <a:pt x="9" y="13"/>
                </a:cubicBezTo>
                <a:cubicBezTo>
                  <a:pt x="10" y="10"/>
                  <a:pt x="10" y="7"/>
                  <a:pt x="10" y="4"/>
                </a:cubicBezTo>
                <a:cubicBezTo>
                  <a:pt x="10" y="2"/>
                  <a:pt x="10" y="1"/>
                  <a:pt x="10" y="1"/>
                </a:cubicBezTo>
                <a:cubicBezTo>
                  <a:pt x="10" y="1"/>
                  <a:pt x="10" y="0"/>
                  <a:pt x="9" y="0"/>
                </a:cubicBezTo>
                <a:cubicBezTo>
                  <a:pt x="9" y="0"/>
                  <a:pt x="8" y="0"/>
                  <a:pt x="8" y="0"/>
                </a:cubicBezTo>
                <a:cubicBezTo>
                  <a:pt x="8" y="0"/>
                  <a:pt x="3" y="3"/>
                  <a:pt x="1" y="9"/>
                </a:cubicBezTo>
                <a:cubicBezTo>
                  <a:pt x="0" y="11"/>
                  <a:pt x="0" y="14"/>
                  <a:pt x="0" y="15"/>
                </a:cubicBezTo>
                <a:cubicBezTo>
                  <a:pt x="0" y="18"/>
                  <a:pt x="0" y="20"/>
                  <a:pt x="0" y="20"/>
                </a:cubicBezTo>
                <a:cubicBezTo>
                  <a:pt x="0" y="21"/>
                  <a:pt x="1" y="21"/>
                  <a:pt x="1" y="21"/>
                </a:cubicBezTo>
                <a:cubicBezTo>
                  <a:pt x="2" y="22"/>
                  <a:pt x="2" y="21"/>
                  <a:pt x="3" y="21"/>
                </a:cubicBezTo>
                <a:lnTo>
                  <a:pt x="2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5" name="Freeform 261"/>
          <p:cNvSpPr>
            <a:spLocks/>
          </p:cNvSpPr>
          <p:nvPr/>
        </p:nvSpPr>
        <p:spPr bwMode="auto">
          <a:xfrm>
            <a:off x="6035675" y="6396038"/>
            <a:ext cx="50800" cy="133350"/>
          </a:xfrm>
          <a:custGeom>
            <a:avLst/>
            <a:gdLst>
              <a:gd name="T0" fmla="*/ 3 w 10"/>
              <a:gd name="T1" fmla="*/ 24 h 26"/>
              <a:gd name="T2" fmla="*/ 4 w 10"/>
              <a:gd name="T3" fmla="*/ 23 h 26"/>
              <a:gd name="T4" fmla="*/ 4 w 10"/>
              <a:gd name="T5" fmla="*/ 23 h 26"/>
              <a:gd name="T6" fmla="*/ 3 w 10"/>
              <a:gd name="T7" fmla="*/ 16 h 26"/>
              <a:gd name="T8" fmla="*/ 3 w 10"/>
              <a:gd name="T9" fmla="*/ 13 h 26"/>
              <a:gd name="T10" fmla="*/ 7 w 10"/>
              <a:gd name="T11" fmla="*/ 5 h 26"/>
              <a:gd name="T12" fmla="*/ 8 w 10"/>
              <a:gd name="T13" fmla="*/ 3 h 26"/>
              <a:gd name="T14" fmla="*/ 9 w 10"/>
              <a:gd name="T15" fmla="*/ 3 h 26"/>
              <a:gd name="T16" fmla="*/ 9 w 10"/>
              <a:gd name="T17" fmla="*/ 3 h 26"/>
              <a:gd name="T18" fmla="*/ 9 w 10"/>
              <a:gd name="T19" fmla="*/ 3 h 26"/>
              <a:gd name="T20" fmla="*/ 9 w 10"/>
              <a:gd name="T21" fmla="*/ 2 h 26"/>
              <a:gd name="T22" fmla="*/ 9 w 10"/>
              <a:gd name="T23" fmla="*/ 3 h 26"/>
              <a:gd name="T24" fmla="*/ 9 w 10"/>
              <a:gd name="T25" fmla="*/ 3 h 26"/>
              <a:gd name="T26" fmla="*/ 9 w 10"/>
              <a:gd name="T27" fmla="*/ 2 h 26"/>
              <a:gd name="T28" fmla="*/ 9 w 10"/>
              <a:gd name="T29" fmla="*/ 3 h 26"/>
              <a:gd name="T30" fmla="*/ 8 w 10"/>
              <a:gd name="T31" fmla="*/ 1 h 26"/>
              <a:gd name="T32" fmla="*/ 7 w 10"/>
              <a:gd name="T33" fmla="*/ 2 h 26"/>
              <a:gd name="T34" fmla="*/ 7 w 10"/>
              <a:gd name="T35" fmla="*/ 2 h 26"/>
              <a:gd name="T36" fmla="*/ 8 w 10"/>
              <a:gd name="T37" fmla="*/ 9 h 26"/>
              <a:gd name="T38" fmla="*/ 7 w 10"/>
              <a:gd name="T39" fmla="*/ 14 h 26"/>
              <a:gd name="T40" fmla="*/ 2 w 10"/>
              <a:gd name="T41" fmla="*/ 23 h 26"/>
              <a:gd name="T42" fmla="*/ 3 w 10"/>
              <a:gd name="T43" fmla="*/ 24 h 26"/>
              <a:gd name="T44" fmla="*/ 4 w 10"/>
              <a:gd name="T45" fmla="*/ 23 h 26"/>
              <a:gd name="T46" fmla="*/ 3 w 10"/>
              <a:gd name="T47" fmla="*/ 24 h 26"/>
              <a:gd name="T48" fmla="*/ 4 w 10"/>
              <a:gd name="T49" fmla="*/ 25 h 26"/>
              <a:gd name="T50" fmla="*/ 10 w 10"/>
              <a:gd name="T51" fmla="*/ 15 h 26"/>
              <a:gd name="T52" fmla="*/ 10 w 10"/>
              <a:gd name="T53" fmla="*/ 9 h 26"/>
              <a:gd name="T54" fmla="*/ 9 w 10"/>
              <a:gd name="T55" fmla="*/ 1 h 26"/>
              <a:gd name="T56" fmla="*/ 9 w 10"/>
              <a:gd name="T57" fmla="*/ 0 h 26"/>
              <a:gd name="T58" fmla="*/ 7 w 10"/>
              <a:gd name="T59" fmla="*/ 0 h 26"/>
              <a:gd name="T60" fmla="*/ 0 w 10"/>
              <a:gd name="T61" fmla="*/ 12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5 h 26"/>
              <a:gd name="T68" fmla="*/ 4 w 10"/>
              <a:gd name="T69" fmla="*/ 25 h 26"/>
              <a:gd name="T70" fmla="*/ 3 w 10"/>
              <a:gd name="T7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4"/>
                </a:move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6" y="7"/>
                  <a:pt x="7" y="5"/>
                </a:cubicBezTo>
                <a:cubicBezTo>
                  <a:pt x="7" y="4"/>
                  <a:pt x="8" y="3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8" y="1"/>
                  <a:pt x="8" y="1"/>
                  <a:pt x="8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8" y="6"/>
                  <a:pt x="8" y="9"/>
                </a:cubicBezTo>
                <a:cubicBezTo>
                  <a:pt x="8" y="11"/>
                  <a:pt x="7" y="12"/>
                  <a:pt x="7" y="14"/>
                </a:cubicBezTo>
                <a:cubicBezTo>
                  <a:pt x="6" y="19"/>
                  <a:pt x="4" y="21"/>
                  <a:pt x="2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3"/>
                  <a:pt x="4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5"/>
                  <a:pt x="4" y="25"/>
                  <a:pt x="4" y="25"/>
                </a:cubicBezTo>
                <a:cubicBezTo>
                  <a:pt x="6" y="23"/>
                  <a:pt x="8" y="20"/>
                  <a:pt x="10" y="15"/>
                </a:cubicBezTo>
                <a:cubicBezTo>
                  <a:pt x="10" y="13"/>
                  <a:pt x="10" y="11"/>
                  <a:pt x="10" y="9"/>
                </a:cubicBezTo>
                <a:cubicBezTo>
                  <a:pt x="10" y="5"/>
                  <a:pt x="10" y="1"/>
                  <a:pt x="9" y="1"/>
                </a:cubicBezTo>
                <a:cubicBezTo>
                  <a:pt x="9" y="1"/>
                  <a:pt x="9" y="0"/>
                  <a:pt x="9" y="0"/>
                </a:cubicBezTo>
                <a:cubicBezTo>
                  <a:pt x="8" y="0"/>
                  <a:pt x="8" y="0"/>
                  <a:pt x="7" y="0"/>
                </a:cubicBezTo>
                <a:cubicBezTo>
                  <a:pt x="7" y="0"/>
                  <a:pt x="2" y="4"/>
                  <a:pt x="0" y="12"/>
                </a:cubicBezTo>
                <a:cubicBezTo>
                  <a:pt x="0" y="13"/>
                  <a:pt x="0" y="15"/>
                  <a:pt x="0" y="16"/>
                </a:cubicBezTo>
                <a:cubicBezTo>
                  <a:pt x="0" y="21"/>
                  <a:pt x="1" y="24"/>
                  <a:pt x="2" y="25"/>
                </a:cubicBezTo>
                <a:cubicBezTo>
                  <a:pt x="2" y="25"/>
                  <a:pt x="2" y="25"/>
                  <a:pt x="3" y="25"/>
                </a:cubicBezTo>
                <a:cubicBezTo>
                  <a:pt x="3" y="26"/>
                  <a:pt x="4" y="25"/>
                  <a:pt x="4" y="25"/>
                </a:cubicBezTo>
                <a:lnTo>
                  <a:pt x="3" y="2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6" name="Freeform 262"/>
          <p:cNvSpPr>
            <a:spLocks/>
          </p:cNvSpPr>
          <p:nvPr/>
        </p:nvSpPr>
        <p:spPr bwMode="auto">
          <a:xfrm>
            <a:off x="6091238" y="6375400"/>
            <a:ext cx="50800" cy="133350"/>
          </a:xfrm>
          <a:custGeom>
            <a:avLst/>
            <a:gdLst>
              <a:gd name="T0" fmla="*/ 3 w 10"/>
              <a:gd name="T1" fmla="*/ 25 h 26"/>
              <a:gd name="T2" fmla="*/ 5 w 10"/>
              <a:gd name="T3" fmla="*/ 24 h 26"/>
              <a:gd name="T4" fmla="*/ 5 w 10"/>
              <a:gd name="T5" fmla="*/ 24 h 26"/>
              <a:gd name="T6" fmla="*/ 3 w 10"/>
              <a:gd name="T7" fmla="*/ 16 h 26"/>
              <a:gd name="T8" fmla="*/ 3 w 10"/>
              <a:gd name="T9" fmla="*/ 13 h 26"/>
              <a:gd name="T10" fmla="*/ 6 w 10"/>
              <a:gd name="T11" fmla="*/ 5 h 26"/>
              <a:gd name="T12" fmla="*/ 8 w 10"/>
              <a:gd name="T13" fmla="*/ 3 h 26"/>
              <a:gd name="T14" fmla="*/ 8 w 10"/>
              <a:gd name="T15" fmla="*/ 3 h 26"/>
              <a:gd name="T16" fmla="*/ 8 w 10"/>
              <a:gd name="T17" fmla="*/ 2 h 26"/>
              <a:gd name="T18" fmla="*/ 8 w 10"/>
              <a:gd name="T19" fmla="*/ 2 h 26"/>
              <a:gd name="T20" fmla="*/ 8 w 10"/>
              <a:gd name="T21" fmla="*/ 2 h 26"/>
              <a:gd name="T22" fmla="*/ 8 w 10"/>
              <a:gd name="T23" fmla="*/ 2 h 26"/>
              <a:gd name="T24" fmla="*/ 8 w 10"/>
              <a:gd name="T25" fmla="*/ 2 h 26"/>
              <a:gd name="T26" fmla="*/ 8 w 10"/>
              <a:gd name="T27" fmla="*/ 2 h 26"/>
              <a:gd name="T28" fmla="*/ 8 w 10"/>
              <a:gd name="T29" fmla="*/ 2 h 26"/>
              <a:gd name="T30" fmla="*/ 7 w 10"/>
              <a:gd name="T31" fmla="*/ 1 h 26"/>
              <a:gd name="T32" fmla="*/ 6 w 10"/>
              <a:gd name="T33" fmla="*/ 2 h 26"/>
              <a:gd name="T34" fmla="*/ 6 w 10"/>
              <a:gd name="T35" fmla="*/ 2 h 26"/>
              <a:gd name="T36" fmla="*/ 8 w 10"/>
              <a:gd name="T37" fmla="*/ 11 h 26"/>
              <a:gd name="T38" fmla="*/ 7 w 10"/>
              <a:gd name="T39" fmla="*/ 14 h 26"/>
              <a:gd name="T40" fmla="*/ 2 w 10"/>
              <a:gd name="T41" fmla="*/ 24 h 26"/>
              <a:gd name="T42" fmla="*/ 3 w 10"/>
              <a:gd name="T43" fmla="*/ 25 h 26"/>
              <a:gd name="T44" fmla="*/ 5 w 10"/>
              <a:gd name="T45" fmla="*/ 24 h 26"/>
              <a:gd name="T46" fmla="*/ 3 w 10"/>
              <a:gd name="T47" fmla="*/ 25 h 26"/>
              <a:gd name="T48" fmla="*/ 4 w 10"/>
              <a:gd name="T49" fmla="*/ 26 h 26"/>
              <a:gd name="T50" fmla="*/ 10 w 10"/>
              <a:gd name="T51" fmla="*/ 14 h 26"/>
              <a:gd name="T52" fmla="*/ 10 w 10"/>
              <a:gd name="T53" fmla="*/ 11 h 26"/>
              <a:gd name="T54" fmla="*/ 9 w 10"/>
              <a:gd name="T55" fmla="*/ 1 h 26"/>
              <a:gd name="T56" fmla="*/ 8 w 10"/>
              <a:gd name="T57" fmla="*/ 0 h 26"/>
              <a:gd name="T58" fmla="*/ 6 w 10"/>
              <a:gd name="T59" fmla="*/ 0 h 26"/>
              <a:gd name="T60" fmla="*/ 1 w 10"/>
              <a:gd name="T61" fmla="*/ 13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6 h 26"/>
              <a:gd name="T68" fmla="*/ 4 w 10"/>
              <a:gd name="T69" fmla="*/ 26 h 26"/>
              <a:gd name="T70" fmla="*/ 3 w 10"/>
              <a:gd name="T71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5"/>
                </a:move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5" y="7"/>
                  <a:pt x="6" y="5"/>
                </a:cubicBezTo>
                <a:cubicBezTo>
                  <a:pt x="7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8" y="7"/>
                  <a:pt x="8" y="11"/>
                </a:cubicBezTo>
                <a:cubicBezTo>
                  <a:pt x="8" y="12"/>
                  <a:pt x="7" y="13"/>
                  <a:pt x="7" y="14"/>
                </a:cubicBezTo>
                <a:cubicBezTo>
                  <a:pt x="7" y="19"/>
                  <a:pt x="4" y="22"/>
                  <a:pt x="2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5" y="24"/>
                  <a:pt x="5" y="24"/>
                  <a:pt x="5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4" y="26"/>
                  <a:pt x="4" y="26"/>
                  <a:pt x="4" y="26"/>
                </a:cubicBezTo>
                <a:cubicBezTo>
                  <a:pt x="6" y="24"/>
                  <a:pt x="9" y="20"/>
                  <a:pt x="10" y="14"/>
                </a:cubicBezTo>
                <a:cubicBezTo>
                  <a:pt x="10" y="13"/>
                  <a:pt x="10" y="12"/>
                  <a:pt x="10" y="11"/>
                </a:cubicBezTo>
                <a:cubicBezTo>
                  <a:pt x="10" y="6"/>
                  <a:pt x="9" y="1"/>
                  <a:pt x="9" y="1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6" y="0"/>
                </a:cubicBezTo>
                <a:cubicBezTo>
                  <a:pt x="6" y="0"/>
                  <a:pt x="2" y="4"/>
                  <a:pt x="1" y="13"/>
                </a:cubicBezTo>
                <a:cubicBezTo>
                  <a:pt x="0" y="14"/>
                  <a:pt x="0" y="15"/>
                  <a:pt x="0" y="16"/>
                </a:cubicBezTo>
                <a:cubicBezTo>
                  <a:pt x="0" y="21"/>
                  <a:pt x="2" y="25"/>
                  <a:pt x="2" y="25"/>
                </a:cubicBezTo>
                <a:cubicBezTo>
                  <a:pt x="2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lnTo>
                  <a:pt x="3" y="2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7" name="Freeform 263"/>
          <p:cNvSpPr>
            <a:spLocks/>
          </p:cNvSpPr>
          <p:nvPr/>
        </p:nvSpPr>
        <p:spPr bwMode="auto">
          <a:xfrm>
            <a:off x="6151563" y="6343650"/>
            <a:ext cx="49213" cy="149225"/>
          </a:xfrm>
          <a:custGeom>
            <a:avLst/>
            <a:gdLst>
              <a:gd name="T0" fmla="*/ 6 w 10"/>
              <a:gd name="T1" fmla="*/ 27 h 29"/>
              <a:gd name="T2" fmla="*/ 7 w 10"/>
              <a:gd name="T3" fmla="*/ 26 h 29"/>
              <a:gd name="T4" fmla="*/ 7 w 10"/>
              <a:gd name="T5" fmla="*/ 26 h 29"/>
              <a:gd name="T6" fmla="*/ 3 w 10"/>
              <a:gd name="T7" fmla="*/ 15 h 29"/>
              <a:gd name="T8" fmla="*/ 3 w 10"/>
              <a:gd name="T9" fmla="*/ 12 h 29"/>
              <a:gd name="T10" fmla="*/ 4 w 10"/>
              <a:gd name="T11" fmla="*/ 5 h 29"/>
              <a:gd name="T12" fmla="*/ 5 w 10"/>
              <a:gd name="T13" fmla="*/ 3 h 29"/>
              <a:gd name="T14" fmla="*/ 5 w 10"/>
              <a:gd name="T15" fmla="*/ 3 h 29"/>
              <a:gd name="T16" fmla="*/ 5 w 10"/>
              <a:gd name="T17" fmla="*/ 3 h 29"/>
              <a:gd name="T18" fmla="*/ 5 w 10"/>
              <a:gd name="T19" fmla="*/ 2 h 29"/>
              <a:gd name="T20" fmla="*/ 4 w 10"/>
              <a:gd name="T21" fmla="*/ 2 h 29"/>
              <a:gd name="T22" fmla="*/ 3 w 10"/>
              <a:gd name="T23" fmla="*/ 3 h 29"/>
              <a:gd name="T24" fmla="*/ 3 w 10"/>
              <a:gd name="T25" fmla="*/ 3 h 29"/>
              <a:gd name="T26" fmla="*/ 7 w 10"/>
              <a:gd name="T27" fmla="*/ 15 h 29"/>
              <a:gd name="T28" fmla="*/ 7 w 10"/>
              <a:gd name="T29" fmla="*/ 16 h 29"/>
              <a:gd name="T30" fmla="*/ 5 w 10"/>
              <a:gd name="T31" fmla="*/ 26 h 29"/>
              <a:gd name="T32" fmla="*/ 6 w 10"/>
              <a:gd name="T33" fmla="*/ 27 h 29"/>
              <a:gd name="T34" fmla="*/ 7 w 10"/>
              <a:gd name="T35" fmla="*/ 26 h 29"/>
              <a:gd name="T36" fmla="*/ 6 w 10"/>
              <a:gd name="T37" fmla="*/ 27 h 29"/>
              <a:gd name="T38" fmla="*/ 7 w 10"/>
              <a:gd name="T39" fmla="*/ 28 h 29"/>
              <a:gd name="T40" fmla="*/ 10 w 10"/>
              <a:gd name="T41" fmla="*/ 16 h 29"/>
              <a:gd name="T42" fmla="*/ 10 w 10"/>
              <a:gd name="T43" fmla="*/ 14 h 29"/>
              <a:gd name="T44" fmla="*/ 5 w 10"/>
              <a:gd name="T45" fmla="*/ 1 h 29"/>
              <a:gd name="T46" fmla="*/ 4 w 10"/>
              <a:gd name="T47" fmla="*/ 0 h 29"/>
              <a:gd name="T48" fmla="*/ 3 w 10"/>
              <a:gd name="T49" fmla="*/ 1 h 29"/>
              <a:gd name="T50" fmla="*/ 0 w 10"/>
              <a:gd name="T51" fmla="*/ 12 h 29"/>
              <a:gd name="T52" fmla="*/ 0 w 10"/>
              <a:gd name="T53" fmla="*/ 16 h 29"/>
              <a:gd name="T54" fmla="*/ 5 w 10"/>
              <a:gd name="T55" fmla="*/ 28 h 29"/>
              <a:gd name="T56" fmla="*/ 6 w 10"/>
              <a:gd name="T57" fmla="*/ 29 h 29"/>
              <a:gd name="T58" fmla="*/ 7 w 10"/>
              <a:gd name="T59" fmla="*/ 28 h 29"/>
              <a:gd name="T60" fmla="*/ 6 w 10"/>
              <a:gd name="T61" fmla="*/ 2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" h="29">
                <a:moveTo>
                  <a:pt x="6" y="27"/>
                </a:move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4" y="21"/>
                  <a:pt x="3" y="15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9"/>
                  <a:pt x="3" y="7"/>
                  <a:pt x="4" y="5"/>
                </a:cubicBezTo>
                <a:cubicBezTo>
                  <a:pt x="4" y="4"/>
                  <a:pt x="5" y="4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7" y="9"/>
                  <a:pt x="7" y="15"/>
                </a:cubicBezTo>
                <a:cubicBezTo>
                  <a:pt x="7" y="15"/>
                  <a:pt x="7" y="16"/>
                  <a:pt x="7" y="16"/>
                </a:cubicBezTo>
                <a:cubicBezTo>
                  <a:pt x="7" y="21"/>
                  <a:pt x="6" y="24"/>
                  <a:pt x="5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8" y="25"/>
                  <a:pt x="10" y="21"/>
                  <a:pt x="10" y="16"/>
                </a:cubicBezTo>
                <a:cubicBezTo>
                  <a:pt x="10" y="16"/>
                  <a:pt x="10" y="15"/>
                  <a:pt x="10" y="14"/>
                </a:cubicBezTo>
                <a:cubicBezTo>
                  <a:pt x="9" y="7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1"/>
                  <a:pt x="3" y="1"/>
                </a:cubicBezTo>
                <a:cubicBezTo>
                  <a:pt x="2" y="1"/>
                  <a:pt x="0" y="5"/>
                  <a:pt x="0" y="12"/>
                </a:cubicBezTo>
                <a:cubicBezTo>
                  <a:pt x="0" y="13"/>
                  <a:pt x="0" y="14"/>
                  <a:pt x="0" y="16"/>
                </a:cubicBezTo>
                <a:cubicBezTo>
                  <a:pt x="1" y="23"/>
                  <a:pt x="5" y="28"/>
                  <a:pt x="5" y="28"/>
                </a:cubicBezTo>
                <a:cubicBezTo>
                  <a:pt x="5" y="28"/>
                  <a:pt x="6" y="29"/>
                  <a:pt x="6" y="29"/>
                </a:cubicBezTo>
                <a:cubicBezTo>
                  <a:pt x="7" y="29"/>
                  <a:pt x="7" y="28"/>
                  <a:pt x="7" y="28"/>
                </a:cubicBezTo>
                <a:lnTo>
                  <a:pt x="6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8" name="Freeform 264"/>
          <p:cNvSpPr>
            <a:spLocks/>
          </p:cNvSpPr>
          <p:nvPr/>
        </p:nvSpPr>
        <p:spPr bwMode="auto">
          <a:xfrm>
            <a:off x="534828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1 w 10"/>
              <a:gd name="T35" fmla="*/ 19 h 19"/>
              <a:gd name="T36" fmla="*/ 2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1" y="19"/>
                </a:cubicBezTo>
                <a:cubicBezTo>
                  <a:pt x="1" y="19"/>
                  <a:pt x="1" y="19"/>
                  <a:pt x="2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9" name="Freeform 265"/>
          <p:cNvSpPr>
            <a:spLocks/>
          </p:cNvSpPr>
          <p:nvPr/>
        </p:nvSpPr>
        <p:spPr bwMode="auto">
          <a:xfrm>
            <a:off x="541813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0" name="Freeform 266"/>
          <p:cNvSpPr>
            <a:spLocks/>
          </p:cNvSpPr>
          <p:nvPr/>
        </p:nvSpPr>
        <p:spPr bwMode="auto">
          <a:xfrm>
            <a:off x="5489575" y="6565900"/>
            <a:ext cx="49213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1" name="Freeform 267"/>
          <p:cNvSpPr>
            <a:spLocks/>
          </p:cNvSpPr>
          <p:nvPr/>
        </p:nvSpPr>
        <p:spPr bwMode="auto">
          <a:xfrm>
            <a:off x="5292725" y="6575425"/>
            <a:ext cx="296863" cy="165100"/>
          </a:xfrm>
          <a:custGeom>
            <a:avLst/>
            <a:gdLst>
              <a:gd name="T0" fmla="*/ 0 w 59"/>
              <a:gd name="T1" fmla="*/ 1 h 32"/>
              <a:gd name="T2" fmla="*/ 0 w 59"/>
              <a:gd name="T3" fmla="*/ 30 h 32"/>
              <a:gd name="T4" fmla="*/ 0 w 59"/>
              <a:gd name="T5" fmla="*/ 32 h 32"/>
              <a:gd name="T6" fmla="*/ 1 w 59"/>
              <a:gd name="T7" fmla="*/ 32 h 32"/>
              <a:gd name="T8" fmla="*/ 58 w 59"/>
              <a:gd name="T9" fmla="*/ 32 h 32"/>
              <a:gd name="T10" fmla="*/ 59 w 59"/>
              <a:gd name="T11" fmla="*/ 32 h 32"/>
              <a:gd name="T12" fmla="*/ 59 w 59"/>
              <a:gd name="T13" fmla="*/ 30 h 32"/>
              <a:gd name="T14" fmla="*/ 59 w 59"/>
              <a:gd name="T15" fmla="*/ 1 h 32"/>
              <a:gd name="T16" fmla="*/ 58 w 59"/>
              <a:gd name="T17" fmla="*/ 0 h 32"/>
              <a:gd name="T18" fmla="*/ 56 w 59"/>
              <a:gd name="T19" fmla="*/ 1 h 32"/>
              <a:gd name="T20" fmla="*/ 56 w 59"/>
              <a:gd name="T21" fmla="*/ 29 h 32"/>
              <a:gd name="T22" fmla="*/ 2 w 59"/>
              <a:gd name="T23" fmla="*/ 29 h 32"/>
              <a:gd name="T24" fmla="*/ 2 w 59"/>
              <a:gd name="T25" fmla="*/ 1 h 32"/>
              <a:gd name="T26" fmla="*/ 1 w 59"/>
              <a:gd name="T27" fmla="*/ 0 h 32"/>
              <a:gd name="T28" fmla="*/ 0 w 59"/>
              <a:gd name="T2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" h="32">
                <a:moveTo>
                  <a:pt x="0" y="1"/>
                </a:move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0" y="31"/>
                  <a:pt x="0" y="32"/>
                </a:cubicBezTo>
                <a:cubicBezTo>
                  <a:pt x="0" y="32"/>
                  <a:pt x="1" y="32"/>
                  <a:pt x="1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8" y="32"/>
                  <a:pt x="59" y="32"/>
                </a:cubicBezTo>
                <a:cubicBezTo>
                  <a:pt x="59" y="31"/>
                  <a:pt x="59" y="31"/>
                  <a:pt x="59" y="3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0"/>
                  <a:pt x="58" y="0"/>
                  <a:pt x="58" y="0"/>
                </a:cubicBezTo>
                <a:cubicBezTo>
                  <a:pt x="57" y="0"/>
                  <a:pt x="56" y="0"/>
                  <a:pt x="56" y="1"/>
                </a:cubicBezTo>
                <a:cubicBezTo>
                  <a:pt x="56" y="29"/>
                  <a:pt x="56" y="29"/>
                  <a:pt x="56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0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2" name="Freeform 268"/>
          <p:cNvSpPr>
            <a:spLocks/>
          </p:cNvSpPr>
          <p:nvPr/>
        </p:nvSpPr>
        <p:spPr bwMode="auto">
          <a:xfrm>
            <a:off x="5573713" y="6488113"/>
            <a:ext cx="120650" cy="252412"/>
          </a:xfrm>
          <a:custGeom>
            <a:avLst/>
            <a:gdLst>
              <a:gd name="T0" fmla="*/ 2 w 24"/>
              <a:gd name="T1" fmla="*/ 49 h 49"/>
              <a:gd name="T2" fmla="*/ 23 w 24"/>
              <a:gd name="T3" fmla="*/ 49 h 49"/>
              <a:gd name="T4" fmla="*/ 24 w 24"/>
              <a:gd name="T5" fmla="*/ 49 h 49"/>
              <a:gd name="T6" fmla="*/ 24 w 24"/>
              <a:gd name="T7" fmla="*/ 47 h 49"/>
              <a:gd name="T8" fmla="*/ 24 w 24"/>
              <a:gd name="T9" fmla="*/ 1 h 49"/>
              <a:gd name="T10" fmla="*/ 23 w 24"/>
              <a:gd name="T11" fmla="*/ 0 h 49"/>
              <a:gd name="T12" fmla="*/ 21 w 24"/>
              <a:gd name="T13" fmla="*/ 1 h 49"/>
              <a:gd name="T14" fmla="*/ 21 w 24"/>
              <a:gd name="T15" fmla="*/ 46 h 49"/>
              <a:gd name="T16" fmla="*/ 2 w 24"/>
              <a:gd name="T17" fmla="*/ 46 h 49"/>
              <a:gd name="T18" fmla="*/ 0 w 24"/>
              <a:gd name="T19" fmla="*/ 47 h 49"/>
              <a:gd name="T20" fmla="*/ 2 w 24"/>
              <a:gd name="T21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9">
                <a:moveTo>
                  <a:pt x="2" y="49"/>
                </a:moveTo>
                <a:cubicBezTo>
                  <a:pt x="23" y="49"/>
                  <a:pt x="23" y="49"/>
                  <a:pt x="23" y="49"/>
                </a:cubicBezTo>
                <a:cubicBezTo>
                  <a:pt x="23" y="49"/>
                  <a:pt x="24" y="49"/>
                  <a:pt x="24" y="49"/>
                </a:cubicBezTo>
                <a:cubicBezTo>
                  <a:pt x="24" y="48"/>
                  <a:pt x="24" y="48"/>
                  <a:pt x="24" y="47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  <a:cubicBezTo>
                  <a:pt x="22" y="0"/>
                  <a:pt x="21" y="0"/>
                  <a:pt x="21" y="1"/>
                </a:cubicBezTo>
                <a:cubicBezTo>
                  <a:pt x="21" y="46"/>
                  <a:pt x="21" y="46"/>
                  <a:pt x="21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3" name="Freeform 269"/>
          <p:cNvSpPr>
            <a:spLocks/>
          </p:cNvSpPr>
          <p:nvPr/>
        </p:nvSpPr>
        <p:spPr bwMode="auto">
          <a:xfrm>
            <a:off x="5619750" y="6492875"/>
            <a:ext cx="39688" cy="123825"/>
          </a:xfrm>
          <a:custGeom>
            <a:avLst/>
            <a:gdLst>
              <a:gd name="T0" fmla="*/ 7 w 8"/>
              <a:gd name="T1" fmla="*/ 23 h 24"/>
              <a:gd name="T2" fmla="*/ 7 w 8"/>
              <a:gd name="T3" fmla="*/ 21 h 24"/>
              <a:gd name="T4" fmla="*/ 3 w 8"/>
              <a:gd name="T5" fmla="*/ 21 h 24"/>
              <a:gd name="T6" fmla="*/ 3 w 8"/>
              <a:gd name="T7" fmla="*/ 3 h 24"/>
              <a:gd name="T8" fmla="*/ 3 w 8"/>
              <a:gd name="T9" fmla="*/ 3 h 24"/>
              <a:gd name="T10" fmla="*/ 5 w 8"/>
              <a:gd name="T11" fmla="*/ 3 h 24"/>
              <a:gd name="T12" fmla="*/ 5 w 8"/>
              <a:gd name="T13" fmla="*/ 3 h 24"/>
              <a:gd name="T14" fmla="*/ 5 w 8"/>
              <a:gd name="T15" fmla="*/ 23 h 24"/>
              <a:gd name="T16" fmla="*/ 7 w 8"/>
              <a:gd name="T17" fmla="*/ 23 h 24"/>
              <a:gd name="T18" fmla="*/ 7 w 8"/>
              <a:gd name="T19" fmla="*/ 21 h 24"/>
              <a:gd name="T20" fmla="*/ 7 w 8"/>
              <a:gd name="T21" fmla="*/ 23 h 24"/>
              <a:gd name="T22" fmla="*/ 8 w 8"/>
              <a:gd name="T23" fmla="*/ 23 h 24"/>
              <a:gd name="T24" fmla="*/ 8 w 8"/>
              <a:gd name="T25" fmla="*/ 3 h 24"/>
              <a:gd name="T26" fmla="*/ 5 w 8"/>
              <a:gd name="T27" fmla="*/ 0 h 24"/>
              <a:gd name="T28" fmla="*/ 3 w 8"/>
              <a:gd name="T29" fmla="*/ 0 h 24"/>
              <a:gd name="T30" fmla="*/ 0 w 8"/>
              <a:gd name="T31" fmla="*/ 3 h 24"/>
              <a:gd name="T32" fmla="*/ 0 w 8"/>
              <a:gd name="T33" fmla="*/ 23 h 24"/>
              <a:gd name="T34" fmla="*/ 0 w 8"/>
              <a:gd name="T35" fmla="*/ 24 h 24"/>
              <a:gd name="T36" fmla="*/ 1 w 8"/>
              <a:gd name="T37" fmla="*/ 24 h 24"/>
              <a:gd name="T38" fmla="*/ 7 w 8"/>
              <a:gd name="T39" fmla="*/ 24 h 24"/>
              <a:gd name="T40" fmla="*/ 8 w 8"/>
              <a:gd name="T41" fmla="*/ 24 h 24"/>
              <a:gd name="T42" fmla="*/ 8 w 8"/>
              <a:gd name="T43" fmla="*/ 23 h 24"/>
              <a:gd name="T44" fmla="*/ 7 w 8"/>
              <a:gd name="T45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" h="24">
                <a:moveTo>
                  <a:pt x="7" y="23"/>
                </a:moveTo>
                <a:cubicBezTo>
                  <a:pt x="7" y="21"/>
                  <a:pt x="7" y="21"/>
                  <a:pt x="7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7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4"/>
                  <a:pt x="0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8" y="24"/>
                  <a:pt x="8" y="23"/>
                  <a:pt x="8" y="23"/>
                </a:cubicBezTo>
                <a:lnTo>
                  <a:pt x="7" y="2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4" name="Freeform 270"/>
          <p:cNvSpPr>
            <a:spLocks/>
          </p:cNvSpPr>
          <p:nvPr/>
        </p:nvSpPr>
        <p:spPr bwMode="auto">
          <a:xfrm>
            <a:off x="5283200" y="6391275"/>
            <a:ext cx="320675" cy="174625"/>
          </a:xfrm>
          <a:custGeom>
            <a:avLst/>
            <a:gdLst>
              <a:gd name="T0" fmla="*/ 18 w 64"/>
              <a:gd name="T1" fmla="*/ 28 h 34"/>
              <a:gd name="T2" fmla="*/ 18 w 64"/>
              <a:gd name="T3" fmla="*/ 29 h 34"/>
              <a:gd name="T4" fmla="*/ 24 w 64"/>
              <a:gd name="T5" fmla="*/ 33 h 34"/>
              <a:gd name="T6" fmla="*/ 25 w 64"/>
              <a:gd name="T7" fmla="*/ 33 h 34"/>
              <a:gd name="T8" fmla="*/ 26 w 64"/>
              <a:gd name="T9" fmla="*/ 33 h 34"/>
              <a:gd name="T10" fmla="*/ 32 w 64"/>
              <a:gd name="T11" fmla="*/ 29 h 34"/>
              <a:gd name="T12" fmla="*/ 38 w 64"/>
              <a:gd name="T13" fmla="*/ 33 h 34"/>
              <a:gd name="T14" fmla="*/ 39 w 64"/>
              <a:gd name="T15" fmla="*/ 33 h 34"/>
              <a:gd name="T16" fmla="*/ 40 w 64"/>
              <a:gd name="T17" fmla="*/ 33 h 34"/>
              <a:gd name="T18" fmla="*/ 46 w 64"/>
              <a:gd name="T19" fmla="*/ 29 h 34"/>
              <a:gd name="T20" fmla="*/ 52 w 64"/>
              <a:gd name="T21" fmla="*/ 33 h 34"/>
              <a:gd name="T22" fmla="*/ 53 w 64"/>
              <a:gd name="T23" fmla="*/ 34 h 34"/>
              <a:gd name="T24" fmla="*/ 63 w 64"/>
              <a:gd name="T25" fmla="*/ 34 h 34"/>
              <a:gd name="T26" fmla="*/ 64 w 64"/>
              <a:gd name="T27" fmla="*/ 33 h 34"/>
              <a:gd name="T28" fmla="*/ 64 w 64"/>
              <a:gd name="T29" fmla="*/ 32 h 34"/>
              <a:gd name="T30" fmla="*/ 32 w 64"/>
              <a:gd name="T31" fmla="*/ 0 h 34"/>
              <a:gd name="T32" fmla="*/ 0 w 64"/>
              <a:gd name="T33" fmla="*/ 32 h 34"/>
              <a:gd name="T34" fmla="*/ 0 w 64"/>
              <a:gd name="T35" fmla="*/ 33 h 34"/>
              <a:gd name="T36" fmla="*/ 1 w 64"/>
              <a:gd name="T37" fmla="*/ 34 h 34"/>
              <a:gd name="T38" fmla="*/ 11 w 64"/>
              <a:gd name="T39" fmla="*/ 34 h 34"/>
              <a:gd name="T40" fmla="*/ 12 w 64"/>
              <a:gd name="T41" fmla="*/ 33 h 34"/>
              <a:gd name="T42" fmla="*/ 18 w 64"/>
              <a:gd name="T43" fmla="*/ 29 h 34"/>
              <a:gd name="T44" fmla="*/ 18 w 64"/>
              <a:gd name="T45" fmla="*/ 28 h 34"/>
              <a:gd name="T46" fmla="*/ 18 w 64"/>
              <a:gd name="T47" fmla="*/ 26 h 34"/>
              <a:gd name="T48" fmla="*/ 9 w 64"/>
              <a:gd name="T49" fmla="*/ 32 h 34"/>
              <a:gd name="T50" fmla="*/ 11 w 64"/>
              <a:gd name="T51" fmla="*/ 32 h 34"/>
              <a:gd name="T52" fmla="*/ 11 w 64"/>
              <a:gd name="T53" fmla="*/ 31 h 34"/>
              <a:gd name="T54" fmla="*/ 1 w 64"/>
              <a:gd name="T55" fmla="*/ 31 h 34"/>
              <a:gd name="T56" fmla="*/ 1 w 64"/>
              <a:gd name="T57" fmla="*/ 32 h 34"/>
              <a:gd name="T58" fmla="*/ 2 w 64"/>
              <a:gd name="T59" fmla="*/ 32 h 34"/>
              <a:gd name="T60" fmla="*/ 32 w 64"/>
              <a:gd name="T61" fmla="*/ 3 h 34"/>
              <a:gd name="T62" fmla="*/ 61 w 64"/>
              <a:gd name="T63" fmla="*/ 32 h 34"/>
              <a:gd name="T64" fmla="*/ 63 w 64"/>
              <a:gd name="T65" fmla="*/ 32 h 34"/>
              <a:gd name="T66" fmla="*/ 63 w 64"/>
              <a:gd name="T67" fmla="*/ 31 h 34"/>
              <a:gd name="T68" fmla="*/ 53 w 64"/>
              <a:gd name="T69" fmla="*/ 31 h 34"/>
              <a:gd name="T70" fmla="*/ 53 w 64"/>
              <a:gd name="T71" fmla="*/ 32 h 34"/>
              <a:gd name="T72" fmla="*/ 54 w 64"/>
              <a:gd name="T73" fmla="*/ 32 h 34"/>
              <a:gd name="T74" fmla="*/ 46 w 64"/>
              <a:gd name="T75" fmla="*/ 26 h 34"/>
              <a:gd name="T76" fmla="*/ 38 w 64"/>
              <a:gd name="T77" fmla="*/ 31 h 34"/>
              <a:gd name="T78" fmla="*/ 39 w 64"/>
              <a:gd name="T79" fmla="*/ 32 h 34"/>
              <a:gd name="T80" fmla="*/ 40 w 64"/>
              <a:gd name="T81" fmla="*/ 31 h 34"/>
              <a:gd name="T82" fmla="*/ 32 w 64"/>
              <a:gd name="T83" fmla="*/ 26 h 34"/>
              <a:gd name="T84" fmla="*/ 24 w 64"/>
              <a:gd name="T85" fmla="*/ 31 h 34"/>
              <a:gd name="T86" fmla="*/ 25 w 64"/>
              <a:gd name="T87" fmla="*/ 32 h 34"/>
              <a:gd name="T88" fmla="*/ 26 w 64"/>
              <a:gd name="T89" fmla="*/ 31 h 34"/>
              <a:gd name="T90" fmla="*/ 18 w 64"/>
              <a:gd name="T91" fmla="*/ 26 h 34"/>
              <a:gd name="T92" fmla="*/ 18 w 64"/>
              <a:gd name="T93" fmla="*/ 2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34">
                <a:moveTo>
                  <a:pt x="18" y="28"/>
                </a:moveTo>
                <a:cubicBezTo>
                  <a:pt x="18" y="29"/>
                  <a:pt x="18" y="29"/>
                  <a:pt x="18" y="29"/>
                </a:cubicBezTo>
                <a:cubicBezTo>
                  <a:pt x="20" y="29"/>
                  <a:pt x="23" y="31"/>
                  <a:pt x="24" y="33"/>
                </a:cubicBezTo>
                <a:cubicBezTo>
                  <a:pt x="24" y="33"/>
                  <a:pt x="24" y="33"/>
                  <a:pt x="25" y="33"/>
                </a:cubicBezTo>
                <a:cubicBezTo>
                  <a:pt x="25" y="33"/>
                  <a:pt x="26" y="33"/>
                  <a:pt x="26" y="33"/>
                </a:cubicBezTo>
                <a:cubicBezTo>
                  <a:pt x="27" y="31"/>
                  <a:pt x="29" y="29"/>
                  <a:pt x="32" y="29"/>
                </a:cubicBezTo>
                <a:cubicBezTo>
                  <a:pt x="34" y="29"/>
                  <a:pt x="36" y="31"/>
                  <a:pt x="38" y="33"/>
                </a:cubicBezTo>
                <a:cubicBezTo>
                  <a:pt x="38" y="33"/>
                  <a:pt x="38" y="33"/>
                  <a:pt x="39" y="33"/>
                </a:cubicBezTo>
                <a:cubicBezTo>
                  <a:pt x="39" y="33"/>
                  <a:pt x="40" y="33"/>
                  <a:pt x="40" y="33"/>
                </a:cubicBezTo>
                <a:cubicBezTo>
                  <a:pt x="41" y="31"/>
                  <a:pt x="43" y="29"/>
                  <a:pt x="46" y="29"/>
                </a:cubicBezTo>
                <a:cubicBezTo>
                  <a:pt x="48" y="29"/>
                  <a:pt x="51" y="31"/>
                  <a:pt x="52" y="33"/>
                </a:cubicBezTo>
                <a:cubicBezTo>
                  <a:pt x="52" y="33"/>
                  <a:pt x="52" y="34"/>
                  <a:pt x="5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4" y="34"/>
                  <a:pt x="64" y="33"/>
                </a:cubicBezTo>
                <a:cubicBezTo>
                  <a:pt x="64" y="33"/>
                  <a:pt x="64" y="33"/>
                  <a:pt x="64" y="32"/>
                </a:cubicBezTo>
                <a:cubicBezTo>
                  <a:pt x="64" y="15"/>
                  <a:pt x="50" y="0"/>
                  <a:pt x="32" y="0"/>
                </a:cubicBezTo>
                <a:cubicBezTo>
                  <a:pt x="14" y="0"/>
                  <a:pt x="0" y="15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4"/>
                  <a:pt x="1" y="34"/>
                  <a:pt x="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2" y="33"/>
                  <a:pt x="12" y="33"/>
                </a:cubicBezTo>
                <a:cubicBezTo>
                  <a:pt x="13" y="31"/>
                  <a:pt x="15" y="29"/>
                  <a:pt x="18" y="2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6"/>
                  <a:pt x="18" y="26"/>
                  <a:pt x="18" y="26"/>
                </a:cubicBezTo>
                <a:cubicBezTo>
                  <a:pt x="14" y="26"/>
                  <a:pt x="11" y="28"/>
                  <a:pt x="9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1"/>
                  <a:pt x="11" y="31"/>
                  <a:pt x="1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16"/>
                  <a:pt x="16" y="3"/>
                  <a:pt x="32" y="3"/>
                </a:cubicBezTo>
                <a:cubicBezTo>
                  <a:pt x="48" y="3"/>
                  <a:pt x="61" y="16"/>
                  <a:pt x="6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3" y="31"/>
                  <a:pt x="63" y="31"/>
                  <a:pt x="6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2"/>
                  <a:pt x="53" y="32"/>
                  <a:pt x="53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3" y="28"/>
                  <a:pt x="50" y="26"/>
                  <a:pt x="46" y="26"/>
                </a:cubicBezTo>
                <a:cubicBezTo>
                  <a:pt x="42" y="26"/>
                  <a:pt x="39" y="28"/>
                  <a:pt x="38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9" y="28"/>
                  <a:pt x="35" y="26"/>
                  <a:pt x="32" y="26"/>
                </a:cubicBezTo>
                <a:cubicBezTo>
                  <a:pt x="28" y="26"/>
                  <a:pt x="25" y="28"/>
                  <a:pt x="24" y="31"/>
                </a:cubicBezTo>
                <a:cubicBezTo>
                  <a:pt x="25" y="32"/>
                  <a:pt x="25" y="32"/>
                  <a:pt x="25" y="32"/>
                </a:cubicBezTo>
                <a:cubicBezTo>
                  <a:pt x="26" y="31"/>
                  <a:pt x="26" y="31"/>
                  <a:pt x="26" y="31"/>
                </a:cubicBezTo>
                <a:cubicBezTo>
                  <a:pt x="25" y="28"/>
                  <a:pt x="22" y="26"/>
                  <a:pt x="18" y="26"/>
                </a:cubicBezTo>
                <a:lnTo>
                  <a:pt x="18" y="2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5" name="Freeform 271"/>
          <p:cNvSpPr>
            <a:spLocks/>
          </p:cNvSpPr>
          <p:nvPr/>
        </p:nvSpPr>
        <p:spPr bwMode="auto">
          <a:xfrm>
            <a:off x="5408613" y="6189663"/>
            <a:ext cx="65088" cy="15875"/>
          </a:xfrm>
          <a:custGeom>
            <a:avLst/>
            <a:gdLst>
              <a:gd name="T0" fmla="*/ 2 w 13"/>
              <a:gd name="T1" fmla="*/ 3 h 3"/>
              <a:gd name="T2" fmla="*/ 12 w 13"/>
              <a:gd name="T3" fmla="*/ 3 h 3"/>
              <a:gd name="T4" fmla="*/ 13 w 13"/>
              <a:gd name="T5" fmla="*/ 1 h 3"/>
              <a:gd name="T6" fmla="*/ 12 w 13"/>
              <a:gd name="T7" fmla="*/ 0 h 3"/>
              <a:gd name="T8" fmla="*/ 2 w 13"/>
              <a:gd name="T9" fmla="*/ 0 h 3"/>
              <a:gd name="T10" fmla="*/ 0 w 13"/>
              <a:gd name="T11" fmla="*/ 1 h 3"/>
              <a:gd name="T12" fmla="*/ 2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2" y="3"/>
                </a:move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3" y="0"/>
                  <a:pt x="13" y="0"/>
                  <a:pt x="1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6" name="Freeform 272"/>
          <p:cNvSpPr>
            <a:spLocks/>
          </p:cNvSpPr>
          <p:nvPr/>
        </p:nvSpPr>
        <p:spPr bwMode="auto">
          <a:xfrm>
            <a:off x="5594350" y="6215063"/>
            <a:ext cx="46038" cy="82550"/>
          </a:xfrm>
          <a:custGeom>
            <a:avLst/>
            <a:gdLst>
              <a:gd name="T0" fmla="*/ 6 w 9"/>
              <a:gd name="T1" fmla="*/ 1 h 16"/>
              <a:gd name="T2" fmla="*/ 7 w 9"/>
              <a:gd name="T3" fmla="*/ 1 h 16"/>
              <a:gd name="T4" fmla="*/ 6 w 9"/>
              <a:gd name="T5" fmla="*/ 1 h 16"/>
              <a:gd name="T6" fmla="*/ 6 w 9"/>
              <a:gd name="T7" fmla="*/ 1 h 16"/>
              <a:gd name="T8" fmla="*/ 7 w 9"/>
              <a:gd name="T9" fmla="*/ 1 h 16"/>
              <a:gd name="T10" fmla="*/ 6 w 9"/>
              <a:gd name="T11" fmla="*/ 1 h 16"/>
              <a:gd name="T12" fmla="*/ 7 w 9"/>
              <a:gd name="T13" fmla="*/ 1 h 16"/>
              <a:gd name="T14" fmla="*/ 6 w 9"/>
              <a:gd name="T15" fmla="*/ 1 h 16"/>
              <a:gd name="T16" fmla="*/ 6 w 9"/>
              <a:gd name="T17" fmla="*/ 1 h 16"/>
              <a:gd name="T18" fmla="*/ 7 w 9"/>
              <a:gd name="T19" fmla="*/ 1 h 16"/>
              <a:gd name="T20" fmla="*/ 6 w 9"/>
              <a:gd name="T21" fmla="*/ 1 h 16"/>
              <a:gd name="T22" fmla="*/ 6 w 9"/>
              <a:gd name="T23" fmla="*/ 1 h 16"/>
              <a:gd name="T24" fmla="*/ 5 w 9"/>
              <a:gd name="T25" fmla="*/ 2 h 16"/>
              <a:gd name="T26" fmla="*/ 2 w 9"/>
              <a:gd name="T27" fmla="*/ 5 h 16"/>
              <a:gd name="T28" fmla="*/ 0 w 9"/>
              <a:gd name="T29" fmla="*/ 9 h 16"/>
              <a:gd name="T30" fmla="*/ 1 w 9"/>
              <a:gd name="T31" fmla="*/ 13 h 16"/>
              <a:gd name="T32" fmla="*/ 4 w 9"/>
              <a:gd name="T33" fmla="*/ 15 h 16"/>
              <a:gd name="T34" fmla="*/ 8 w 9"/>
              <a:gd name="T35" fmla="*/ 16 h 16"/>
              <a:gd name="T36" fmla="*/ 9 w 9"/>
              <a:gd name="T37" fmla="*/ 14 h 16"/>
              <a:gd name="T38" fmla="*/ 8 w 9"/>
              <a:gd name="T39" fmla="*/ 13 h 16"/>
              <a:gd name="T40" fmla="*/ 5 w 9"/>
              <a:gd name="T41" fmla="*/ 12 h 16"/>
              <a:gd name="T42" fmla="*/ 4 w 9"/>
              <a:gd name="T43" fmla="*/ 11 h 16"/>
              <a:gd name="T44" fmla="*/ 3 w 9"/>
              <a:gd name="T45" fmla="*/ 9 h 16"/>
              <a:gd name="T46" fmla="*/ 4 w 9"/>
              <a:gd name="T47" fmla="*/ 7 h 16"/>
              <a:gd name="T48" fmla="*/ 7 w 9"/>
              <a:gd name="T49" fmla="*/ 5 h 16"/>
              <a:gd name="T50" fmla="*/ 8 w 9"/>
              <a:gd name="T51" fmla="*/ 3 h 16"/>
              <a:gd name="T52" fmla="*/ 9 w 9"/>
              <a:gd name="T53" fmla="*/ 3 h 16"/>
              <a:gd name="T54" fmla="*/ 9 w 9"/>
              <a:gd name="T55" fmla="*/ 1 h 16"/>
              <a:gd name="T56" fmla="*/ 8 w 9"/>
              <a:gd name="T57" fmla="*/ 0 h 16"/>
              <a:gd name="T58" fmla="*/ 6 w 9"/>
              <a:gd name="T59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" h="16">
                <a:moveTo>
                  <a:pt x="6" y="1"/>
                </a:move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2"/>
                  <a:pt x="5" y="2"/>
                </a:cubicBezTo>
                <a:cubicBezTo>
                  <a:pt x="4" y="3"/>
                  <a:pt x="3" y="4"/>
                  <a:pt x="2" y="5"/>
                </a:cubicBezTo>
                <a:cubicBezTo>
                  <a:pt x="1" y="6"/>
                  <a:pt x="0" y="7"/>
                  <a:pt x="0" y="9"/>
                </a:cubicBezTo>
                <a:cubicBezTo>
                  <a:pt x="0" y="11"/>
                  <a:pt x="0" y="12"/>
                  <a:pt x="1" y="13"/>
                </a:cubicBezTo>
                <a:cubicBezTo>
                  <a:pt x="2" y="14"/>
                  <a:pt x="3" y="15"/>
                  <a:pt x="4" y="15"/>
                </a:cubicBezTo>
                <a:cubicBezTo>
                  <a:pt x="5" y="16"/>
                  <a:pt x="7" y="16"/>
                  <a:pt x="8" y="16"/>
                </a:cubicBezTo>
                <a:cubicBezTo>
                  <a:pt x="8" y="16"/>
                  <a:pt x="9" y="15"/>
                  <a:pt x="9" y="14"/>
                </a:cubicBezTo>
                <a:cubicBezTo>
                  <a:pt x="9" y="13"/>
                  <a:pt x="8" y="13"/>
                  <a:pt x="8" y="13"/>
                </a:cubicBezTo>
                <a:cubicBezTo>
                  <a:pt x="7" y="13"/>
                  <a:pt x="5" y="13"/>
                  <a:pt x="5" y="12"/>
                </a:cubicBezTo>
                <a:cubicBezTo>
                  <a:pt x="4" y="12"/>
                  <a:pt x="4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8"/>
                  <a:pt x="4" y="7"/>
                </a:cubicBezTo>
                <a:cubicBezTo>
                  <a:pt x="4" y="6"/>
                  <a:pt x="6" y="5"/>
                  <a:pt x="7" y="5"/>
                </a:cubicBezTo>
                <a:cubicBezTo>
                  <a:pt x="7" y="4"/>
                  <a:pt x="8" y="4"/>
                  <a:pt x="8" y="3"/>
                </a:cubicBezTo>
                <a:cubicBezTo>
                  <a:pt x="8" y="3"/>
                  <a:pt x="8" y="3"/>
                  <a:pt x="9" y="3"/>
                </a:cubicBezTo>
                <a:cubicBezTo>
                  <a:pt x="9" y="2"/>
                  <a:pt x="9" y="2"/>
                  <a:pt x="9" y="1"/>
                </a:cubicBezTo>
                <a:cubicBezTo>
                  <a:pt x="9" y="1"/>
                  <a:pt x="8" y="0"/>
                  <a:pt x="8" y="0"/>
                </a:cubicBezTo>
                <a:cubicBezTo>
                  <a:pt x="7" y="0"/>
                  <a:pt x="6" y="1"/>
                  <a:pt x="6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7" name="Freeform 273"/>
          <p:cNvSpPr>
            <a:spLocks/>
          </p:cNvSpPr>
          <p:nvPr/>
        </p:nvSpPr>
        <p:spPr bwMode="auto">
          <a:xfrm>
            <a:off x="5603875" y="6189663"/>
            <a:ext cx="55563" cy="15875"/>
          </a:xfrm>
          <a:custGeom>
            <a:avLst/>
            <a:gdLst>
              <a:gd name="T0" fmla="*/ 1 w 11"/>
              <a:gd name="T1" fmla="*/ 3 h 3"/>
              <a:gd name="T2" fmla="*/ 10 w 11"/>
              <a:gd name="T3" fmla="*/ 3 h 3"/>
              <a:gd name="T4" fmla="*/ 11 w 11"/>
              <a:gd name="T5" fmla="*/ 1 h 3"/>
              <a:gd name="T6" fmla="*/ 10 w 11"/>
              <a:gd name="T7" fmla="*/ 0 h 3"/>
              <a:gd name="T8" fmla="*/ 1 w 11"/>
              <a:gd name="T9" fmla="*/ 0 h 3"/>
              <a:gd name="T10" fmla="*/ 0 w 11"/>
              <a:gd name="T11" fmla="*/ 1 h 3"/>
              <a:gd name="T12" fmla="*/ 1 w 11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3">
                <a:moveTo>
                  <a:pt x="1" y="3"/>
                </a:move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1" y="1"/>
                </a:cubicBezTo>
                <a:cubicBezTo>
                  <a:pt x="11" y="0"/>
                  <a:pt x="11" y="0"/>
                  <a:pt x="10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8" name="Freeform 274"/>
          <p:cNvSpPr>
            <a:spLocks/>
          </p:cNvSpPr>
          <p:nvPr/>
        </p:nvSpPr>
        <p:spPr bwMode="auto">
          <a:xfrm>
            <a:off x="5378450" y="6221413"/>
            <a:ext cx="69850" cy="138112"/>
          </a:xfrm>
          <a:custGeom>
            <a:avLst/>
            <a:gdLst>
              <a:gd name="T0" fmla="*/ 13 w 14"/>
              <a:gd name="T1" fmla="*/ 24 h 27"/>
              <a:gd name="T2" fmla="*/ 13 w 14"/>
              <a:gd name="T3" fmla="*/ 24 h 27"/>
              <a:gd name="T4" fmla="*/ 7 w 14"/>
              <a:gd name="T5" fmla="*/ 23 h 27"/>
              <a:gd name="T6" fmla="*/ 4 w 14"/>
              <a:gd name="T7" fmla="*/ 21 h 27"/>
              <a:gd name="T8" fmla="*/ 3 w 14"/>
              <a:gd name="T9" fmla="*/ 16 h 27"/>
              <a:gd name="T10" fmla="*/ 4 w 14"/>
              <a:gd name="T11" fmla="*/ 13 h 27"/>
              <a:gd name="T12" fmla="*/ 9 w 14"/>
              <a:gd name="T13" fmla="*/ 8 h 27"/>
              <a:gd name="T14" fmla="*/ 14 w 14"/>
              <a:gd name="T15" fmla="*/ 2 h 27"/>
              <a:gd name="T16" fmla="*/ 13 w 14"/>
              <a:gd name="T17" fmla="*/ 0 h 27"/>
              <a:gd name="T18" fmla="*/ 11 w 14"/>
              <a:gd name="T19" fmla="*/ 1 h 27"/>
              <a:gd name="T20" fmla="*/ 9 w 14"/>
              <a:gd name="T21" fmla="*/ 5 h 27"/>
              <a:gd name="T22" fmla="*/ 4 w 14"/>
              <a:gd name="T23" fmla="*/ 9 h 27"/>
              <a:gd name="T24" fmla="*/ 1 w 14"/>
              <a:gd name="T25" fmla="*/ 12 h 27"/>
              <a:gd name="T26" fmla="*/ 0 w 14"/>
              <a:gd name="T27" fmla="*/ 16 h 27"/>
              <a:gd name="T28" fmla="*/ 2 w 14"/>
              <a:gd name="T29" fmla="*/ 23 h 27"/>
              <a:gd name="T30" fmla="*/ 9 w 14"/>
              <a:gd name="T31" fmla="*/ 27 h 27"/>
              <a:gd name="T32" fmla="*/ 13 w 14"/>
              <a:gd name="T33" fmla="*/ 27 h 27"/>
              <a:gd name="T34" fmla="*/ 14 w 14"/>
              <a:gd name="T35" fmla="*/ 26 h 27"/>
              <a:gd name="T36" fmla="*/ 13 w 14"/>
              <a:gd name="T37" fmla="*/ 2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" h="27"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0" y="24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3" y="18"/>
                  <a:pt x="3" y="16"/>
                </a:cubicBezTo>
                <a:cubicBezTo>
                  <a:pt x="3" y="15"/>
                  <a:pt x="4" y="14"/>
                  <a:pt x="4" y="13"/>
                </a:cubicBezTo>
                <a:cubicBezTo>
                  <a:pt x="5" y="11"/>
                  <a:pt x="7" y="10"/>
                  <a:pt x="9" y="8"/>
                </a:cubicBezTo>
                <a:cubicBezTo>
                  <a:pt x="11" y="7"/>
                  <a:pt x="13" y="5"/>
                  <a:pt x="14" y="2"/>
                </a:cubicBezTo>
                <a:cubicBezTo>
                  <a:pt x="14" y="1"/>
                  <a:pt x="14" y="1"/>
                  <a:pt x="13" y="0"/>
                </a:cubicBezTo>
                <a:cubicBezTo>
                  <a:pt x="12" y="0"/>
                  <a:pt x="12" y="1"/>
                  <a:pt x="11" y="1"/>
                </a:cubicBezTo>
                <a:cubicBezTo>
                  <a:pt x="11" y="3"/>
                  <a:pt x="10" y="4"/>
                  <a:pt x="9" y="5"/>
                </a:cubicBezTo>
                <a:cubicBezTo>
                  <a:pt x="8" y="6"/>
                  <a:pt x="6" y="7"/>
                  <a:pt x="4" y="9"/>
                </a:cubicBezTo>
                <a:cubicBezTo>
                  <a:pt x="3" y="10"/>
                  <a:pt x="2" y="11"/>
                  <a:pt x="1" y="12"/>
                </a:cubicBezTo>
                <a:cubicBezTo>
                  <a:pt x="1" y="13"/>
                  <a:pt x="0" y="15"/>
                  <a:pt x="0" y="16"/>
                </a:cubicBezTo>
                <a:cubicBezTo>
                  <a:pt x="0" y="19"/>
                  <a:pt x="1" y="21"/>
                  <a:pt x="2" y="23"/>
                </a:cubicBezTo>
                <a:cubicBezTo>
                  <a:pt x="4" y="25"/>
                  <a:pt x="7" y="26"/>
                  <a:pt x="9" y="27"/>
                </a:cubicBezTo>
                <a:cubicBezTo>
                  <a:pt x="11" y="27"/>
                  <a:pt x="13" y="27"/>
                  <a:pt x="13" y="27"/>
                </a:cubicBezTo>
                <a:cubicBezTo>
                  <a:pt x="14" y="27"/>
                  <a:pt x="14" y="27"/>
                  <a:pt x="14" y="26"/>
                </a:cubicBezTo>
                <a:cubicBezTo>
                  <a:pt x="14" y="25"/>
                  <a:pt x="14" y="24"/>
                  <a:pt x="1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9" name="Freeform 275"/>
          <p:cNvSpPr>
            <a:spLocks/>
          </p:cNvSpPr>
          <p:nvPr/>
        </p:nvSpPr>
        <p:spPr bwMode="auto">
          <a:xfrm>
            <a:off x="5434013" y="6221413"/>
            <a:ext cx="74613" cy="138112"/>
          </a:xfrm>
          <a:custGeom>
            <a:avLst/>
            <a:gdLst>
              <a:gd name="T0" fmla="*/ 2 w 15"/>
              <a:gd name="T1" fmla="*/ 27 h 27"/>
              <a:gd name="T2" fmla="*/ 8 w 15"/>
              <a:gd name="T3" fmla="*/ 26 h 27"/>
              <a:gd name="T4" fmla="*/ 12 w 15"/>
              <a:gd name="T5" fmla="*/ 23 h 27"/>
              <a:gd name="T6" fmla="*/ 15 w 15"/>
              <a:gd name="T7" fmla="*/ 16 h 27"/>
              <a:gd name="T8" fmla="*/ 13 w 15"/>
              <a:gd name="T9" fmla="*/ 11 h 27"/>
              <a:gd name="T10" fmla="*/ 7 w 15"/>
              <a:gd name="T11" fmla="*/ 6 h 27"/>
              <a:gd name="T12" fmla="*/ 3 w 15"/>
              <a:gd name="T13" fmla="*/ 1 h 27"/>
              <a:gd name="T14" fmla="*/ 1 w 15"/>
              <a:gd name="T15" fmla="*/ 0 h 27"/>
              <a:gd name="T16" fmla="*/ 0 w 15"/>
              <a:gd name="T17" fmla="*/ 2 h 27"/>
              <a:gd name="T18" fmla="*/ 3 w 15"/>
              <a:gd name="T19" fmla="*/ 7 h 27"/>
              <a:gd name="T20" fmla="*/ 9 w 15"/>
              <a:gd name="T21" fmla="*/ 11 h 27"/>
              <a:gd name="T22" fmla="*/ 11 w 15"/>
              <a:gd name="T23" fmla="*/ 13 h 27"/>
              <a:gd name="T24" fmla="*/ 12 w 15"/>
              <a:gd name="T25" fmla="*/ 16 h 27"/>
              <a:gd name="T26" fmla="*/ 10 w 15"/>
              <a:gd name="T27" fmla="*/ 21 h 27"/>
              <a:gd name="T28" fmla="*/ 5 w 15"/>
              <a:gd name="T29" fmla="*/ 24 h 27"/>
              <a:gd name="T30" fmla="*/ 3 w 15"/>
              <a:gd name="T31" fmla="*/ 24 h 27"/>
              <a:gd name="T32" fmla="*/ 2 w 15"/>
              <a:gd name="T33" fmla="*/ 24 h 27"/>
              <a:gd name="T34" fmla="*/ 2 w 15"/>
              <a:gd name="T35" fmla="*/ 24 h 27"/>
              <a:gd name="T36" fmla="*/ 2 w 15"/>
              <a:gd name="T37" fmla="*/ 24 h 27"/>
              <a:gd name="T38" fmla="*/ 0 w 15"/>
              <a:gd name="T39" fmla="*/ 26 h 27"/>
              <a:gd name="T40" fmla="*/ 2 w 15"/>
              <a:gd name="T4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" h="27">
                <a:moveTo>
                  <a:pt x="2" y="27"/>
                </a:moveTo>
                <a:cubicBezTo>
                  <a:pt x="2" y="27"/>
                  <a:pt x="5" y="27"/>
                  <a:pt x="8" y="26"/>
                </a:cubicBezTo>
                <a:cubicBezTo>
                  <a:pt x="10" y="25"/>
                  <a:pt x="11" y="24"/>
                  <a:pt x="12" y="23"/>
                </a:cubicBezTo>
                <a:cubicBezTo>
                  <a:pt x="14" y="21"/>
                  <a:pt x="15" y="19"/>
                  <a:pt x="15" y="16"/>
                </a:cubicBezTo>
                <a:cubicBezTo>
                  <a:pt x="15" y="14"/>
                  <a:pt x="14" y="12"/>
                  <a:pt x="13" y="11"/>
                </a:cubicBezTo>
                <a:cubicBezTo>
                  <a:pt x="11" y="9"/>
                  <a:pt x="9" y="7"/>
                  <a:pt x="7" y="6"/>
                </a:cubicBezTo>
                <a:cubicBezTo>
                  <a:pt x="5" y="5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1" y="4"/>
                  <a:pt x="2" y="6"/>
                  <a:pt x="3" y="7"/>
                </a:cubicBezTo>
                <a:cubicBezTo>
                  <a:pt x="5" y="9"/>
                  <a:pt x="7" y="10"/>
                  <a:pt x="9" y="11"/>
                </a:cubicBezTo>
                <a:cubicBezTo>
                  <a:pt x="10" y="12"/>
                  <a:pt x="10" y="13"/>
                  <a:pt x="11" y="13"/>
                </a:cubicBezTo>
                <a:cubicBezTo>
                  <a:pt x="11" y="14"/>
                  <a:pt x="12" y="15"/>
                  <a:pt x="12" y="16"/>
                </a:cubicBezTo>
                <a:cubicBezTo>
                  <a:pt x="12" y="18"/>
                  <a:pt x="11" y="20"/>
                  <a:pt x="10" y="21"/>
                </a:cubicBezTo>
                <a:cubicBezTo>
                  <a:pt x="9" y="22"/>
                  <a:pt x="7" y="23"/>
                  <a:pt x="5" y="24"/>
                </a:cubicBezTo>
                <a:cubicBezTo>
                  <a:pt x="4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5"/>
                  <a:pt x="0" y="26"/>
                </a:cubicBezTo>
                <a:cubicBezTo>
                  <a:pt x="0" y="27"/>
                  <a:pt x="1" y="27"/>
                  <a:pt x="2" y="2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0" name="Freeform 276"/>
          <p:cNvSpPr>
            <a:spLocks/>
          </p:cNvSpPr>
          <p:nvPr/>
        </p:nvSpPr>
        <p:spPr bwMode="auto">
          <a:xfrm>
            <a:off x="5434013" y="6164263"/>
            <a:ext cx="14288" cy="77787"/>
          </a:xfrm>
          <a:custGeom>
            <a:avLst/>
            <a:gdLst>
              <a:gd name="T0" fmla="*/ 0 w 3"/>
              <a:gd name="T1" fmla="*/ 1 h 15"/>
              <a:gd name="T2" fmla="*/ 0 w 3"/>
              <a:gd name="T3" fmla="*/ 13 h 15"/>
              <a:gd name="T4" fmla="*/ 2 w 3"/>
              <a:gd name="T5" fmla="*/ 15 h 15"/>
              <a:gd name="T6" fmla="*/ 3 w 3"/>
              <a:gd name="T7" fmla="*/ 13 h 15"/>
              <a:gd name="T8" fmla="*/ 3 w 3"/>
              <a:gd name="T9" fmla="*/ 1 h 15"/>
              <a:gd name="T10" fmla="*/ 2 w 3"/>
              <a:gd name="T11" fmla="*/ 0 h 15"/>
              <a:gd name="T12" fmla="*/ 0 w 3"/>
              <a:gd name="T13" fmla="*/ 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5">
                <a:moveTo>
                  <a:pt x="0" y="1"/>
                </a:move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1" y="15"/>
                  <a:pt x="2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1" name="Freeform 277"/>
          <p:cNvSpPr>
            <a:spLocks/>
          </p:cNvSpPr>
          <p:nvPr/>
        </p:nvSpPr>
        <p:spPr bwMode="auto">
          <a:xfrm>
            <a:off x="5408613" y="6338888"/>
            <a:ext cx="15875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2" name="Freeform 278"/>
          <p:cNvSpPr>
            <a:spLocks/>
          </p:cNvSpPr>
          <p:nvPr/>
        </p:nvSpPr>
        <p:spPr bwMode="auto">
          <a:xfrm>
            <a:off x="5459413" y="6338888"/>
            <a:ext cx="14288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3" name="Freeform 279"/>
          <p:cNvSpPr>
            <a:spLocks/>
          </p:cNvSpPr>
          <p:nvPr/>
        </p:nvSpPr>
        <p:spPr bwMode="auto">
          <a:xfrm>
            <a:off x="5624513" y="6169025"/>
            <a:ext cx="44450" cy="128587"/>
          </a:xfrm>
          <a:custGeom>
            <a:avLst/>
            <a:gdLst>
              <a:gd name="T0" fmla="*/ 0 w 9"/>
              <a:gd name="T1" fmla="*/ 2 h 25"/>
              <a:gd name="T2" fmla="*/ 0 w 9"/>
              <a:gd name="T3" fmla="*/ 10 h 25"/>
              <a:gd name="T4" fmla="*/ 1 w 9"/>
              <a:gd name="T5" fmla="*/ 12 h 25"/>
              <a:gd name="T6" fmla="*/ 2 w 9"/>
              <a:gd name="T7" fmla="*/ 13 h 25"/>
              <a:gd name="T8" fmla="*/ 5 w 9"/>
              <a:gd name="T9" fmla="*/ 16 h 25"/>
              <a:gd name="T10" fmla="*/ 6 w 9"/>
              <a:gd name="T11" fmla="*/ 18 h 25"/>
              <a:gd name="T12" fmla="*/ 6 w 9"/>
              <a:gd name="T13" fmla="*/ 20 h 25"/>
              <a:gd name="T14" fmla="*/ 4 w 9"/>
              <a:gd name="T15" fmla="*/ 21 h 25"/>
              <a:gd name="T16" fmla="*/ 2 w 9"/>
              <a:gd name="T17" fmla="*/ 22 h 25"/>
              <a:gd name="T18" fmla="*/ 0 w 9"/>
              <a:gd name="T19" fmla="*/ 23 h 25"/>
              <a:gd name="T20" fmla="*/ 2 w 9"/>
              <a:gd name="T21" fmla="*/ 25 h 25"/>
              <a:gd name="T22" fmla="*/ 6 w 9"/>
              <a:gd name="T23" fmla="*/ 24 h 25"/>
              <a:gd name="T24" fmla="*/ 8 w 9"/>
              <a:gd name="T25" fmla="*/ 22 h 25"/>
              <a:gd name="T26" fmla="*/ 9 w 9"/>
              <a:gd name="T27" fmla="*/ 18 h 25"/>
              <a:gd name="T28" fmla="*/ 8 w 9"/>
              <a:gd name="T29" fmla="*/ 15 h 25"/>
              <a:gd name="T30" fmla="*/ 4 w 9"/>
              <a:gd name="T31" fmla="*/ 11 h 25"/>
              <a:gd name="T32" fmla="*/ 3 w 9"/>
              <a:gd name="T33" fmla="*/ 10 h 25"/>
              <a:gd name="T34" fmla="*/ 3 w 9"/>
              <a:gd name="T35" fmla="*/ 10 h 25"/>
              <a:gd name="T36" fmla="*/ 2 w 9"/>
              <a:gd name="T37" fmla="*/ 10 h 25"/>
              <a:gd name="T38" fmla="*/ 3 w 9"/>
              <a:gd name="T39" fmla="*/ 10 h 25"/>
              <a:gd name="T40" fmla="*/ 3 w 9"/>
              <a:gd name="T41" fmla="*/ 10 h 25"/>
              <a:gd name="T42" fmla="*/ 2 w 9"/>
              <a:gd name="T43" fmla="*/ 10 h 25"/>
              <a:gd name="T44" fmla="*/ 3 w 9"/>
              <a:gd name="T45" fmla="*/ 10 h 25"/>
              <a:gd name="T46" fmla="*/ 3 w 9"/>
              <a:gd name="T47" fmla="*/ 2 h 25"/>
              <a:gd name="T48" fmla="*/ 2 w 9"/>
              <a:gd name="T49" fmla="*/ 0 h 25"/>
              <a:gd name="T50" fmla="*/ 0 w 9"/>
              <a:gd name="T51" fmla="*/ 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" h="25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ubicBezTo>
                  <a:pt x="1" y="12"/>
                  <a:pt x="2" y="13"/>
                  <a:pt x="2" y="13"/>
                </a:cubicBezTo>
                <a:cubicBezTo>
                  <a:pt x="3" y="14"/>
                  <a:pt x="4" y="15"/>
                  <a:pt x="5" y="16"/>
                </a:cubicBezTo>
                <a:cubicBezTo>
                  <a:pt x="6" y="16"/>
                  <a:pt x="6" y="17"/>
                  <a:pt x="6" y="18"/>
                </a:cubicBezTo>
                <a:cubicBezTo>
                  <a:pt x="6" y="19"/>
                  <a:pt x="6" y="20"/>
                  <a:pt x="6" y="20"/>
                </a:cubicBezTo>
                <a:cubicBezTo>
                  <a:pt x="5" y="21"/>
                  <a:pt x="5" y="21"/>
                  <a:pt x="4" y="21"/>
                </a:cubicBezTo>
                <a:cubicBezTo>
                  <a:pt x="3" y="22"/>
                  <a:pt x="2" y="22"/>
                  <a:pt x="2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1" y="25"/>
                  <a:pt x="2" y="25"/>
                </a:cubicBezTo>
                <a:cubicBezTo>
                  <a:pt x="3" y="25"/>
                  <a:pt x="5" y="25"/>
                  <a:pt x="6" y="24"/>
                </a:cubicBezTo>
                <a:cubicBezTo>
                  <a:pt x="7" y="23"/>
                  <a:pt x="8" y="23"/>
                  <a:pt x="8" y="22"/>
                </a:cubicBezTo>
                <a:cubicBezTo>
                  <a:pt x="9" y="21"/>
                  <a:pt x="9" y="20"/>
                  <a:pt x="9" y="18"/>
                </a:cubicBezTo>
                <a:cubicBezTo>
                  <a:pt x="9" y="17"/>
                  <a:pt x="8" y="16"/>
                  <a:pt x="8" y="15"/>
                </a:cubicBezTo>
                <a:cubicBezTo>
                  <a:pt x="7" y="13"/>
                  <a:pt x="5" y="12"/>
                  <a:pt x="4" y="11"/>
                </a:cubicBezTo>
                <a:cubicBezTo>
                  <a:pt x="4" y="11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4" name="Freeform 280"/>
          <p:cNvSpPr>
            <a:spLocks/>
          </p:cNvSpPr>
          <p:nvPr/>
        </p:nvSpPr>
        <p:spPr bwMode="auto">
          <a:xfrm>
            <a:off x="5610225" y="6276975"/>
            <a:ext cx="44450" cy="77787"/>
          </a:xfrm>
          <a:custGeom>
            <a:avLst/>
            <a:gdLst>
              <a:gd name="T0" fmla="*/ 0 w 9"/>
              <a:gd name="T1" fmla="*/ 2 h 15"/>
              <a:gd name="T2" fmla="*/ 0 w 9"/>
              <a:gd name="T3" fmla="*/ 14 h 15"/>
              <a:gd name="T4" fmla="*/ 0 w 9"/>
              <a:gd name="T5" fmla="*/ 15 h 15"/>
              <a:gd name="T6" fmla="*/ 1 w 9"/>
              <a:gd name="T7" fmla="*/ 15 h 15"/>
              <a:gd name="T8" fmla="*/ 8 w 9"/>
              <a:gd name="T9" fmla="*/ 15 h 15"/>
              <a:gd name="T10" fmla="*/ 9 w 9"/>
              <a:gd name="T11" fmla="*/ 15 h 15"/>
              <a:gd name="T12" fmla="*/ 9 w 9"/>
              <a:gd name="T13" fmla="*/ 14 h 15"/>
              <a:gd name="T14" fmla="*/ 9 w 9"/>
              <a:gd name="T15" fmla="*/ 2 h 15"/>
              <a:gd name="T16" fmla="*/ 8 w 9"/>
              <a:gd name="T17" fmla="*/ 0 h 15"/>
              <a:gd name="T18" fmla="*/ 6 w 9"/>
              <a:gd name="T19" fmla="*/ 2 h 15"/>
              <a:gd name="T20" fmla="*/ 6 w 9"/>
              <a:gd name="T21" fmla="*/ 12 h 15"/>
              <a:gd name="T22" fmla="*/ 3 w 9"/>
              <a:gd name="T23" fmla="*/ 12 h 15"/>
              <a:gd name="T24" fmla="*/ 3 w 9"/>
              <a:gd name="T25" fmla="*/ 2 h 15"/>
              <a:gd name="T26" fmla="*/ 1 w 9"/>
              <a:gd name="T27" fmla="*/ 0 h 15"/>
              <a:gd name="T28" fmla="*/ 0 w 9"/>
              <a:gd name="T29" fmla="*/ 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" h="15">
                <a:moveTo>
                  <a:pt x="0" y="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9" y="15"/>
                  <a:pt x="9" y="15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0"/>
                  <a:pt x="8" y="0"/>
                </a:cubicBezTo>
                <a:cubicBezTo>
                  <a:pt x="7" y="0"/>
                  <a:pt x="6" y="1"/>
                  <a:pt x="6" y="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5" name="Freeform 281"/>
          <p:cNvSpPr>
            <a:spLocks/>
          </p:cNvSpPr>
          <p:nvPr/>
        </p:nvSpPr>
        <p:spPr bwMode="auto">
          <a:xfrm>
            <a:off x="5554663" y="6338888"/>
            <a:ext cx="69850" cy="128587"/>
          </a:xfrm>
          <a:custGeom>
            <a:avLst/>
            <a:gdLst>
              <a:gd name="T0" fmla="*/ 12 w 14"/>
              <a:gd name="T1" fmla="*/ 0 h 25"/>
              <a:gd name="T2" fmla="*/ 7 w 14"/>
              <a:gd name="T3" fmla="*/ 4 h 25"/>
              <a:gd name="T4" fmla="*/ 1 w 14"/>
              <a:gd name="T5" fmla="*/ 13 h 25"/>
              <a:gd name="T6" fmla="*/ 1 w 14"/>
              <a:gd name="T7" fmla="*/ 13 h 25"/>
              <a:gd name="T8" fmla="*/ 1 w 14"/>
              <a:gd name="T9" fmla="*/ 14 h 25"/>
              <a:gd name="T10" fmla="*/ 2 w 14"/>
              <a:gd name="T11" fmla="*/ 18 h 25"/>
              <a:gd name="T12" fmla="*/ 4 w 14"/>
              <a:gd name="T13" fmla="*/ 20 h 25"/>
              <a:gd name="T14" fmla="*/ 5 w 14"/>
              <a:gd name="T15" fmla="*/ 19 h 25"/>
              <a:gd name="T16" fmla="*/ 3 w 14"/>
              <a:gd name="T17" fmla="*/ 18 h 25"/>
              <a:gd name="T18" fmla="*/ 1 w 14"/>
              <a:gd name="T19" fmla="*/ 22 h 25"/>
              <a:gd name="T20" fmla="*/ 1 w 14"/>
              <a:gd name="T21" fmla="*/ 24 h 25"/>
              <a:gd name="T22" fmla="*/ 3 w 14"/>
              <a:gd name="T23" fmla="*/ 24 h 25"/>
              <a:gd name="T24" fmla="*/ 6 w 14"/>
              <a:gd name="T25" fmla="*/ 20 h 25"/>
              <a:gd name="T26" fmla="*/ 6 w 14"/>
              <a:gd name="T27" fmla="*/ 18 h 25"/>
              <a:gd name="T28" fmla="*/ 6 w 14"/>
              <a:gd name="T29" fmla="*/ 18 h 25"/>
              <a:gd name="T30" fmla="*/ 4 w 14"/>
              <a:gd name="T31" fmla="*/ 17 h 25"/>
              <a:gd name="T32" fmla="*/ 3 w 14"/>
              <a:gd name="T33" fmla="*/ 14 h 25"/>
              <a:gd name="T34" fmla="*/ 4 w 14"/>
              <a:gd name="T35" fmla="*/ 14 h 25"/>
              <a:gd name="T36" fmla="*/ 2 w 14"/>
              <a:gd name="T37" fmla="*/ 13 h 25"/>
              <a:gd name="T38" fmla="*/ 4 w 14"/>
              <a:gd name="T39" fmla="*/ 14 h 25"/>
              <a:gd name="T40" fmla="*/ 9 w 14"/>
              <a:gd name="T41" fmla="*/ 6 h 25"/>
              <a:gd name="T42" fmla="*/ 12 w 14"/>
              <a:gd name="T43" fmla="*/ 4 h 25"/>
              <a:gd name="T44" fmla="*/ 13 w 14"/>
              <a:gd name="T45" fmla="*/ 3 h 25"/>
              <a:gd name="T46" fmla="*/ 13 w 14"/>
              <a:gd name="T47" fmla="*/ 3 h 25"/>
              <a:gd name="T48" fmla="*/ 13 w 14"/>
              <a:gd name="T49" fmla="*/ 3 h 25"/>
              <a:gd name="T50" fmla="*/ 14 w 14"/>
              <a:gd name="T51" fmla="*/ 1 h 25"/>
              <a:gd name="T52" fmla="*/ 12 w 14"/>
              <a:gd name="T5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" h="25">
                <a:moveTo>
                  <a:pt x="12" y="0"/>
                </a:moveTo>
                <a:cubicBezTo>
                  <a:pt x="12" y="0"/>
                  <a:pt x="9" y="2"/>
                  <a:pt x="7" y="4"/>
                </a:cubicBezTo>
                <a:cubicBezTo>
                  <a:pt x="4" y="6"/>
                  <a:pt x="1" y="9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6"/>
                  <a:pt x="1" y="17"/>
                  <a:pt x="2" y="18"/>
                </a:cubicBezTo>
                <a:cubicBezTo>
                  <a:pt x="3" y="19"/>
                  <a:pt x="3" y="20"/>
                  <a:pt x="4" y="20"/>
                </a:cubicBezTo>
                <a:cubicBezTo>
                  <a:pt x="5" y="19"/>
                  <a:pt x="5" y="19"/>
                  <a:pt x="5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1" y="24"/>
                  <a:pt x="1" y="24"/>
                </a:cubicBezTo>
                <a:cubicBezTo>
                  <a:pt x="2" y="25"/>
                  <a:pt x="3" y="24"/>
                  <a:pt x="3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19"/>
                  <a:pt x="6" y="19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5" y="17"/>
                  <a:pt x="4" y="17"/>
                </a:cubicBezTo>
                <a:cubicBezTo>
                  <a:pt x="4" y="16"/>
                  <a:pt x="3" y="15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1"/>
                  <a:pt x="6" y="8"/>
                  <a:pt x="9" y="6"/>
                </a:cubicBezTo>
                <a:cubicBezTo>
                  <a:pt x="10" y="5"/>
                  <a:pt x="11" y="4"/>
                  <a:pt x="12" y="4"/>
                </a:cubicBezTo>
                <a:cubicBezTo>
                  <a:pt x="12" y="4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3" y="0"/>
                  <a:pt x="12" y="0"/>
                  <a:pt x="12" y="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6" name="Freeform 282"/>
          <p:cNvSpPr>
            <a:spLocks/>
          </p:cNvSpPr>
          <p:nvPr/>
        </p:nvSpPr>
        <p:spPr bwMode="auto">
          <a:xfrm>
            <a:off x="5564188" y="6338888"/>
            <a:ext cx="146050" cy="139700"/>
          </a:xfrm>
          <a:custGeom>
            <a:avLst/>
            <a:gdLst>
              <a:gd name="T0" fmla="*/ 16 w 29"/>
              <a:gd name="T1" fmla="*/ 3 h 27"/>
              <a:gd name="T2" fmla="*/ 16 w 29"/>
              <a:gd name="T3" fmla="*/ 3 h 27"/>
              <a:gd name="T4" fmla="*/ 21 w 29"/>
              <a:gd name="T5" fmla="*/ 7 h 27"/>
              <a:gd name="T6" fmla="*/ 26 w 29"/>
              <a:gd name="T7" fmla="*/ 14 h 27"/>
              <a:gd name="T8" fmla="*/ 27 w 29"/>
              <a:gd name="T9" fmla="*/ 13 h 27"/>
              <a:gd name="T10" fmla="*/ 26 w 29"/>
              <a:gd name="T11" fmla="*/ 14 h 27"/>
              <a:gd name="T12" fmla="*/ 26 w 29"/>
              <a:gd name="T13" fmla="*/ 14 h 27"/>
              <a:gd name="T14" fmla="*/ 25 w 29"/>
              <a:gd name="T15" fmla="*/ 17 h 27"/>
              <a:gd name="T16" fmla="*/ 24 w 29"/>
              <a:gd name="T17" fmla="*/ 18 h 27"/>
              <a:gd name="T18" fmla="*/ 24 w 29"/>
              <a:gd name="T19" fmla="*/ 18 h 27"/>
              <a:gd name="T20" fmla="*/ 24 w 29"/>
              <a:gd name="T21" fmla="*/ 18 h 27"/>
              <a:gd name="T22" fmla="*/ 24 w 29"/>
              <a:gd name="T23" fmla="*/ 18 h 27"/>
              <a:gd name="T24" fmla="*/ 23 w 29"/>
              <a:gd name="T25" fmla="*/ 20 h 27"/>
              <a:gd name="T26" fmla="*/ 25 w 29"/>
              <a:gd name="T27" fmla="*/ 24 h 27"/>
              <a:gd name="T28" fmla="*/ 1 w 29"/>
              <a:gd name="T29" fmla="*/ 24 h 27"/>
              <a:gd name="T30" fmla="*/ 0 w 29"/>
              <a:gd name="T31" fmla="*/ 25 h 27"/>
              <a:gd name="T32" fmla="*/ 1 w 29"/>
              <a:gd name="T33" fmla="*/ 27 h 27"/>
              <a:gd name="T34" fmla="*/ 28 w 29"/>
              <a:gd name="T35" fmla="*/ 27 h 27"/>
              <a:gd name="T36" fmla="*/ 29 w 29"/>
              <a:gd name="T37" fmla="*/ 26 h 27"/>
              <a:gd name="T38" fmla="*/ 29 w 29"/>
              <a:gd name="T39" fmla="*/ 25 h 27"/>
              <a:gd name="T40" fmla="*/ 26 w 29"/>
              <a:gd name="T41" fmla="*/ 18 h 27"/>
              <a:gd name="T42" fmla="*/ 25 w 29"/>
              <a:gd name="T43" fmla="*/ 19 h 27"/>
              <a:gd name="T44" fmla="*/ 26 w 29"/>
              <a:gd name="T45" fmla="*/ 20 h 27"/>
              <a:gd name="T46" fmla="*/ 27 w 29"/>
              <a:gd name="T47" fmla="*/ 18 h 27"/>
              <a:gd name="T48" fmla="*/ 29 w 29"/>
              <a:gd name="T49" fmla="*/ 14 h 27"/>
              <a:gd name="T50" fmla="*/ 29 w 29"/>
              <a:gd name="T51" fmla="*/ 13 h 27"/>
              <a:gd name="T52" fmla="*/ 29 w 29"/>
              <a:gd name="T53" fmla="*/ 13 h 27"/>
              <a:gd name="T54" fmla="*/ 23 w 29"/>
              <a:gd name="T55" fmla="*/ 4 h 27"/>
              <a:gd name="T56" fmla="*/ 17 w 29"/>
              <a:gd name="T57" fmla="*/ 0 h 27"/>
              <a:gd name="T58" fmla="*/ 15 w 29"/>
              <a:gd name="T59" fmla="*/ 1 h 27"/>
              <a:gd name="T60" fmla="*/ 16 w 29"/>
              <a:gd name="T61" fmla="*/ 3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" h="27">
                <a:moveTo>
                  <a:pt x="16" y="3"/>
                </a:moveTo>
                <a:cubicBezTo>
                  <a:pt x="16" y="3"/>
                  <a:pt x="16" y="3"/>
                  <a:pt x="16" y="3"/>
                </a:cubicBezTo>
                <a:cubicBezTo>
                  <a:pt x="17" y="3"/>
                  <a:pt x="19" y="5"/>
                  <a:pt x="21" y="7"/>
                </a:cubicBezTo>
                <a:cubicBezTo>
                  <a:pt x="23" y="9"/>
                  <a:pt x="25" y="11"/>
                  <a:pt x="26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5"/>
                  <a:pt x="25" y="16"/>
                  <a:pt x="25" y="17"/>
                </a:cubicBezTo>
                <a:cubicBezTo>
                  <a:pt x="24" y="17"/>
                  <a:pt x="24" y="17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3" y="18"/>
                  <a:pt x="23" y="19"/>
                  <a:pt x="23" y="20"/>
                </a:cubicBezTo>
                <a:cubicBezTo>
                  <a:pt x="25" y="24"/>
                  <a:pt x="25" y="24"/>
                  <a:pt x="25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0" y="25"/>
                  <a:pt x="0" y="25"/>
                </a:cubicBezTo>
                <a:cubicBezTo>
                  <a:pt x="0" y="26"/>
                  <a:pt x="1" y="27"/>
                  <a:pt x="1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9" y="27"/>
                  <a:pt x="29" y="26"/>
                </a:cubicBezTo>
                <a:cubicBezTo>
                  <a:pt x="29" y="26"/>
                  <a:pt x="29" y="25"/>
                  <a:pt x="29" y="25"/>
                </a:cubicBezTo>
                <a:cubicBezTo>
                  <a:pt x="26" y="18"/>
                  <a:pt x="26" y="18"/>
                  <a:pt x="26" y="18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19"/>
                  <a:pt x="27" y="18"/>
                </a:cubicBezTo>
                <a:cubicBezTo>
                  <a:pt x="28" y="17"/>
                  <a:pt x="29" y="16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3"/>
                  <a:pt x="29" y="13"/>
                  <a:pt x="29" y="13"/>
                </a:cubicBezTo>
                <a:cubicBezTo>
                  <a:pt x="28" y="9"/>
                  <a:pt x="25" y="6"/>
                  <a:pt x="23" y="4"/>
                </a:cubicBezTo>
                <a:cubicBezTo>
                  <a:pt x="20" y="2"/>
                  <a:pt x="18" y="0"/>
                  <a:pt x="17" y="0"/>
                </a:cubicBezTo>
                <a:cubicBezTo>
                  <a:pt x="17" y="0"/>
                  <a:pt x="16" y="0"/>
                  <a:pt x="15" y="1"/>
                </a:cubicBezTo>
                <a:cubicBezTo>
                  <a:pt x="15" y="2"/>
                  <a:pt x="15" y="3"/>
                  <a:pt x="1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7" name="Freeform 283"/>
          <p:cNvSpPr>
            <a:spLocks/>
          </p:cNvSpPr>
          <p:nvPr/>
        </p:nvSpPr>
        <p:spPr bwMode="auto">
          <a:xfrm>
            <a:off x="3713163" y="6391275"/>
            <a:ext cx="79375" cy="25400"/>
          </a:xfrm>
          <a:custGeom>
            <a:avLst/>
            <a:gdLst>
              <a:gd name="T0" fmla="*/ 3 w 16"/>
              <a:gd name="T1" fmla="*/ 5 h 5"/>
              <a:gd name="T2" fmla="*/ 2 w 16"/>
              <a:gd name="T3" fmla="*/ 4 h 5"/>
              <a:gd name="T4" fmla="*/ 3 w 16"/>
              <a:gd name="T5" fmla="*/ 5 h 5"/>
              <a:gd name="T6" fmla="*/ 3 w 16"/>
              <a:gd name="T7" fmla="*/ 5 h 5"/>
              <a:gd name="T8" fmla="*/ 2 w 16"/>
              <a:gd name="T9" fmla="*/ 4 h 5"/>
              <a:gd name="T10" fmla="*/ 3 w 16"/>
              <a:gd name="T11" fmla="*/ 5 h 5"/>
              <a:gd name="T12" fmla="*/ 3 w 16"/>
              <a:gd name="T13" fmla="*/ 4 h 5"/>
              <a:gd name="T14" fmla="*/ 9 w 16"/>
              <a:gd name="T15" fmla="*/ 3 h 5"/>
              <a:gd name="T16" fmla="*/ 14 w 16"/>
              <a:gd name="T17" fmla="*/ 3 h 5"/>
              <a:gd name="T18" fmla="*/ 15 w 16"/>
              <a:gd name="T19" fmla="*/ 2 h 5"/>
              <a:gd name="T20" fmla="*/ 14 w 16"/>
              <a:gd name="T21" fmla="*/ 0 h 5"/>
              <a:gd name="T22" fmla="*/ 9 w 16"/>
              <a:gd name="T23" fmla="*/ 0 h 5"/>
              <a:gd name="T24" fmla="*/ 1 w 16"/>
              <a:gd name="T25" fmla="*/ 3 h 5"/>
              <a:gd name="T26" fmla="*/ 1 w 16"/>
              <a:gd name="T27" fmla="*/ 5 h 5"/>
              <a:gd name="T28" fmla="*/ 3 w 16"/>
              <a:gd name="T29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5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6" y="3"/>
                  <a:pt x="9" y="3"/>
                </a:cubicBezTo>
                <a:cubicBezTo>
                  <a:pt x="10" y="3"/>
                  <a:pt x="12" y="3"/>
                  <a:pt x="14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6" y="1"/>
                  <a:pt x="15" y="1"/>
                  <a:pt x="14" y="0"/>
                </a:cubicBezTo>
                <a:cubicBezTo>
                  <a:pt x="12" y="0"/>
                  <a:pt x="11" y="0"/>
                  <a:pt x="9" y="0"/>
                </a:cubicBezTo>
                <a:cubicBezTo>
                  <a:pt x="3" y="0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5"/>
                  <a:pt x="3" y="5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8" name="Freeform 284"/>
          <p:cNvSpPr>
            <a:spLocks/>
          </p:cNvSpPr>
          <p:nvPr/>
        </p:nvSpPr>
        <p:spPr bwMode="auto">
          <a:xfrm>
            <a:off x="3817938" y="6391275"/>
            <a:ext cx="76200" cy="20637"/>
          </a:xfrm>
          <a:custGeom>
            <a:avLst/>
            <a:gdLst>
              <a:gd name="T0" fmla="*/ 3 w 15"/>
              <a:gd name="T1" fmla="*/ 4 h 4"/>
              <a:gd name="T2" fmla="*/ 3 w 15"/>
              <a:gd name="T3" fmla="*/ 4 h 4"/>
              <a:gd name="T4" fmla="*/ 3 w 15"/>
              <a:gd name="T5" fmla="*/ 4 h 4"/>
              <a:gd name="T6" fmla="*/ 3 w 15"/>
              <a:gd name="T7" fmla="*/ 4 h 4"/>
              <a:gd name="T8" fmla="*/ 3 w 15"/>
              <a:gd name="T9" fmla="*/ 4 h 4"/>
              <a:gd name="T10" fmla="*/ 8 w 15"/>
              <a:gd name="T11" fmla="*/ 3 h 4"/>
              <a:gd name="T12" fmla="*/ 13 w 15"/>
              <a:gd name="T13" fmla="*/ 3 h 4"/>
              <a:gd name="T14" fmla="*/ 15 w 15"/>
              <a:gd name="T15" fmla="*/ 2 h 4"/>
              <a:gd name="T16" fmla="*/ 14 w 15"/>
              <a:gd name="T17" fmla="*/ 0 h 4"/>
              <a:gd name="T18" fmla="*/ 8 w 15"/>
              <a:gd name="T19" fmla="*/ 0 h 4"/>
              <a:gd name="T20" fmla="*/ 1 w 15"/>
              <a:gd name="T21" fmla="*/ 1 h 4"/>
              <a:gd name="T22" fmla="*/ 1 w 15"/>
              <a:gd name="T23" fmla="*/ 4 h 4"/>
              <a:gd name="T24" fmla="*/ 3 w 15"/>
              <a:gd name="T25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" h="4"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5" y="3"/>
                  <a:pt x="8" y="3"/>
                </a:cubicBezTo>
                <a:cubicBezTo>
                  <a:pt x="9" y="3"/>
                  <a:pt x="11" y="3"/>
                  <a:pt x="13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5" y="1"/>
                  <a:pt x="15" y="1"/>
                  <a:pt x="14" y="0"/>
                </a:cubicBezTo>
                <a:cubicBezTo>
                  <a:pt x="12" y="0"/>
                  <a:pt x="10" y="0"/>
                  <a:pt x="8" y="0"/>
                </a:cubicBezTo>
                <a:cubicBezTo>
                  <a:pt x="3" y="0"/>
                  <a:pt x="1" y="1"/>
                  <a:pt x="1" y="1"/>
                </a:cubicBezTo>
                <a:cubicBezTo>
                  <a:pt x="0" y="2"/>
                  <a:pt x="0" y="3"/>
                  <a:pt x="1" y="4"/>
                </a:cubicBezTo>
                <a:cubicBezTo>
                  <a:pt x="1" y="4"/>
                  <a:pt x="2" y="4"/>
                  <a:pt x="3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9" name="Freeform 285"/>
          <p:cNvSpPr>
            <a:spLocks/>
          </p:cNvSpPr>
          <p:nvPr/>
        </p:nvSpPr>
        <p:spPr bwMode="auto">
          <a:xfrm>
            <a:off x="3622675" y="6184900"/>
            <a:ext cx="295275" cy="261937"/>
          </a:xfrm>
          <a:custGeom>
            <a:avLst/>
            <a:gdLst>
              <a:gd name="T0" fmla="*/ 5 w 59"/>
              <a:gd name="T1" fmla="*/ 38 h 51"/>
              <a:gd name="T2" fmla="*/ 9 w 59"/>
              <a:gd name="T3" fmla="*/ 45 h 51"/>
              <a:gd name="T4" fmla="*/ 11 w 59"/>
              <a:gd name="T5" fmla="*/ 43 h 51"/>
              <a:gd name="T6" fmla="*/ 12 w 59"/>
              <a:gd name="T7" fmla="*/ 39 h 51"/>
              <a:gd name="T8" fmla="*/ 12 w 59"/>
              <a:gd name="T9" fmla="*/ 39 h 51"/>
              <a:gd name="T10" fmla="*/ 12 w 59"/>
              <a:gd name="T11" fmla="*/ 38 h 51"/>
              <a:gd name="T12" fmla="*/ 15 w 59"/>
              <a:gd name="T13" fmla="*/ 22 h 51"/>
              <a:gd name="T14" fmla="*/ 21 w 59"/>
              <a:gd name="T15" fmla="*/ 8 h 51"/>
              <a:gd name="T16" fmla="*/ 48 w 59"/>
              <a:gd name="T17" fmla="*/ 12 h 51"/>
              <a:gd name="T18" fmla="*/ 55 w 59"/>
              <a:gd name="T19" fmla="*/ 31 h 51"/>
              <a:gd name="T20" fmla="*/ 54 w 59"/>
              <a:gd name="T21" fmla="*/ 38 h 51"/>
              <a:gd name="T22" fmla="*/ 55 w 59"/>
              <a:gd name="T23" fmla="*/ 49 h 51"/>
              <a:gd name="T24" fmla="*/ 57 w 59"/>
              <a:gd name="T25" fmla="*/ 50 h 51"/>
              <a:gd name="T26" fmla="*/ 59 w 59"/>
              <a:gd name="T27" fmla="*/ 34 h 51"/>
              <a:gd name="T28" fmla="*/ 53 w 59"/>
              <a:gd name="T29" fmla="*/ 9 h 51"/>
              <a:gd name="T30" fmla="*/ 30 w 59"/>
              <a:gd name="T31" fmla="*/ 0 h 51"/>
              <a:gd name="T32" fmla="*/ 7 w 59"/>
              <a:gd name="T33" fmla="*/ 10 h 51"/>
              <a:gd name="T34" fmla="*/ 0 w 59"/>
              <a:gd name="T35" fmla="*/ 33 h 51"/>
              <a:gd name="T36" fmla="*/ 2 w 59"/>
              <a:gd name="T37" fmla="*/ 34 h 51"/>
              <a:gd name="T38" fmla="*/ 2 w 59"/>
              <a:gd name="T39" fmla="*/ 34 h 51"/>
              <a:gd name="T40" fmla="*/ 5 w 59"/>
              <a:gd name="T41" fmla="*/ 38 h 51"/>
              <a:gd name="T42" fmla="*/ 8 w 59"/>
              <a:gd name="T43" fmla="*/ 38 h 51"/>
              <a:gd name="T44" fmla="*/ 2 w 59"/>
              <a:gd name="T45" fmla="*/ 31 h 51"/>
              <a:gd name="T46" fmla="*/ 1 w 59"/>
              <a:gd name="T47" fmla="*/ 31 h 51"/>
              <a:gd name="T48" fmla="*/ 3 w 59"/>
              <a:gd name="T49" fmla="*/ 32 h 51"/>
              <a:gd name="T50" fmla="*/ 18 w 59"/>
              <a:gd name="T51" fmla="*/ 5 h 51"/>
              <a:gd name="T52" fmla="*/ 38 w 59"/>
              <a:gd name="T53" fmla="*/ 4 h 51"/>
              <a:gd name="T54" fmla="*/ 56 w 59"/>
              <a:gd name="T55" fmla="*/ 24 h 51"/>
              <a:gd name="T56" fmla="*/ 56 w 59"/>
              <a:gd name="T57" fmla="*/ 43 h 51"/>
              <a:gd name="T58" fmla="*/ 56 w 59"/>
              <a:gd name="T59" fmla="*/ 50 h 51"/>
              <a:gd name="T60" fmla="*/ 58 w 59"/>
              <a:gd name="T61" fmla="*/ 46 h 51"/>
              <a:gd name="T62" fmla="*/ 57 w 59"/>
              <a:gd name="T63" fmla="*/ 37 h 51"/>
              <a:gd name="T64" fmla="*/ 56 w 59"/>
              <a:gd name="T65" fmla="*/ 21 h 51"/>
              <a:gd name="T66" fmla="*/ 30 w 59"/>
              <a:gd name="T67" fmla="*/ 2 h 51"/>
              <a:gd name="T68" fmla="*/ 15 w 59"/>
              <a:gd name="T69" fmla="*/ 14 h 51"/>
              <a:gd name="T70" fmla="*/ 9 w 59"/>
              <a:gd name="T71" fmla="*/ 32 h 51"/>
              <a:gd name="T72" fmla="*/ 11 w 59"/>
              <a:gd name="T73" fmla="*/ 38 h 51"/>
              <a:gd name="T74" fmla="*/ 8 w 59"/>
              <a:gd name="T75" fmla="*/ 43 h 51"/>
              <a:gd name="T76" fmla="*/ 9 w 59"/>
              <a:gd name="T77" fmla="*/ 42 h 51"/>
              <a:gd name="T78" fmla="*/ 9 w 59"/>
              <a:gd name="T79" fmla="*/ 42 h 51"/>
              <a:gd name="T80" fmla="*/ 9 w 59"/>
              <a:gd name="T81" fmla="*/ 42 h 51"/>
              <a:gd name="T82" fmla="*/ 9 w 59"/>
              <a:gd name="T83" fmla="*/ 42 h 51"/>
              <a:gd name="T84" fmla="*/ 9 w 59"/>
              <a:gd name="T85" fmla="*/ 42 h 51"/>
              <a:gd name="T86" fmla="*/ 8 w 59"/>
              <a:gd name="T87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9" h="51">
                <a:moveTo>
                  <a:pt x="6" y="38"/>
                </a:move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5" y="42"/>
                  <a:pt x="6" y="43"/>
                </a:cubicBezTo>
                <a:cubicBezTo>
                  <a:pt x="7" y="44"/>
                  <a:pt x="8" y="45"/>
                  <a:pt x="9" y="45"/>
                </a:cubicBezTo>
                <a:cubicBezTo>
                  <a:pt x="10" y="45"/>
                  <a:pt x="10" y="44"/>
                  <a:pt x="10" y="44"/>
                </a:cubicBezTo>
                <a:cubicBezTo>
                  <a:pt x="11" y="44"/>
                  <a:pt x="11" y="44"/>
                  <a:pt x="11" y="43"/>
                </a:cubicBezTo>
                <a:cubicBezTo>
                  <a:pt x="11" y="42"/>
                  <a:pt x="11" y="41"/>
                  <a:pt x="12" y="40"/>
                </a:cubicBezTo>
                <a:cubicBezTo>
                  <a:pt x="12" y="40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3" y="38"/>
                  <a:pt x="12" y="38"/>
                </a:cubicBezTo>
                <a:cubicBezTo>
                  <a:pt x="12" y="36"/>
                  <a:pt x="11" y="34"/>
                  <a:pt x="11" y="32"/>
                </a:cubicBezTo>
                <a:cubicBezTo>
                  <a:pt x="11" y="28"/>
                  <a:pt x="13" y="25"/>
                  <a:pt x="15" y="22"/>
                </a:cubicBezTo>
                <a:cubicBezTo>
                  <a:pt x="15" y="20"/>
                  <a:pt x="16" y="18"/>
                  <a:pt x="17" y="15"/>
                </a:cubicBezTo>
                <a:cubicBezTo>
                  <a:pt x="18" y="12"/>
                  <a:pt x="20" y="10"/>
                  <a:pt x="21" y="8"/>
                </a:cubicBezTo>
                <a:cubicBezTo>
                  <a:pt x="23" y="6"/>
                  <a:pt x="26" y="5"/>
                  <a:pt x="30" y="5"/>
                </a:cubicBezTo>
                <a:cubicBezTo>
                  <a:pt x="36" y="5"/>
                  <a:pt x="44" y="8"/>
                  <a:pt x="48" y="12"/>
                </a:cubicBezTo>
                <a:cubicBezTo>
                  <a:pt x="51" y="16"/>
                  <a:pt x="53" y="18"/>
                  <a:pt x="53" y="21"/>
                </a:cubicBezTo>
                <a:cubicBezTo>
                  <a:pt x="54" y="24"/>
                  <a:pt x="55" y="28"/>
                  <a:pt x="55" y="31"/>
                </a:cubicBezTo>
                <a:cubicBezTo>
                  <a:pt x="55" y="33"/>
                  <a:pt x="54" y="35"/>
                  <a:pt x="54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42"/>
                  <a:pt x="55" y="44"/>
                  <a:pt x="55" y="46"/>
                </a:cubicBezTo>
                <a:cubicBezTo>
                  <a:pt x="55" y="47"/>
                  <a:pt x="55" y="48"/>
                  <a:pt x="55" y="49"/>
                </a:cubicBezTo>
                <a:cubicBezTo>
                  <a:pt x="54" y="50"/>
                  <a:pt x="55" y="51"/>
                  <a:pt x="56" y="51"/>
                </a:cubicBezTo>
                <a:cubicBezTo>
                  <a:pt x="56" y="51"/>
                  <a:pt x="57" y="51"/>
                  <a:pt x="57" y="50"/>
                </a:cubicBezTo>
                <a:cubicBezTo>
                  <a:pt x="58" y="49"/>
                  <a:pt x="59" y="46"/>
                  <a:pt x="59" y="43"/>
                </a:cubicBezTo>
                <a:cubicBezTo>
                  <a:pt x="59" y="41"/>
                  <a:pt x="59" y="37"/>
                  <a:pt x="59" y="34"/>
                </a:cubicBezTo>
                <a:cubicBezTo>
                  <a:pt x="59" y="31"/>
                  <a:pt x="59" y="27"/>
                  <a:pt x="59" y="24"/>
                </a:cubicBezTo>
                <a:cubicBezTo>
                  <a:pt x="59" y="18"/>
                  <a:pt x="57" y="13"/>
                  <a:pt x="53" y="9"/>
                </a:cubicBezTo>
                <a:cubicBezTo>
                  <a:pt x="50" y="5"/>
                  <a:pt x="45" y="2"/>
                  <a:pt x="38" y="1"/>
                </a:cubicBezTo>
                <a:cubicBezTo>
                  <a:pt x="35" y="0"/>
                  <a:pt x="32" y="0"/>
                  <a:pt x="30" y="0"/>
                </a:cubicBezTo>
                <a:cubicBezTo>
                  <a:pt x="25" y="0"/>
                  <a:pt x="21" y="1"/>
                  <a:pt x="17" y="2"/>
                </a:cubicBezTo>
                <a:cubicBezTo>
                  <a:pt x="13" y="4"/>
                  <a:pt x="10" y="6"/>
                  <a:pt x="7" y="10"/>
                </a:cubicBezTo>
                <a:cubicBezTo>
                  <a:pt x="1" y="17"/>
                  <a:pt x="0" y="28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3" y="34"/>
                  <a:pt x="3" y="34"/>
                </a:cubicBezTo>
                <a:cubicBezTo>
                  <a:pt x="4" y="35"/>
                  <a:pt x="4" y="36"/>
                  <a:pt x="5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7" y="35"/>
                  <a:pt x="6" y="33"/>
                  <a:pt x="5" y="32"/>
                </a:cubicBezTo>
                <a:cubicBezTo>
                  <a:pt x="4" y="31"/>
                  <a:pt x="2" y="31"/>
                  <a:pt x="2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29"/>
                  <a:pt x="4" y="18"/>
                  <a:pt x="9" y="12"/>
                </a:cubicBezTo>
                <a:cubicBezTo>
                  <a:pt x="12" y="9"/>
                  <a:pt x="15" y="6"/>
                  <a:pt x="18" y="5"/>
                </a:cubicBezTo>
                <a:cubicBezTo>
                  <a:pt x="22" y="4"/>
                  <a:pt x="25" y="3"/>
                  <a:pt x="30" y="3"/>
                </a:cubicBezTo>
                <a:cubicBezTo>
                  <a:pt x="32" y="3"/>
                  <a:pt x="35" y="3"/>
                  <a:pt x="38" y="4"/>
                </a:cubicBezTo>
                <a:cubicBezTo>
                  <a:pt x="44" y="4"/>
                  <a:pt x="48" y="7"/>
                  <a:pt x="51" y="11"/>
                </a:cubicBezTo>
                <a:cubicBezTo>
                  <a:pt x="54" y="14"/>
                  <a:pt x="56" y="19"/>
                  <a:pt x="56" y="24"/>
                </a:cubicBezTo>
                <a:cubicBezTo>
                  <a:pt x="56" y="27"/>
                  <a:pt x="56" y="31"/>
                  <a:pt x="56" y="34"/>
                </a:cubicBezTo>
                <a:cubicBezTo>
                  <a:pt x="56" y="37"/>
                  <a:pt x="56" y="40"/>
                  <a:pt x="56" y="43"/>
                </a:cubicBezTo>
                <a:cubicBezTo>
                  <a:pt x="56" y="46"/>
                  <a:pt x="55" y="48"/>
                  <a:pt x="55" y="49"/>
                </a:cubicBezTo>
                <a:cubicBezTo>
                  <a:pt x="56" y="50"/>
                  <a:pt x="56" y="50"/>
                  <a:pt x="56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49"/>
                  <a:pt x="58" y="47"/>
                  <a:pt x="58" y="46"/>
                </a:cubicBezTo>
                <a:cubicBezTo>
                  <a:pt x="58" y="44"/>
                  <a:pt x="57" y="42"/>
                  <a:pt x="57" y="38"/>
                </a:cubicBezTo>
                <a:cubicBezTo>
                  <a:pt x="57" y="37"/>
                  <a:pt x="57" y="37"/>
                  <a:pt x="57" y="37"/>
                </a:cubicBezTo>
                <a:cubicBezTo>
                  <a:pt x="57" y="35"/>
                  <a:pt x="57" y="33"/>
                  <a:pt x="57" y="31"/>
                </a:cubicBezTo>
                <a:cubicBezTo>
                  <a:pt x="57" y="27"/>
                  <a:pt x="57" y="24"/>
                  <a:pt x="56" y="21"/>
                </a:cubicBezTo>
                <a:cubicBezTo>
                  <a:pt x="55" y="17"/>
                  <a:pt x="53" y="14"/>
                  <a:pt x="50" y="10"/>
                </a:cubicBezTo>
                <a:cubicBezTo>
                  <a:pt x="45" y="5"/>
                  <a:pt x="37" y="2"/>
                  <a:pt x="30" y="2"/>
                </a:cubicBezTo>
                <a:cubicBezTo>
                  <a:pt x="26" y="2"/>
                  <a:pt x="22" y="3"/>
                  <a:pt x="19" y="6"/>
                </a:cubicBezTo>
                <a:cubicBezTo>
                  <a:pt x="17" y="8"/>
                  <a:pt x="16" y="11"/>
                  <a:pt x="15" y="14"/>
                </a:cubicBezTo>
                <a:cubicBezTo>
                  <a:pt x="13" y="16"/>
                  <a:pt x="12" y="19"/>
                  <a:pt x="12" y="21"/>
                </a:cubicBezTo>
                <a:cubicBezTo>
                  <a:pt x="11" y="24"/>
                  <a:pt x="9" y="27"/>
                  <a:pt x="9" y="32"/>
                </a:cubicBezTo>
                <a:cubicBezTo>
                  <a:pt x="9" y="34"/>
                  <a:pt x="9" y="36"/>
                  <a:pt x="10" y="39"/>
                </a:cubicBezTo>
                <a:cubicBezTo>
                  <a:pt x="11" y="38"/>
                  <a:pt x="11" y="38"/>
                  <a:pt x="11" y="38"/>
                </a:cubicBezTo>
                <a:cubicBezTo>
                  <a:pt x="10" y="37"/>
                  <a:pt x="10" y="37"/>
                  <a:pt x="10" y="37"/>
                </a:cubicBezTo>
                <a:cubicBezTo>
                  <a:pt x="10" y="37"/>
                  <a:pt x="8" y="40"/>
                  <a:pt x="8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1"/>
                </a:cubicBezTo>
                <a:cubicBezTo>
                  <a:pt x="8" y="41"/>
                  <a:pt x="8" y="40"/>
                  <a:pt x="8" y="38"/>
                </a:cubicBezTo>
                <a:lnTo>
                  <a:pt x="6" y="3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0" name="Freeform 286"/>
          <p:cNvSpPr>
            <a:spLocks/>
          </p:cNvSpPr>
          <p:nvPr/>
        </p:nvSpPr>
        <p:spPr bwMode="auto">
          <a:xfrm>
            <a:off x="3617913" y="6196013"/>
            <a:ext cx="295275" cy="400050"/>
          </a:xfrm>
          <a:custGeom>
            <a:avLst/>
            <a:gdLst>
              <a:gd name="T0" fmla="*/ 58 w 59"/>
              <a:gd name="T1" fmla="*/ 29 h 78"/>
              <a:gd name="T2" fmla="*/ 31 w 59"/>
              <a:gd name="T3" fmla="*/ 0 h 78"/>
              <a:gd name="T4" fmla="*/ 13 w 59"/>
              <a:gd name="T5" fmla="*/ 19 h 78"/>
              <a:gd name="T6" fmla="*/ 12 w 59"/>
              <a:gd name="T7" fmla="*/ 36 h 78"/>
              <a:gd name="T8" fmla="*/ 10 w 59"/>
              <a:gd name="T9" fmla="*/ 41 h 78"/>
              <a:gd name="T10" fmla="*/ 10 w 59"/>
              <a:gd name="T11" fmla="*/ 40 h 78"/>
              <a:gd name="T12" fmla="*/ 10 w 59"/>
              <a:gd name="T13" fmla="*/ 40 h 78"/>
              <a:gd name="T14" fmla="*/ 9 w 59"/>
              <a:gd name="T15" fmla="*/ 36 h 78"/>
              <a:gd name="T16" fmla="*/ 2 w 59"/>
              <a:gd name="T17" fmla="*/ 29 h 78"/>
              <a:gd name="T18" fmla="*/ 0 w 59"/>
              <a:gd name="T19" fmla="*/ 30 h 78"/>
              <a:gd name="T20" fmla="*/ 3 w 59"/>
              <a:gd name="T21" fmla="*/ 45 h 78"/>
              <a:gd name="T22" fmla="*/ 4 w 59"/>
              <a:gd name="T23" fmla="*/ 51 h 78"/>
              <a:gd name="T24" fmla="*/ 8 w 59"/>
              <a:gd name="T25" fmla="*/ 53 h 78"/>
              <a:gd name="T26" fmla="*/ 7 w 59"/>
              <a:gd name="T27" fmla="*/ 53 h 78"/>
              <a:gd name="T28" fmla="*/ 26 w 59"/>
              <a:gd name="T29" fmla="*/ 77 h 78"/>
              <a:gd name="T30" fmla="*/ 24 w 59"/>
              <a:gd name="T31" fmla="*/ 70 h 78"/>
              <a:gd name="T32" fmla="*/ 34 w 59"/>
              <a:gd name="T33" fmla="*/ 61 h 78"/>
              <a:gd name="T34" fmla="*/ 40 w 59"/>
              <a:gd name="T35" fmla="*/ 62 h 78"/>
              <a:gd name="T36" fmla="*/ 46 w 59"/>
              <a:gd name="T37" fmla="*/ 60 h 78"/>
              <a:gd name="T38" fmla="*/ 51 w 59"/>
              <a:gd name="T39" fmla="*/ 64 h 78"/>
              <a:gd name="T40" fmla="*/ 56 w 59"/>
              <a:gd name="T41" fmla="*/ 58 h 78"/>
              <a:gd name="T42" fmla="*/ 58 w 59"/>
              <a:gd name="T43" fmla="*/ 36 h 78"/>
              <a:gd name="T44" fmla="*/ 55 w 59"/>
              <a:gd name="T45" fmla="*/ 35 h 78"/>
              <a:gd name="T46" fmla="*/ 56 w 59"/>
              <a:gd name="T47" fmla="*/ 47 h 78"/>
              <a:gd name="T48" fmla="*/ 52 w 59"/>
              <a:gd name="T49" fmla="*/ 63 h 78"/>
              <a:gd name="T50" fmla="*/ 46 w 59"/>
              <a:gd name="T51" fmla="*/ 57 h 78"/>
              <a:gd name="T52" fmla="*/ 40 w 59"/>
              <a:gd name="T53" fmla="*/ 59 h 78"/>
              <a:gd name="T54" fmla="*/ 40 w 59"/>
              <a:gd name="T55" fmla="*/ 59 h 78"/>
              <a:gd name="T56" fmla="*/ 40 w 59"/>
              <a:gd name="T57" fmla="*/ 59 h 78"/>
              <a:gd name="T58" fmla="*/ 34 w 59"/>
              <a:gd name="T59" fmla="*/ 58 h 78"/>
              <a:gd name="T60" fmla="*/ 21 w 59"/>
              <a:gd name="T61" fmla="*/ 70 h 78"/>
              <a:gd name="T62" fmla="*/ 25 w 59"/>
              <a:gd name="T63" fmla="*/ 76 h 78"/>
              <a:gd name="T64" fmla="*/ 10 w 59"/>
              <a:gd name="T65" fmla="*/ 54 h 78"/>
              <a:gd name="T66" fmla="*/ 8 w 59"/>
              <a:gd name="T67" fmla="*/ 50 h 78"/>
              <a:gd name="T68" fmla="*/ 6 w 59"/>
              <a:gd name="T69" fmla="*/ 50 h 78"/>
              <a:gd name="T70" fmla="*/ 6 w 59"/>
              <a:gd name="T71" fmla="*/ 50 h 78"/>
              <a:gd name="T72" fmla="*/ 6 w 59"/>
              <a:gd name="T73" fmla="*/ 48 h 78"/>
              <a:gd name="T74" fmla="*/ 3 w 59"/>
              <a:gd name="T75" fmla="*/ 33 h 78"/>
              <a:gd name="T76" fmla="*/ 3 w 59"/>
              <a:gd name="T77" fmla="*/ 31 h 78"/>
              <a:gd name="T78" fmla="*/ 3 w 59"/>
              <a:gd name="T79" fmla="*/ 31 h 78"/>
              <a:gd name="T80" fmla="*/ 2 w 59"/>
              <a:gd name="T81" fmla="*/ 32 h 78"/>
              <a:gd name="T82" fmla="*/ 3 w 59"/>
              <a:gd name="T83" fmla="*/ 32 h 78"/>
              <a:gd name="T84" fmla="*/ 7 w 59"/>
              <a:gd name="T85" fmla="*/ 41 h 78"/>
              <a:gd name="T86" fmla="*/ 12 w 59"/>
              <a:gd name="T87" fmla="*/ 41 h 78"/>
              <a:gd name="T88" fmla="*/ 13 w 59"/>
              <a:gd name="T89" fmla="*/ 37 h 78"/>
              <a:gd name="T90" fmla="*/ 13 w 59"/>
              <a:gd name="T91" fmla="*/ 36 h 78"/>
              <a:gd name="T92" fmla="*/ 18 w 59"/>
              <a:gd name="T93" fmla="*/ 13 h 78"/>
              <a:gd name="T94" fmla="*/ 49 w 59"/>
              <a:gd name="T95" fmla="*/ 10 h 78"/>
              <a:gd name="T96" fmla="*/ 55 w 59"/>
              <a:gd name="T97" fmla="*/ 35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9" h="78">
                <a:moveTo>
                  <a:pt x="57" y="35"/>
                </a:moveTo>
                <a:cubicBezTo>
                  <a:pt x="58" y="35"/>
                  <a:pt x="58" y="35"/>
                  <a:pt x="58" y="35"/>
                </a:cubicBezTo>
                <a:cubicBezTo>
                  <a:pt x="58" y="33"/>
                  <a:pt x="58" y="31"/>
                  <a:pt x="58" y="29"/>
                </a:cubicBezTo>
                <a:cubicBezTo>
                  <a:pt x="58" y="25"/>
                  <a:pt x="58" y="22"/>
                  <a:pt x="57" y="19"/>
                </a:cubicBezTo>
                <a:cubicBezTo>
                  <a:pt x="56" y="15"/>
                  <a:pt x="54" y="12"/>
                  <a:pt x="51" y="8"/>
                </a:cubicBezTo>
                <a:cubicBezTo>
                  <a:pt x="46" y="3"/>
                  <a:pt x="38" y="0"/>
                  <a:pt x="31" y="0"/>
                </a:cubicBezTo>
                <a:cubicBezTo>
                  <a:pt x="27" y="0"/>
                  <a:pt x="23" y="1"/>
                  <a:pt x="20" y="4"/>
                </a:cubicBezTo>
                <a:cubicBezTo>
                  <a:pt x="18" y="6"/>
                  <a:pt x="17" y="9"/>
                  <a:pt x="16" y="12"/>
                </a:cubicBezTo>
                <a:cubicBezTo>
                  <a:pt x="14" y="14"/>
                  <a:pt x="13" y="17"/>
                  <a:pt x="13" y="19"/>
                </a:cubicBezTo>
                <a:cubicBezTo>
                  <a:pt x="12" y="22"/>
                  <a:pt x="10" y="25"/>
                  <a:pt x="10" y="30"/>
                </a:cubicBezTo>
                <a:cubicBezTo>
                  <a:pt x="10" y="32"/>
                  <a:pt x="10" y="34"/>
                  <a:pt x="11" y="37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9" y="38"/>
                  <a:pt x="9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9" y="39"/>
                </a:cubicBezTo>
                <a:cubicBezTo>
                  <a:pt x="9" y="39"/>
                  <a:pt x="9" y="38"/>
                  <a:pt x="9" y="36"/>
                </a:cubicBezTo>
                <a:cubicBezTo>
                  <a:pt x="8" y="33"/>
                  <a:pt x="7" y="31"/>
                  <a:pt x="6" y="30"/>
                </a:cubicBezTo>
                <a:cubicBezTo>
                  <a:pt x="5" y="29"/>
                  <a:pt x="3" y="29"/>
                  <a:pt x="3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30"/>
                  <a:pt x="0" y="30"/>
                </a:cubicBezTo>
                <a:cubicBezTo>
                  <a:pt x="0" y="31"/>
                  <a:pt x="0" y="32"/>
                  <a:pt x="0" y="33"/>
                </a:cubicBezTo>
                <a:cubicBezTo>
                  <a:pt x="0" y="34"/>
                  <a:pt x="0" y="36"/>
                  <a:pt x="1" y="38"/>
                </a:cubicBezTo>
                <a:cubicBezTo>
                  <a:pt x="2" y="39"/>
                  <a:pt x="2" y="42"/>
                  <a:pt x="3" y="45"/>
                </a:cubicBezTo>
                <a:cubicBezTo>
                  <a:pt x="3" y="46"/>
                  <a:pt x="3" y="47"/>
                  <a:pt x="3" y="48"/>
                </a:cubicBezTo>
                <a:cubicBezTo>
                  <a:pt x="3" y="49"/>
                  <a:pt x="3" y="49"/>
                  <a:pt x="3" y="50"/>
                </a:cubicBezTo>
                <a:cubicBezTo>
                  <a:pt x="3" y="50"/>
                  <a:pt x="3" y="50"/>
                  <a:pt x="4" y="51"/>
                </a:cubicBezTo>
                <a:cubicBezTo>
                  <a:pt x="4" y="52"/>
                  <a:pt x="5" y="52"/>
                  <a:pt x="5" y="53"/>
                </a:cubicBezTo>
                <a:cubicBezTo>
                  <a:pt x="6" y="53"/>
                  <a:pt x="7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2"/>
                  <a:pt x="8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2"/>
                  <a:pt x="7" y="53"/>
                </a:cubicBezTo>
                <a:cubicBezTo>
                  <a:pt x="7" y="55"/>
                  <a:pt x="9" y="59"/>
                  <a:pt x="11" y="64"/>
                </a:cubicBezTo>
                <a:cubicBezTo>
                  <a:pt x="14" y="69"/>
                  <a:pt x="18" y="74"/>
                  <a:pt x="24" y="78"/>
                </a:cubicBezTo>
                <a:cubicBezTo>
                  <a:pt x="25" y="78"/>
                  <a:pt x="26" y="78"/>
                  <a:pt x="26" y="77"/>
                </a:cubicBezTo>
                <a:cubicBezTo>
                  <a:pt x="27" y="77"/>
                  <a:pt x="27" y="76"/>
                  <a:pt x="26" y="75"/>
                </a:cubicBezTo>
                <a:cubicBezTo>
                  <a:pt x="25" y="74"/>
                  <a:pt x="24" y="72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68"/>
                  <a:pt x="25" y="66"/>
                  <a:pt x="27" y="64"/>
                </a:cubicBezTo>
                <a:cubicBezTo>
                  <a:pt x="29" y="62"/>
                  <a:pt x="31" y="61"/>
                  <a:pt x="32" y="61"/>
                </a:cubicBezTo>
                <a:cubicBezTo>
                  <a:pt x="33" y="61"/>
                  <a:pt x="34" y="61"/>
                  <a:pt x="34" y="61"/>
                </a:cubicBezTo>
                <a:cubicBezTo>
                  <a:pt x="35" y="61"/>
                  <a:pt x="36" y="61"/>
                  <a:pt x="37" y="61"/>
                </a:cubicBezTo>
                <a:cubicBezTo>
                  <a:pt x="38" y="61"/>
                  <a:pt x="38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2"/>
                  <a:pt x="41" y="62"/>
                  <a:pt x="41" y="61"/>
                </a:cubicBezTo>
                <a:cubicBezTo>
                  <a:pt x="42" y="61"/>
                  <a:pt x="43" y="61"/>
                  <a:pt x="44" y="60"/>
                </a:cubicBezTo>
                <a:cubicBezTo>
                  <a:pt x="45" y="60"/>
                  <a:pt x="45" y="60"/>
                  <a:pt x="46" y="60"/>
                </a:cubicBezTo>
                <a:cubicBezTo>
                  <a:pt x="46" y="60"/>
                  <a:pt x="46" y="60"/>
                  <a:pt x="46" y="60"/>
                </a:cubicBezTo>
                <a:cubicBezTo>
                  <a:pt x="46" y="60"/>
                  <a:pt x="47" y="60"/>
                  <a:pt x="48" y="61"/>
                </a:cubicBezTo>
                <a:cubicBezTo>
                  <a:pt x="49" y="61"/>
                  <a:pt x="50" y="62"/>
                  <a:pt x="51" y="64"/>
                </a:cubicBezTo>
                <a:cubicBezTo>
                  <a:pt x="51" y="64"/>
                  <a:pt x="52" y="65"/>
                  <a:pt x="53" y="65"/>
                </a:cubicBezTo>
                <a:cubicBezTo>
                  <a:pt x="53" y="65"/>
                  <a:pt x="54" y="64"/>
                  <a:pt x="54" y="64"/>
                </a:cubicBezTo>
                <a:cubicBezTo>
                  <a:pt x="55" y="62"/>
                  <a:pt x="55" y="60"/>
                  <a:pt x="56" y="58"/>
                </a:cubicBezTo>
                <a:cubicBezTo>
                  <a:pt x="57" y="53"/>
                  <a:pt x="58" y="50"/>
                  <a:pt x="58" y="48"/>
                </a:cubicBezTo>
                <a:cubicBezTo>
                  <a:pt x="59" y="47"/>
                  <a:pt x="59" y="45"/>
                  <a:pt x="59" y="44"/>
                </a:cubicBezTo>
                <a:cubicBezTo>
                  <a:pt x="59" y="42"/>
                  <a:pt x="58" y="40"/>
                  <a:pt x="58" y="36"/>
                </a:cubicBezTo>
                <a:cubicBezTo>
                  <a:pt x="58" y="35"/>
                  <a:pt x="58" y="35"/>
                  <a:pt x="58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40"/>
                  <a:pt x="56" y="42"/>
                  <a:pt x="56" y="44"/>
                </a:cubicBezTo>
                <a:cubicBezTo>
                  <a:pt x="56" y="45"/>
                  <a:pt x="56" y="46"/>
                  <a:pt x="56" y="47"/>
                </a:cubicBezTo>
                <a:cubicBezTo>
                  <a:pt x="55" y="50"/>
                  <a:pt x="54" y="52"/>
                  <a:pt x="53" y="57"/>
                </a:cubicBezTo>
                <a:cubicBezTo>
                  <a:pt x="52" y="59"/>
                  <a:pt x="52" y="61"/>
                  <a:pt x="51" y="63"/>
                </a:cubicBezTo>
                <a:cubicBezTo>
                  <a:pt x="52" y="63"/>
                  <a:pt x="52" y="63"/>
                  <a:pt x="52" y="63"/>
                </a:cubicBezTo>
                <a:cubicBezTo>
                  <a:pt x="54" y="62"/>
                  <a:pt x="54" y="62"/>
                  <a:pt x="54" y="62"/>
                </a:cubicBezTo>
                <a:cubicBezTo>
                  <a:pt x="53" y="60"/>
                  <a:pt x="51" y="59"/>
                  <a:pt x="50" y="58"/>
                </a:cubicBezTo>
                <a:cubicBezTo>
                  <a:pt x="48" y="57"/>
                  <a:pt x="47" y="57"/>
                  <a:pt x="46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4" y="57"/>
                  <a:pt x="43" y="58"/>
                  <a:pt x="42" y="58"/>
                </a:cubicBezTo>
                <a:cubicBezTo>
                  <a:pt x="41" y="58"/>
                  <a:pt x="41" y="58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39" y="59"/>
                  <a:pt x="38" y="58"/>
                  <a:pt x="37" y="58"/>
                </a:cubicBezTo>
                <a:cubicBezTo>
                  <a:pt x="37" y="58"/>
                  <a:pt x="36" y="58"/>
                  <a:pt x="34" y="58"/>
                </a:cubicBezTo>
                <a:cubicBezTo>
                  <a:pt x="33" y="58"/>
                  <a:pt x="33" y="58"/>
                  <a:pt x="32" y="58"/>
                </a:cubicBezTo>
                <a:cubicBezTo>
                  <a:pt x="29" y="58"/>
                  <a:pt x="27" y="60"/>
                  <a:pt x="25" y="62"/>
                </a:cubicBezTo>
                <a:cubicBezTo>
                  <a:pt x="23" y="64"/>
                  <a:pt x="21" y="67"/>
                  <a:pt x="21" y="70"/>
                </a:cubicBezTo>
                <a:cubicBezTo>
                  <a:pt x="21" y="71"/>
                  <a:pt x="21" y="71"/>
                  <a:pt x="21" y="71"/>
                </a:cubicBezTo>
                <a:cubicBezTo>
                  <a:pt x="22" y="73"/>
                  <a:pt x="23" y="76"/>
                  <a:pt x="24" y="77"/>
                </a:cubicBezTo>
                <a:cubicBezTo>
                  <a:pt x="25" y="76"/>
                  <a:pt x="25" y="76"/>
                  <a:pt x="25" y="76"/>
                </a:cubicBezTo>
                <a:cubicBezTo>
                  <a:pt x="26" y="75"/>
                  <a:pt x="26" y="75"/>
                  <a:pt x="26" y="75"/>
                </a:cubicBezTo>
                <a:cubicBezTo>
                  <a:pt x="19" y="71"/>
                  <a:pt x="15" y="66"/>
                  <a:pt x="13" y="61"/>
                </a:cubicBezTo>
                <a:cubicBezTo>
                  <a:pt x="12" y="58"/>
                  <a:pt x="11" y="56"/>
                  <a:pt x="10" y="54"/>
                </a:cubicBezTo>
                <a:cubicBezTo>
                  <a:pt x="10" y="54"/>
                  <a:pt x="10" y="53"/>
                  <a:pt x="10" y="52"/>
                </a:cubicBezTo>
                <a:cubicBezTo>
                  <a:pt x="9" y="52"/>
                  <a:pt x="9" y="51"/>
                  <a:pt x="9" y="51"/>
                </a:cubicBezTo>
                <a:cubicBezTo>
                  <a:pt x="9" y="51"/>
                  <a:pt x="9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6" y="49"/>
                  <a:pt x="6" y="48"/>
                </a:cubicBezTo>
                <a:cubicBezTo>
                  <a:pt x="6" y="46"/>
                  <a:pt x="5" y="44"/>
                  <a:pt x="5" y="42"/>
                </a:cubicBezTo>
                <a:cubicBezTo>
                  <a:pt x="5" y="40"/>
                  <a:pt x="4" y="38"/>
                  <a:pt x="3" y="36"/>
                </a:cubicBezTo>
                <a:cubicBezTo>
                  <a:pt x="3" y="35"/>
                  <a:pt x="3" y="34"/>
                  <a:pt x="3" y="33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4" y="32"/>
                  <a:pt x="4" y="32"/>
                </a:cubicBezTo>
                <a:cubicBezTo>
                  <a:pt x="5" y="33"/>
                  <a:pt x="5" y="34"/>
                  <a:pt x="6" y="36"/>
                </a:cubicBezTo>
                <a:cubicBezTo>
                  <a:pt x="6" y="39"/>
                  <a:pt x="6" y="40"/>
                  <a:pt x="7" y="41"/>
                </a:cubicBezTo>
                <a:cubicBezTo>
                  <a:pt x="8" y="42"/>
                  <a:pt x="9" y="43"/>
                  <a:pt x="10" y="43"/>
                </a:cubicBezTo>
                <a:cubicBezTo>
                  <a:pt x="11" y="43"/>
                  <a:pt x="11" y="42"/>
                  <a:pt x="11" y="42"/>
                </a:cubicBezTo>
                <a:cubicBezTo>
                  <a:pt x="12" y="42"/>
                  <a:pt x="12" y="42"/>
                  <a:pt x="12" y="41"/>
                </a:cubicBezTo>
                <a:cubicBezTo>
                  <a:pt x="12" y="40"/>
                  <a:pt x="12" y="39"/>
                  <a:pt x="13" y="38"/>
                </a:cubicBezTo>
                <a:cubicBezTo>
                  <a:pt x="13" y="38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3" y="36"/>
                </a:cubicBezTo>
                <a:cubicBezTo>
                  <a:pt x="13" y="34"/>
                  <a:pt x="12" y="32"/>
                  <a:pt x="12" y="30"/>
                </a:cubicBezTo>
                <a:cubicBezTo>
                  <a:pt x="12" y="26"/>
                  <a:pt x="14" y="23"/>
                  <a:pt x="16" y="20"/>
                </a:cubicBezTo>
                <a:cubicBezTo>
                  <a:pt x="16" y="18"/>
                  <a:pt x="17" y="16"/>
                  <a:pt x="18" y="13"/>
                </a:cubicBezTo>
                <a:cubicBezTo>
                  <a:pt x="19" y="10"/>
                  <a:pt x="21" y="8"/>
                  <a:pt x="22" y="6"/>
                </a:cubicBezTo>
                <a:cubicBezTo>
                  <a:pt x="24" y="4"/>
                  <a:pt x="27" y="3"/>
                  <a:pt x="31" y="3"/>
                </a:cubicBezTo>
                <a:cubicBezTo>
                  <a:pt x="37" y="3"/>
                  <a:pt x="45" y="6"/>
                  <a:pt x="49" y="10"/>
                </a:cubicBezTo>
                <a:cubicBezTo>
                  <a:pt x="52" y="14"/>
                  <a:pt x="54" y="16"/>
                  <a:pt x="54" y="19"/>
                </a:cubicBezTo>
                <a:cubicBezTo>
                  <a:pt x="55" y="22"/>
                  <a:pt x="56" y="26"/>
                  <a:pt x="56" y="29"/>
                </a:cubicBezTo>
                <a:cubicBezTo>
                  <a:pt x="56" y="31"/>
                  <a:pt x="55" y="33"/>
                  <a:pt x="55" y="35"/>
                </a:cubicBezTo>
                <a:lnTo>
                  <a:pt x="57" y="3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1" name="Freeform 287"/>
          <p:cNvSpPr>
            <a:spLocks/>
          </p:cNvSpPr>
          <p:nvPr/>
        </p:nvSpPr>
        <p:spPr bwMode="auto">
          <a:xfrm>
            <a:off x="3748088" y="6534150"/>
            <a:ext cx="115888" cy="77787"/>
          </a:xfrm>
          <a:custGeom>
            <a:avLst/>
            <a:gdLst>
              <a:gd name="T0" fmla="*/ 21 w 23"/>
              <a:gd name="T1" fmla="*/ 7 h 15"/>
              <a:gd name="T2" fmla="*/ 17 w 23"/>
              <a:gd name="T3" fmla="*/ 0 h 15"/>
              <a:gd name="T4" fmla="*/ 11 w 23"/>
              <a:gd name="T5" fmla="*/ 3 h 15"/>
              <a:gd name="T6" fmla="*/ 11 w 23"/>
              <a:gd name="T7" fmla="*/ 6 h 15"/>
              <a:gd name="T8" fmla="*/ 10 w 23"/>
              <a:gd name="T9" fmla="*/ 4 h 15"/>
              <a:gd name="T10" fmla="*/ 5 w 23"/>
              <a:gd name="T11" fmla="*/ 5 h 15"/>
              <a:gd name="T12" fmla="*/ 4 w 23"/>
              <a:gd name="T13" fmla="*/ 11 h 15"/>
              <a:gd name="T14" fmla="*/ 6 w 23"/>
              <a:gd name="T15" fmla="*/ 9 h 15"/>
              <a:gd name="T16" fmla="*/ 1 w 23"/>
              <a:gd name="T17" fmla="*/ 8 h 15"/>
              <a:gd name="T18" fmla="*/ 0 w 23"/>
              <a:gd name="T19" fmla="*/ 11 h 15"/>
              <a:gd name="T20" fmla="*/ 13 w 23"/>
              <a:gd name="T21" fmla="*/ 15 h 15"/>
              <a:gd name="T22" fmla="*/ 18 w 23"/>
              <a:gd name="T23" fmla="*/ 13 h 15"/>
              <a:gd name="T24" fmla="*/ 23 w 23"/>
              <a:gd name="T25" fmla="*/ 7 h 15"/>
              <a:gd name="T26" fmla="*/ 22 w 23"/>
              <a:gd name="T27" fmla="*/ 4 h 15"/>
              <a:gd name="T28" fmla="*/ 20 w 23"/>
              <a:gd name="T29" fmla="*/ 5 h 15"/>
              <a:gd name="T30" fmla="*/ 19 w 23"/>
              <a:gd name="T31" fmla="*/ 7 h 15"/>
              <a:gd name="T32" fmla="*/ 19 w 23"/>
              <a:gd name="T33" fmla="*/ 7 h 15"/>
              <a:gd name="T34" fmla="*/ 22 w 23"/>
              <a:gd name="T35" fmla="*/ 7 h 15"/>
              <a:gd name="T36" fmla="*/ 22 w 23"/>
              <a:gd name="T37" fmla="*/ 5 h 15"/>
              <a:gd name="T38" fmla="*/ 20 w 23"/>
              <a:gd name="T39" fmla="*/ 7 h 15"/>
              <a:gd name="T40" fmla="*/ 20 w 23"/>
              <a:gd name="T41" fmla="*/ 6 h 15"/>
              <a:gd name="T42" fmla="*/ 13 w 23"/>
              <a:gd name="T43" fmla="*/ 12 h 15"/>
              <a:gd name="T44" fmla="*/ 13 w 23"/>
              <a:gd name="T45" fmla="*/ 12 h 15"/>
              <a:gd name="T46" fmla="*/ 1 w 23"/>
              <a:gd name="T47" fmla="*/ 11 h 15"/>
              <a:gd name="T48" fmla="*/ 3 w 23"/>
              <a:gd name="T49" fmla="*/ 11 h 15"/>
              <a:gd name="T50" fmla="*/ 6 w 23"/>
              <a:gd name="T51" fmla="*/ 12 h 15"/>
              <a:gd name="T52" fmla="*/ 7 w 23"/>
              <a:gd name="T53" fmla="*/ 11 h 15"/>
              <a:gd name="T54" fmla="*/ 7 w 23"/>
              <a:gd name="T55" fmla="*/ 7 h 15"/>
              <a:gd name="T56" fmla="*/ 7 w 23"/>
              <a:gd name="T57" fmla="*/ 7 h 15"/>
              <a:gd name="T58" fmla="*/ 9 w 23"/>
              <a:gd name="T59" fmla="*/ 7 h 15"/>
              <a:gd name="T60" fmla="*/ 10 w 23"/>
              <a:gd name="T61" fmla="*/ 7 h 15"/>
              <a:gd name="T62" fmla="*/ 12 w 23"/>
              <a:gd name="T63" fmla="*/ 7 h 15"/>
              <a:gd name="T64" fmla="*/ 14 w 23"/>
              <a:gd name="T65" fmla="*/ 5 h 15"/>
              <a:gd name="T66" fmla="*/ 16 w 23"/>
              <a:gd name="T67" fmla="*/ 1 h 15"/>
              <a:gd name="T68" fmla="*/ 17 w 23"/>
              <a:gd name="T69" fmla="*/ 5 h 15"/>
              <a:gd name="T70" fmla="*/ 19 w 23"/>
              <a:gd name="T71" fmla="*/ 8 h 15"/>
              <a:gd name="T72" fmla="*/ 19 w 23"/>
              <a:gd name="T73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" h="15">
                <a:moveTo>
                  <a:pt x="19" y="7"/>
                </a:move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0" y="4"/>
                  <a:pt x="19" y="3"/>
                </a:cubicBezTo>
                <a:cubicBezTo>
                  <a:pt x="19" y="2"/>
                  <a:pt x="18" y="2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2" y="2"/>
                  <a:pt x="11" y="3"/>
                </a:cubicBezTo>
                <a:cubicBezTo>
                  <a:pt x="10" y="4"/>
                  <a:pt x="9" y="5"/>
                  <a:pt x="9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0" y="4"/>
                  <a:pt x="9" y="4"/>
                  <a:pt x="8" y="4"/>
                </a:cubicBezTo>
                <a:cubicBezTo>
                  <a:pt x="7" y="4"/>
                  <a:pt x="6" y="4"/>
                  <a:pt x="5" y="5"/>
                </a:cubicBezTo>
                <a:cubicBezTo>
                  <a:pt x="5" y="5"/>
                  <a:pt x="4" y="6"/>
                  <a:pt x="4" y="7"/>
                </a:cubicBezTo>
                <a:cubicBezTo>
                  <a:pt x="4" y="8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9"/>
                  <a:pt x="6" y="9"/>
                  <a:pt x="6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1" y="8"/>
                  <a:pt x="1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0" y="13"/>
                </a:cubicBezTo>
                <a:cubicBezTo>
                  <a:pt x="4" y="14"/>
                  <a:pt x="8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6" y="14"/>
                  <a:pt x="18" y="13"/>
                </a:cubicBezTo>
                <a:cubicBezTo>
                  <a:pt x="20" y="12"/>
                  <a:pt x="21" y="10"/>
                  <a:pt x="23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5"/>
                  <a:pt x="23" y="4"/>
                  <a:pt x="22" y="4"/>
                </a:cubicBezTo>
                <a:cubicBezTo>
                  <a:pt x="22" y="4"/>
                  <a:pt x="21" y="4"/>
                  <a:pt x="21" y="4"/>
                </a:cubicBezTo>
                <a:cubicBezTo>
                  <a:pt x="21" y="4"/>
                  <a:pt x="20" y="4"/>
                  <a:pt x="20" y="5"/>
                </a:cubicBezTo>
                <a:cubicBezTo>
                  <a:pt x="19" y="5"/>
                  <a:pt x="19" y="5"/>
                  <a:pt x="18" y="6"/>
                </a:cubicBezTo>
                <a:cubicBezTo>
                  <a:pt x="19" y="7"/>
                  <a:pt x="19" y="7"/>
                  <a:pt x="19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7"/>
                  <a:pt x="22" y="7"/>
                </a:cubicBezTo>
                <a:cubicBezTo>
                  <a:pt x="22" y="7"/>
                  <a:pt x="23" y="6"/>
                  <a:pt x="23" y="6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7"/>
                  <a:pt x="20" y="7"/>
                  <a:pt x="20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9" y="8"/>
                  <a:pt x="18" y="10"/>
                  <a:pt x="16" y="11"/>
                </a:cubicBezTo>
                <a:cubicBezTo>
                  <a:pt x="15" y="12"/>
                  <a:pt x="14" y="12"/>
                  <a:pt x="13" y="12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2"/>
                  <a:pt x="13" y="12"/>
                  <a:pt x="13" y="12"/>
                </a:cubicBezTo>
                <a:cubicBezTo>
                  <a:pt x="8" y="12"/>
                  <a:pt x="5" y="11"/>
                  <a:pt x="2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2"/>
                  <a:pt x="4" y="12"/>
                  <a:pt x="4" y="12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7" y="11"/>
                  <a:pt x="7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0"/>
                  <a:pt x="7" y="9"/>
                  <a:pt x="7" y="9"/>
                </a:cubicBezTo>
                <a:cubicBezTo>
                  <a:pt x="7" y="8"/>
                  <a:pt x="7" y="8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6"/>
                  <a:pt x="13" y="6"/>
                  <a:pt x="14" y="5"/>
                </a:cubicBezTo>
                <a:cubicBezTo>
                  <a:pt x="15" y="4"/>
                  <a:pt x="16" y="3"/>
                  <a:pt x="16" y="3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2"/>
                  <a:pt x="15" y="2"/>
                  <a:pt x="15" y="2"/>
                </a:cubicBezTo>
                <a:cubicBezTo>
                  <a:pt x="16" y="3"/>
                  <a:pt x="16" y="4"/>
                  <a:pt x="17" y="5"/>
                </a:cubicBezTo>
                <a:cubicBezTo>
                  <a:pt x="17" y="6"/>
                  <a:pt x="18" y="6"/>
                  <a:pt x="18" y="7"/>
                </a:cubicBezTo>
                <a:cubicBezTo>
                  <a:pt x="18" y="8"/>
                  <a:pt x="18" y="8"/>
                  <a:pt x="19" y="8"/>
                </a:cubicBezTo>
                <a:cubicBezTo>
                  <a:pt x="19" y="8"/>
                  <a:pt x="20" y="8"/>
                  <a:pt x="20" y="8"/>
                </a:cubicBezTo>
                <a:lnTo>
                  <a:pt x="19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2" name="Freeform 288"/>
          <p:cNvSpPr>
            <a:spLocks/>
          </p:cNvSpPr>
          <p:nvPr/>
        </p:nvSpPr>
        <p:spPr bwMode="auto">
          <a:xfrm>
            <a:off x="3722688" y="6488113"/>
            <a:ext cx="176213" cy="119062"/>
          </a:xfrm>
          <a:custGeom>
            <a:avLst/>
            <a:gdLst>
              <a:gd name="T0" fmla="*/ 33 w 35"/>
              <a:gd name="T1" fmla="*/ 5 h 23"/>
              <a:gd name="T2" fmla="*/ 24 w 35"/>
              <a:gd name="T3" fmla="*/ 0 h 23"/>
              <a:gd name="T4" fmla="*/ 19 w 35"/>
              <a:gd name="T5" fmla="*/ 2 h 23"/>
              <a:gd name="T6" fmla="*/ 19 w 35"/>
              <a:gd name="T7" fmla="*/ 2 h 23"/>
              <a:gd name="T8" fmla="*/ 19 w 35"/>
              <a:gd name="T9" fmla="*/ 2 h 23"/>
              <a:gd name="T10" fmla="*/ 19 w 35"/>
              <a:gd name="T11" fmla="*/ 2 h 23"/>
              <a:gd name="T12" fmla="*/ 11 w 35"/>
              <a:gd name="T13" fmla="*/ 1 h 23"/>
              <a:gd name="T14" fmla="*/ 0 w 35"/>
              <a:gd name="T15" fmla="*/ 14 h 23"/>
              <a:gd name="T16" fmla="*/ 5 w 35"/>
              <a:gd name="T17" fmla="*/ 22 h 23"/>
              <a:gd name="T18" fmla="*/ 8 w 35"/>
              <a:gd name="T19" fmla="*/ 20 h 23"/>
              <a:gd name="T20" fmla="*/ 11 w 35"/>
              <a:gd name="T21" fmla="*/ 21 h 23"/>
              <a:gd name="T22" fmla="*/ 12 w 35"/>
              <a:gd name="T23" fmla="*/ 18 h 23"/>
              <a:gd name="T24" fmla="*/ 12 w 35"/>
              <a:gd name="T25" fmla="*/ 16 h 23"/>
              <a:gd name="T26" fmla="*/ 15 w 35"/>
              <a:gd name="T27" fmla="*/ 16 h 23"/>
              <a:gd name="T28" fmla="*/ 17 w 35"/>
              <a:gd name="T29" fmla="*/ 16 h 23"/>
              <a:gd name="T30" fmla="*/ 21 w 35"/>
              <a:gd name="T31" fmla="*/ 12 h 23"/>
              <a:gd name="T32" fmla="*/ 22 w 35"/>
              <a:gd name="T33" fmla="*/ 14 h 23"/>
              <a:gd name="T34" fmla="*/ 25 w 35"/>
              <a:gd name="T35" fmla="*/ 17 h 23"/>
              <a:gd name="T36" fmla="*/ 27 w 35"/>
              <a:gd name="T37" fmla="*/ 14 h 23"/>
              <a:gd name="T38" fmla="*/ 25 w 35"/>
              <a:gd name="T39" fmla="*/ 17 h 23"/>
              <a:gd name="T40" fmla="*/ 30 w 35"/>
              <a:gd name="T41" fmla="*/ 17 h 23"/>
              <a:gd name="T42" fmla="*/ 28 w 35"/>
              <a:gd name="T43" fmla="*/ 16 h 23"/>
              <a:gd name="T44" fmla="*/ 28 w 35"/>
              <a:gd name="T45" fmla="*/ 16 h 23"/>
              <a:gd name="T46" fmla="*/ 27 w 35"/>
              <a:gd name="T47" fmla="*/ 17 h 23"/>
              <a:gd name="T48" fmla="*/ 30 w 35"/>
              <a:gd name="T49" fmla="*/ 20 h 23"/>
              <a:gd name="T50" fmla="*/ 35 w 35"/>
              <a:gd name="T51" fmla="*/ 11 h 23"/>
              <a:gd name="T52" fmla="*/ 32 w 35"/>
              <a:gd name="T53" fmla="*/ 14 h 23"/>
              <a:gd name="T54" fmla="*/ 29 w 35"/>
              <a:gd name="T55" fmla="*/ 17 h 23"/>
              <a:gd name="T56" fmla="*/ 30 w 35"/>
              <a:gd name="T57" fmla="*/ 16 h 23"/>
              <a:gd name="T58" fmla="*/ 28 w 35"/>
              <a:gd name="T59" fmla="*/ 14 h 23"/>
              <a:gd name="T60" fmla="*/ 28 w 35"/>
              <a:gd name="T61" fmla="*/ 17 h 23"/>
              <a:gd name="T62" fmla="*/ 27 w 35"/>
              <a:gd name="T63" fmla="*/ 13 h 23"/>
              <a:gd name="T64" fmla="*/ 23 w 35"/>
              <a:gd name="T65" fmla="*/ 15 h 23"/>
              <a:gd name="T66" fmla="*/ 24 w 35"/>
              <a:gd name="T67" fmla="*/ 12 h 23"/>
              <a:gd name="T68" fmla="*/ 16 w 35"/>
              <a:gd name="T69" fmla="*/ 12 h 23"/>
              <a:gd name="T70" fmla="*/ 16 w 35"/>
              <a:gd name="T71" fmla="*/ 14 h 23"/>
              <a:gd name="T72" fmla="*/ 10 w 35"/>
              <a:gd name="T73" fmla="*/ 14 h 23"/>
              <a:gd name="T74" fmla="*/ 10 w 35"/>
              <a:gd name="T75" fmla="*/ 20 h 23"/>
              <a:gd name="T76" fmla="*/ 6 w 35"/>
              <a:gd name="T77" fmla="*/ 17 h 23"/>
              <a:gd name="T78" fmla="*/ 4 w 35"/>
              <a:gd name="T79" fmla="*/ 21 h 23"/>
              <a:gd name="T80" fmla="*/ 7 w 35"/>
              <a:gd name="T81" fmla="*/ 20 h 23"/>
              <a:gd name="T82" fmla="*/ 7 w 35"/>
              <a:gd name="T83" fmla="*/ 20 h 23"/>
              <a:gd name="T84" fmla="*/ 3 w 35"/>
              <a:gd name="T85" fmla="*/ 13 h 23"/>
              <a:gd name="T86" fmla="*/ 11 w 35"/>
              <a:gd name="T87" fmla="*/ 4 h 23"/>
              <a:gd name="T88" fmla="*/ 18 w 35"/>
              <a:gd name="T89" fmla="*/ 5 h 23"/>
              <a:gd name="T90" fmla="*/ 20 w 35"/>
              <a:gd name="T91" fmla="*/ 4 h 23"/>
              <a:gd name="T92" fmla="*/ 25 w 35"/>
              <a:gd name="T93" fmla="*/ 3 h 23"/>
              <a:gd name="T94" fmla="*/ 27 w 35"/>
              <a:gd name="T95" fmla="*/ 4 h 23"/>
              <a:gd name="T96" fmla="*/ 33 w 35"/>
              <a:gd name="T97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5" h="23">
                <a:moveTo>
                  <a:pt x="33" y="11"/>
                </a:moveTo>
                <a:cubicBezTo>
                  <a:pt x="35" y="11"/>
                  <a:pt x="35" y="11"/>
                  <a:pt x="35" y="11"/>
                </a:cubicBezTo>
                <a:cubicBezTo>
                  <a:pt x="34" y="9"/>
                  <a:pt x="34" y="7"/>
                  <a:pt x="33" y="5"/>
                </a:cubicBezTo>
                <a:cubicBezTo>
                  <a:pt x="32" y="3"/>
                  <a:pt x="30" y="2"/>
                  <a:pt x="29" y="1"/>
                </a:cubicBezTo>
                <a:cubicBezTo>
                  <a:pt x="27" y="0"/>
                  <a:pt x="26" y="0"/>
                  <a:pt x="2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1"/>
                  <a:pt x="21" y="1"/>
                </a:cubicBezTo>
                <a:cubicBezTo>
                  <a:pt x="20" y="1"/>
                  <a:pt x="20" y="1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7" y="1"/>
                  <a:pt x="16" y="1"/>
                </a:cubicBezTo>
                <a:cubicBezTo>
                  <a:pt x="16" y="1"/>
                  <a:pt x="15" y="1"/>
                  <a:pt x="13" y="1"/>
                </a:cubicBezTo>
                <a:cubicBezTo>
                  <a:pt x="12" y="1"/>
                  <a:pt x="12" y="1"/>
                  <a:pt x="11" y="1"/>
                </a:cubicBezTo>
                <a:cubicBezTo>
                  <a:pt x="8" y="1"/>
                  <a:pt x="6" y="3"/>
                  <a:pt x="4" y="5"/>
                </a:cubicBezTo>
                <a:cubicBezTo>
                  <a:pt x="2" y="7"/>
                  <a:pt x="0" y="10"/>
                  <a:pt x="0" y="1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6"/>
                  <a:pt x="2" y="19"/>
                  <a:pt x="3" y="20"/>
                </a:cubicBezTo>
                <a:cubicBezTo>
                  <a:pt x="4" y="22"/>
                  <a:pt x="5" y="22"/>
                  <a:pt x="5" y="22"/>
                </a:cubicBezTo>
                <a:cubicBezTo>
                  <a:pt x="5" y="23"/>
                  <a:pt x="6" y="23"/>
                  <a:pt x="6" y="23"/>
                </a:cubicBezTo>
                <a:cubicBezTo>
                  <a:pt x="7" y="22"/>
                  <a:pt x="7" y="22"/>
                  <a:pt x="7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1"/>
                  <a:pt x="9" y="21"/>
                  <a:pt x="9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1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9"/>
                  <a:pt x="12" y="18"/>
                  <a:pt x="12" y="18"/>
                </a:cubicBezTo>
                <a:cubicBezTo>
                  <a:pt x="12" y="17"/>
                  <a:pt x="12" y="17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7"/>
                  <a:pt x="16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5"/>
                  <a:pt x="18" y="15"/>
                  <a:pt x="19" y="14"/>
                </a:cubicBezTo>
                <a:cubicBezTo>
                  <a:pt x="20" y="13"/>
                  <a:pt x="21" y="12"/>
                  <a:pt x="21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1"/>
                  <a:pt x="20" y="11"/>
                  <a:pt x="20" y="11"/>
                </a:cubicBezTo>
                <a:cubicBezTo>
                  <a:pt x="21" y="12"/>
                  <a:pt x="21" y="13"/>
                  <a:pt x="22" y="14"/>
                </a:cubicBezTo>
                <a:cubicBezTo>
                  <a:pt x="22" y="15"/>
                  <a:pt x="23" y="15"/>
                  <a:pt x="23" y="16"/>
                </a:cubicBezTo>
                <a:cubicBezTo>
                  <a:pt x="23" y="17"/>
                  <a:pt x="23" y="17"/>
                  <a:pt x="24" y="17"/>
                </a:cubicBezTo>
                <a:cubicBezTo>
                  <a:pt x="24" y="17"/>
                  <a:pt x="25" y="17"/>
                  <a:pt x="25" y="17"/>
                </a:cubicBezTo>
                <a:cubicBezTo>
                  <a:pt x="25" y="17"/>
                  <a:pt x="26" y="16"/>
                  <a:pt x="27" y="16"/>
                </a:cubicBezTo>
                <a:cubicBezTo>
                  <a:pt x="27" y="16"/>
                  <a:pt x="28" y="15"/>
                  <a:pt x="28" y="15"/>
                </a:cubicBezTo>
                <a:cubicBezTo>
                  <a:pt x="27" y="14"/>
                  <a:pt x="27" y="14"/>
                  <a:pt x="2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6" y="18"/>
                  <a:pt x="26" y="18"/>
                </a:cubicBezTo>
                <a:cubicBezTo>
                  <a:pt x="26" y="19"/>
                  <a:pt x="27" y="19"/>
                  <a:pt x="28" y="18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6"/>
                  <a:pt x="29" y="16"/>
                  <a:pt x="29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7"/>
                  <a:pt x="27" y="17"/>
                </a:cubicBezTo>
                <a:cubicBezTo>
                  <a:pt x="27" y="18"/>
                  <a:pt x="27" y="18"/>
                  <a:pt x="27" y="19"/>
                </a:cubicBezTo>
                <a:cubicBezTo>
                  <a:pt x="27" y="19"/>
                  <a:pt x="27" y="19"/>
                  <a:pt x="28" y="20"/>
                </a:cubicBezTo>
                <a:cubicBezTo>
                  <a:pt x="28" y="20"/>
                  <a:pt x="29" y="20"/>
                  <a:pt x="30" y="20"/>
                </a:cubicBezTo>
                <a:cubicBezTo>
                  <a:pt x="31" y="20"/>
                  <a:pt x="32" y="20"/>
                  <a:pt x="33" y="19"/>
                </a:cubicBezTo>
                <a:cubicBezTo>
                  <a:pt x="34" y="18"/>
                  <a:pt x="35" y="16"/>
                  <a:pt x="35" y="14"/>
                </a:cubicBezTo>
                <a:cubicBezTo>
                  <a:pt x="35" y="13"/>
                  <a:pt x="35" y="12"/>
                  <a:pt x="35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2" y="12"/>
                  <a:pt x="32" y="13"/>
                  <a:pt x="32" y="14"/>
                </a:cubicBezTo>
                <a:cubicBezTo>
                  <a:pt x="32" y="16"/>
                  <a:pt x="32" y="16"/>
                  <a:pt x="31" y="17"/>
                </a:cubicBezTo>
                <a:cubicBezTo>
                  <a:pt x="31" y="17"/>
                  <a:pt x="31" y="17"/>
                  <a:pt x="30" y="17"/>
                </a:cubicBezTo>
                <a:cubicBezTo>
                  <a:pt x="30" y="17"/>
                  <a:pt x="29" y="17"/>
                  <a:pt x="29" y="17"/>
                </a:cubicBezTo>
                <a:cubicBezTo>
                  <a:pt x="28" y="18"/>
                  <a:pt x="28" y="18"/>
                  <a:pt x="28" y="18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8"/>
                  <a:pt x="30" y="17"/>
                  <a:pt x="30" y="16"/>
                </a:cubicBezTo>
                <a:cubicBezTo>
                  <a:pt x="30" y="16"/>
                  <a:pt x="30" y="15"/>
                  <a:pt x="30" y="15"/>
                </a:cubicBezTo>
                <a:cubicBezTo>
                  <a:pt x="30" y="15"/>
                  <a:pt x="30" y="14"/>
                  <a:pt x="29" y="14"/>
                </a:cubicBezTo>
                <a:cubicBezTo>
                  <a:pt x="29" y="14"/>
                  <a:pt x="28" y="14"/>
                  <a:pt x="28" y="14"/>
                </a:cubicBezTo>
                <a:cubicBezTo>
                  <a:pt x="26" y="16"/>
                  <a:pt x="26" y="16"/>
                  <a:pt x="26" y="16"/>
                </a:cubicBezTo>
                <a:cubicBezTo>
                  <a:pt x="27" y="17"/>
                  <a:pt x="27" y="17"/>
                  <a:pt x="27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8" y="13"/>
                  <a:pt x="27" y="13"/>
                </a:cubicBezTo>
                <a:cubicBezTo>
                  <a:pt x="27" y="13"/>
                  <a:pt x="26" y="13"/>
                  <a:pt x="26" y="13"/>
                </a:cubicBezTo>
                <a:cubicBezTo>
                  <a:pt x="26" y="13"/>
                  <a:pt x="25" y="13"/>
                  <a:pt x="25" y="14"/>
                </a:cubicBezTo>
                <a:cubicBezTo>
                  <a:pt x="24" y="14"/>
                  <a:pt x="24" y="14"/>
                  <a:pt x="23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4"/>
                  <a:pt x="25" y="13"/>
                  <a:pt x="24" y="12"/>
                </a:cubicBezTo>
                <a:cubicBezTo>
                  <a:pt x="24" y="11"/>
                  <a:pt x="23" y="11"/>
                  <a:pt x="22" y="9"/>
                </a:cubicBezTo>
                <a:cubicBezTo>
                  <a:pt x="22" y="9"/>
                  <a:pt x="21" y="9"/>
                  <a:pt x="20" y="9"/>
                </a:cubicBezTo>
                <a:cubicBezTo>
                  <a:pt x="19" y="10"/>
                  <a:pt x="17" y="11"/>
                  <a:pt x="16" y="12"/>
                </a:cubicBezTo>
                <a:cubicBezTo>
                  <a:pt x="15" y="13"/>
                  <a:pt x="14" y="14"/>
                  <a:pt x="14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3"/>
                  <a:pt x="15" y="13"/>
                </a:cubicBezTo>
                <a:cubicBezTo>
                  <a:pt x="15" y="13"/>
                  <a:pt x="14" y="13"/>
                  <a:pt x="13" y="13"/>
                </a:cubicBezTo>
                <a:cubicBezTo>
                  <a:pt x="12" y="13"/>
                  <a:pt x="11" y="13"/>
                  <a:pt x="10" y="14"/>
                </a:cubicBezTo>
                <a:cubicBezTo>
                  <a:pt x="10" y="14"/>
                  <a:pt x="9" y="15"/>
                  <a:pt x="9" y="16"/>
                </a:cubicBezTo>
                <a:cubicBezTo>
                  <a:pt x="9" y="17"/>
                  <a:pt x="9" y="20"/>
                  <a:pt x="9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18"/>
                  <a:pt x="11" y="18"/>
                  <a:pt x="11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6" y="17"/>
                  <a:pt x="6" y="17"/>
                </a:cubicBezTo>
                <a:cubicBezTo>
                  <a:pt x="5" y="17"/>
                  <a:pt x="5" y="17"/>
                  <a:pt x="5" y="18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6" y="19"/>
                  <a:pt x="5" y="18"/>
                </a:cubicBezTo>
                <a:cubicBezTo>
                  <a:pt x="4" y="17"/>
                  <a:pt x="3" y="15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1"/>
                  <a:pt x="4" y="9"/>
                  <a:pt x="6" y="7"/>
                </a:cubicBezTo>
                <a:cubicBezTo>
                  <a:pt x="8" y="5"/>
                  <a:pt x="10" y="4"/>
                  <a:pt x="11" y="4"/>
                </a:cubicBezTo>
                <a:cubicBezTo>
                  <a:pt x="12" y="4"/>
                  <a:pt x="13" y="4"/>
                  <a:pt x="13" y="4"/>
                </a:cubicBezTo>
                <a:cubicBezTo>
                  <a:pt x="14" y="4"/>
                  <a:pt x="15" y="4"/>
                  <a:pt x="16" y="4"/>
                </a:cubicBezTo>
                <a:cubicBezTo>
                  <a:pt x="17" y="4"/>
                  <a:pt x="17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20" y="5"/>
                  <a:pt x="20" y="4"/>
                </a:cubicBezTo>
                <a:cubicBezTo>
                  <a:pt x="21" y="4"/>
                  <a:pt x="22" y="4"/>
                  <a:pt x="23" y="3"/>
                </a:cubicBezTo>
                <a:cubicBezTo>
                  <a:pt x="24" y="3"/>
                  <a:pt x="24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6" y="3"/>
                  <a:pt x="27" y="4"/>
                </a:cubicBezTo>
                <a:cubicBezTo>
                  <a:pt x="28" y="4"/>
                  <a:pt x="29" y="5"/>
                  <a:pt x="30" y="7"/>
                </a:cubicBezTo>
                <a:cubicBezTo>
                  <a:pt x="31" y="8"/>
                  <a:pt x="31" y="9"/>
                  <a:pt x="32" y="11"/>
                </a:cubicBezTo>
                <a:lnTo>
                  <a:pt x="33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3" name="Freeform 289"/>
          <p:cNvSpPr>
            <a:spLocks/>
          </p:cNvSpPr>
          <p:nvPr/>
        </p:nvSpPr>
        <p:spPr bwMode="auto">
          <a:xfrm>
            <a:off x="3878263" y="6534150"/>
            <a:ext cx="130175" cy="206375"/>
          </a:xfrm>
          <a:custGeom>
            <a:avLst/>
            <a:gdLst>
              <a:gd name="T0" fmla="*/ 1 w 26"/>
              <a:gd name="T1" fmla="*/ 3 h 40"/>
              <a:gd name="T2" fmla="*/ 1 w 26"/>
              <a:gd name="T3" fmla="*/ 3 h 40"/>
              <a:gd name="T4" fmla="*/ 23 w 26"/>
              <a:gd name="T5" fmla="*/ 38 h 40"/>
              <a:gd name="T6" fmla="*/ 25 w 26"/>
              <a:gd name="T7" fmla="*/ 39 h 40"/>
              <a:gd name="T8" fmla="*/ 26 w 26"/>
              <a:gd name="T9" fmla="*/ 38 h 40"/>
              <a:gd name="T10" fmla="*/ 3 w 26"/>
              <a:gd name="T11" fmla="*/ 0 h 40"/>
              <a:gd name="T12" fmla="*/ 1 w 26"/>
              <a:gd name="T13" fmla="*/ 1 h 40"/>
              <a:gd name="T14" fmla="*/ 1 w 26"/>
              <a:gd name="T15" fmla="*/ 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40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3" y="4"/>
                  <a:pt x="19" y="16"/>
                  <a:pt x="23" y="38"/>
                </a:cubicBezTo>
                <a:cubicBezTo>
                  <a:pt x="23" y="39"/>
                  <a:pt x="24" y="40"/>
                  <a:pt x="25" y="39"/>
                </a:cubicBezTo>
                <a:cubicBezTo>
                  <a:pt x="25" y="39"/>
                  <a:pt x="26" y="38"/>
                  <a:pt x="26" y="38"/>
                </a:cubicBezTo>
                <a:cubicBezTo>
                  <a:pt x="21" y="13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4" name="Freeform 290"/>
          <p:cNvSpPr>
            <a:spLocks/>
          </p:cNvSpPr>
          <p:nvPr/>
        </p:nvSpPr>
        <p:spPr bwMode="auto">
          <a:xfrm>
            <a:off x="3873500" y="6575425"/>
            <a:ext cx="111125" cy="165100"/>
          </a:xfrm>
          <a:custGeom>
            <a:avLst/>
            <a:gdLst>
              <a:gd name="T0" fmla="*/ 0 w 22"/>
              <a:gd name="T1" fmla="*/ 2 h 32"/>
              <a:gd name="T2" fmla="*/ 3 w 22"/>
              <a:gd name="T3" fmla="*/ 6 h 32"/>
              <a:gd name="T4" fmla="*/ 12 w 22"/>
              <a:gd name="T5" fmla="*/ 19 h 32"/>
              <a:gd name="T6" fmla="*/ 16 w 22"/>
              <a:gd name="T7" fmla="*/ 26 h 32"/>
              <a:gd name="T8" fmla="*/ 19 w 22"/>
              <a:gd name="T9" fmla="*/ 30 h 32"/>
              <a:gd name="T10" fmla="*/ 20 w 22"/>
              <a:gd name="T11" fmla="*/ 31 h 32"/>
              <a:gd name="T12" fmla="*/ 21 w 22"/>
              <a:gd name="T13" fmla="*/ 29 h 32"/>
              <a:gd name="T14" fmla="*/ 17 w 22"/>
              <a:gd name="T15" fmla="*/ 22 h 32"/>
              <a:gd name="T16" fmla="*/ 3 w 22"/>
              <a:gd name="T17" fmla="*/ 0 h 32"/>
              <a:gd name="T18" fmla="*/ 1 w 22"/>
              <a:gd name="T19" fmla="*/ 0 h 32"/>
              <a:gd name="T20" fmla="*/ 0 w 22"/>
              <a:gd name="T21" fmla="*/ 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" h="32">
                <a:moveTo>
                  <a:pt x="0" y="2"/>
                </a:moveTo>
                <a:cubicBezTo>
                  <a:pt x="0" y="2"/>
                  <a:pt x="1" y="3"/>
                  <a:pt x="3" y="6"/>
                </a:cubicBezTo>
                <a:cubicBezTo>
                  <a:pt x="5" y="9"/>
                  <a:pt x="9" y="14"/>
                  <a:pt x="12" y="19"/>
                </a:cubicBezTo>
                <a:cubicBezTo>
                  <a:pt x="14" y="21"/>
                  <a:pt x="15" y="23"/>
                  <a:pt x="16" y="26"/>
                </a:cubicBezTo>
                <a:cubicBezTo>
                  <a:pt x="17" y="28"/>
                  <a:pt x="18" y="29"/>
                  <a:pt x="19" y="30"/>
                </a:cubicBezTo>
                <a:cubicBezTo>
                  <a:pt x="19" y="31"/>
                  <a:pt x="20" y="32"/>
                  <a:pt x="20" y="31"/>
                </a:cubicBezTo>
                <a:cubicBezTo>
                  <a:pt x="21" y="31"/>
                  <a:pt x="22" y="30"/>
                  <a:pt x="21" y="29"/>
                </a:cubicBezTo>
                <a:cubicBezTo>
                  <a:pt x="21" y="28"/>
                  <a:pt x="19" y="25"/>
                  <a:pt x="17" y="22"/>
                </a:cubicBezTo>
                <a:cubicBezTo>
                  <a:pt x="12" y="13"/>
                  <a:pt x="3" y="0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5" name="Freeform 291"/>
          <p:cNvSpPr>
            <a:spLocks/>
          </p:cNvSpPr>
          <p:nvPr/>
        </p:nvSpPr>
        <p:spPr bwMode="auto">
          <a:xfrm>
            <a:off x="3763963" y="6580188"/>
            <a:ext cx="153988" cy="134937"/>
          </a:xfrm>
          <a:custGeom>
            <a:avLst/>
            <a:gdLst>
              <a:gd name="T0" fmla="*/ 14 w 31"/>
              <a:gd name="T1" fmla="*/ 3 h 26"/>
              <a:gd name="T2" fmla="*/ 16 w 31"/>
              <a:gd name="T3" fmla="*/ 6 h 26"/>
              <a:gd name="T4" fmla="*/ 24 w 31"/>
              <a:gd name="T5" fmla="*/ 14 h 26"/>
              <a:gd name="T6" fmla="*/ 27 w 31"/>
              <a:gd name="T7" fmla="*/ 19 h 26"/>
              <a:gd name="T8" fmla="*/ 29 w 31"/>
              <a:gd name="T9" fmla="*/ 21 h 26"/>
              <a:gd name="T10" fmla="*/ 29 w 31"/>
              <a:gd name="T11" fmla="*/ 21 h 26"/>
              <a:gd name="T12" fmla="*/ 28 w 31"/>
              <a:gd name="T13" fmla="*/ 22 h 26"/>
              <a:gd name="T14" fmla="*/ 25 w 31"/>
              <a:gd name="T15" fmla="*/ 23 h 26"/>
              <a:gd name="T16" fmla="*/ 20 w 31"/>
              <a:gd name="T17" fmla="*/ 21 h 26"/>
              <a:gd name="T18" fmla="*/ 9 w 31"/>
              <a:gd name="T19" fmla="*/ 9 h 26"/>
              <a:gd name="T20" fmla="*/ 5 w 31"/>
              <a:gd name="T21" fmla="*/ 5 h 26"/>
              <a:gd name="T22" fmla="*/ 3 w 31"/>
              <a:gd name="T23" fmla="*/ 3 h 26"/>
              <a:gd name="T24" fmla="*/ 1 w 31"/>
              <a:gd name="T25" fmla="*/ 3 h 26"/>
              <a:gd name="T26" fmla="*/ 1 w 31"/>
              <a:gd name="T27" fmla="*/ 5 h 26"/>
              <a:gd name="T28" fmla="*/ 18 w 31"/>
              <a:gd name="T29" fmla="*/ 23 h 26"/>
              <a:gd name="T30" fmla="*/ 25 w 31"/>
              <a:gd name="T31" fmla="*/ 26 h 26"/>
              <a:gd name="T32" fmla="*/ 29 w 31"/>
              <a:gd name="T33" fmla="*/ 25 h 26"/>
              <a:gd name="T34" fmla="*/ 31 w 31"/>
              <a:gd name="T35" fmla="*/ 21 h 26"/>
              <a:gd name="T36" fmla="*/ 31 w 31"/>
              <a:gd name="T37" fmla="*/ 20 h 26"/>
              <a:gd name="T38" fmla="*/ 30 w 31"/>
              <a:gd name="T39" fmla="*/ 18 h 26"/>
              <a:gd name="T40" fmla="*/ 16 w 31"/>
              <a:gd name="T41" fmla="*/ 1 h 26"/>
              <a:gd name="T42" fmla="*/ 14 w 31"/>
              <a:gd name="T43" fmla="*/ 1 h 26"/>
              <a:gd name="T44" fmla="*/ 14 w 31"/>
              <a:gd name="T4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" h="26">
                <a:moveTo>
                  <a:pt x="14" y="3"/>
                </a:moveTo>
                <a:cubicBezTo>
                  <a:pt x="14" y="3"/>
                  <a:pt x="15" y="4"/>
                  <a:pt x="16" y="6"/>
                </a:cubicBezTo>
                <a:cubicBezTo>
                  <a:pt x="18" y="8"/>
                  <a:pt x="21" y="11"/>
                  <a:pt x="24" y="14"/>
                </a:cubicBezTo>
                <a:cubicBezTo>
                  <a:pt x="25" y="16"/>
                  <a:pt x="26" y="17"/>
                  <a:pt x="27" y="19"/>
                </a:cubicBezTo>
                <a:cubicBezTo>
                  <a:pt x="28" y="20"/>
                  <a:pt x="28" y="21"/>
                  <a:pt x="29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1"/>
                  <a:pt x="28" y="22"/>
                  <a:pt x="28" y="22"/>
                </a:cubicBezTo>
                <a:cubicBezTo>
                  <a:pt x="27" y="23"/>
                  <a:pt x="26" y="23"/>
                  <a:pt x="25" y="23"/>
                </a:cubicBezTo>
                <a:cubicBezTo>
                  <a:pt x="23" y="23"/>
                  <a:pt x="22" y="23"/>
                  <a:pt x="20" y="21"/>
                </a:cubicBezTo>
                <a:cubicBezTo>
                  <a:pt x="17" y="18"/>
                  <a:pt x="13" y="13"/>
                  <a:pt x="9" y="9"/>
                </a:cubicBezTo>
                <a:cubicBezTo>
                  <a:pt x="7" y="8"/>
                  <a:pt x="6" y="6"/>
                  <a:pt x="5" y="5"/>
                </a:cubicBezTo>
                <a:cubicBezTo>
                  <a:pt x="4" y="3"/>
                  <a:pt x="3" y="3"/>
                  <a:pt x="3" y="3"/>
                </a:cubicBezTo>
                <a:cubicBezTo>
                  <a:pt x="3" y="2"/>
                  <a:pt x="2" y="2"/>
                  <a:pt x="1" y="3"/>
                </a:cubicBezTo>
                <a:cubicBezTo>
                  <a:pt x="0" y="3"/>
                  <a:pt x="0" y="4"/>
                  <a:pt x="1" y="5"/>
                </a:cubicBezTo>
                <a:cubicBezTo>
                  <a:pt x="1" y="5"/>
                  <a:pt x="11" y="17"/>
                  <a:pt x="18" y="23"/>
                </a:cubicBezTo>
                <a:cubicBezTo>
                  <a:pt x="20" y="25"/>
                  <a:pt x="23" y="26"/>
                  <a:pt x="25" y="26"/>
                </a:cubicBezTo>
                <a:cubicBezTo>
                  <a:pt x="27" y="26"/>
                  <a:pt x="28" y="26"/>
                  <a:pt x="29" y="25"/>
                </a:cubicBezTo>
                <a:cubicBezTo>
                  <a:pt x="31" y="24"/>
                  <a:pt x="31" y="23"/>
                  <a:pt x="31" y="21"/>
                </a:cubicBezTo>
                <a:cubicBezTo>
                  <a:pt x="31" y="21"/>
                  <a:pt x="31" y="20"/>
                  <a:pt x="31" y="20"/>
                </a:cubicBezTo>
                <a:cubicBezTo>
                  <a:pt x="31" y="19"/>
                  <a:pt x="31" y="19"/>
                  <a:pt x="30" y="18"/>
                </a:cubicBezTo>
                <a:cubicBezTo>
                  <a:pt x="27" y="13"/>
                  <a:pt x="16" y="1"/>
                  <a:pt x="16" y="1"/>
                </a:cubicBezTo>
                <a:cubicBezTo>
                  <a:pt x="16" y="0"/>
                  <a:pt x="15" y="0"/>
                  <a:pt x="14" y="1"/>
                </a:cubicBezTo>
                <a:cubicBezTo>
                  <a:pt x="14" y="1"/>
                  <a:pt x="14" y="2"/>
                  <a:pt x="14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6" name="Freeform 292"/>
          <p:cNvSpPr>
            <a:spLocks/>
          </p:cNvSpPr>
          <p:nvPr/>
        </p:nvSpPr>
        <p:spPr bwMode="auto">
          <a:xfrm>
            <a:off x="3722688" y="6570663"/>
            <a:ext cx="141288" cy="169862"/>
          </a:xfrm>
          <a:custGeom>
            <a:avLst/>
            <a:gdLst>
              <a:gd name="T0" fmla="*/ 0 w 28"/>
              <a:gd name="T1" fmla="*/ 3 h 33"/>
              <a:gd name="T2" fmla="*/ 3 w 28"/>
              <a:gd name="T3" fmla="*/ 6 h 33"/>
              <a:gd name="T4" fmla="*/ 25 w 28"/>
              <a:gd name="T5" fmla="*/ 32 h 33"/>
              <a:gd name="T6" fmla="*/ 27 w 28"/>
              <a:gd name="T7" fmla="*/ 32 h 33"/>
              <a:gd name="T8" fmla="*/ 27 w 28"/>
              <a:gd name="T9" fmla="*/ 30 h 33"/>
              <a:gd name="T10" fmla="*/ 2 w 28"/>
              <a:gd name="T11" fmla="*/ 1 h 33"/>
              <a:gd name="T12" fmla="*/ 0 w 28"/>
              <a:gd name="T13" fmla="*/ 0 h 33"/>
              <a:gd name="T14" fmla="*/ 0 w 28"/>
              <a:gd name="T15" fmla="*/ 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33">
                <a:moveTo>
                  <a:pt x="0" y="3"/>
                </a:moveTo>
                <a:cubicBezTo>
                  <a:pt x="0" y="3"/>
                  <a:pt x="1" y="4"/>
                  <a:pt x="3" y="6"/>
                </a:cubicBezTo>
                <a:cubicBezTo>
                  <a:pt x="8" y="12"/>
                  <a:pt x="20" y="24"/>
                  <a:pt x="25" y="32"/>
                </a:cubicBezTo>
                <a:cubicBezTo>
                  <a:pt x="25" y="32"/>
                  <a:pt x="26" y="33"/>
                  <a:pt x="27" y="32"/>
                </a:cubicBezTo>
                <a:cubicBezTo>
                  <a:pt x="28" y="32"/>
                  <a:pt x="28" y="31"/>
                  <a:pt x="27" y="30"/>
                </a:cubicBezTo>
                <a:cubicBezTo>
                  <a:pt x="20" y="20"/>
                  <a:pt x="2" y="1"/>
                  <a:pt x="2" y="1"/>
                </a:cubicBezTo>
                <a:cubicBezTo>
                  <a:pt x="2" y="0"/>
                  <a:pt x="1" y="0"/>
                  <a:pt x="0" y="0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7" name="Freeform 293"/>
          <p:cNvSpPr>
            <a:spLocks/>
          </p:cNvSpPr>
          <p:nvPr/>
        </p:nvSpPr>
        <p:spPr bwMode="auto">
          <a:xfrm>
            <a:off x="3587750" y="6446838"/>
            <a:ext cx="120650" cy="293687"/>
          </a:xfrm>
          <a:custGeom>
            <a:avLst/>
            <a:gdLst>
              <a:gd name="T0" fmla="*/ 11 w 24"/>
              <a:gd name="T1" fmla="*/ 1 h 57"/>
              <a:gd name="T2" fmla="*/ 9 w 24"/>
              <a:gd name="T3" fmla="*/ 3 h 57"/>
              <a:gd name="T4" fmla="*/ 7 w 24"/>
              <a:gd name="T5" fmla="*/ 9 h 57"/>
              <a:gd name="T6" fmla="*/ 7 w 24"/>
              <a:gd name="T7" fmla="*/ 10 h 57"/>
              <a:gd name="T8" fmla="*/ 8 w 24"/>
              <a:gd name="T9" fmla="*/ 10 h 57"/>
              <a:gd name="T10" fmla="*/ 7 w 24"/>
              <a:gd name="T11" fmla="*/ 9 h 57"/>
              <a:gd name="T12" fmla="*/ 3 w 24"/>
              <a:gd name="T13" fmla="*/ 15 h 57"/>
              <a:gd name="T14" fmla="*/ 0 w 24"/>
              <a:gd name="T15" fmla="*/ 23 h 57"/>
              <a:gd name="T16" fmla="*/ 0 w 24"/>
              <a:gd name="T17" fmla="*/ 25 h 57"/>
              <a:gd name="T18" fmla="*/ 0 w 24"/>
              <a:gd name="T19" fmla="*/ 25 h 57"/>
              <a:gd name="T20" fmla="*/ 2 w 24"/>
              <a:gd name="T21" fmla="*/ 28 h 57"/>
              <a:gd name="T22" fmla="*/ 21 w 24"/>
              <a:gd name="T23" fmla="*/ 56 h 57"/>
              <a:gd name="T24" fmla="*/ 23 w 24"/>
              <a:gd name="T25" fmla="*/ 56 h 57"/>
              <a:gd name="T26" fmla="*/ 24 w 24"/>
              <a:gd name="T27" fmla="*/ 54 h 57"/>
              <a:gd name="T28" fmla="*/ 21 w 24"/>
              <a:gd name="T29" fmla="*/ 50 h 57"/>
              <a:gd name="T30" fmla="*/ 10 w 24"/>
              <a:gd name="T31" fmla="*/ 35 h 57"/>
              <a:gd name="T32" fmla="*/ 5 w 24"/>
              <a:gd name="T33" fmla="*/ 28 h 57"/>
              <a:gd name="T34" fmla="*/ 3 w 24"/>
              <a:gd name="T35" fmla="*/ 24 h 57"/>
              <a:gd name="T36" fmla="*/ 1 w 24"/>
              <a:gd name="T37" fmla="*/ 25 h 57"/>
              <a:gd name="T38" fmla="*/ 3 w 24"/>
              <a:gd name="T39" fmla="*/ 24 h 57"/>
              <a:gd name="T40" fmla="*/ 3 w 24"/>
              <a:gd name="T41" fmla="*/ 23 h 57"/>
              <a:gd name="T42" fmla="*/ 5 w 24"/>
              <a:gd name="T43" fmla="*/ 17 h 57"/>
              <a:gd name="T44" fmla="*/ 10 w 24"/>
              <a:gd name="T45" fmla="*/ 11 h 57"/>
              <a:gd name="T46" fmla="*/ 10 w 24"/>
              <a:gd name="T47" fmla="*/ 10 h 57"/>
              <a:gd name="T48" fmla="*/ 10 w 24"/>
              <a:gd name="T49" fmla="*/ 9 h 57"/>
              <a:gd name="T50" fmla="*/ 11 w 24"/>
              <a:gd name="T51" fmla="*/ 4 h 57"/>
              <a:gd name="T52" fmla="*/ 12 w 24"/>
              <a:gd name="T53" fmla="*/ 3 h 57"/>
              <a:gd name="T54" fmla="*/ 12 w 24"/>
              <a:gd name="T55" fmla="*/ 3 h 57"/>
              <a:gd name="T56" fmla="*/ 12 w 24"/>
              <a:gd name="T57" fmla="*/ 3 h 57"/>
              <a:gd name="T58" fmla="*/ 12 w 24"/>
              <a:gd name="T59" fmla="*/ 3 h 57"/>
              <a:gd name="T60" fmla="*/ 12 w 24"/>
              <a:gd name="T61" fmla="*/ 3 h 57"/>
              <a:gd name="T62" fmla="*/ 12 w 24"/>
              <a:gd name="T63" fmla="*/ 3 h 57"/>
              <a:gd name="T64" fmla="*/ 12 w 24"/>
              <a:gd name="T65" fmla="*/ 3 h 57"/>
              <a:gd name="T66" fmla="*/ 12 w 24"/>
              <a:gd name="T67" fmla="*/ 3 h 57"/>
              <a:gd name="T68" fmla="*/ 13 w 24"/>
              <a:gd name="T69" fmla="*/ 1 h 57"/>
              <a:gd name="T70" fmla="*/ 11 w 24"/>
              <a:gd name="T71" fmla="*/ 1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4" h="57">
                <a:moveTo>
                  <a:pt x="11" y="1"/>
                </a:moveTo>
                <a:cubicBezTo>
                  <a:pt x="10" y="1"/>
                  <a:pt x="10" y="1"/>
                  <a:pt x="9" y="3"/>
                </a:cubicBezTo>
                <a:cubicBezTo>
                  <a:pt x="8" y="4"/>
                  <a:pt x="7" y="6"/>
                  <a:pt x="7" y="9"/>
                </a:cubicBezTo>
                <a:cubicBezTo>
                  <a:pt x="7" y="9"/>
                  <a:pt x="7" y="10"/>
                  <a:pt x="7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9"/>
                  <a:pt x="7" y="9"/>
                  <a:pt x="7" y="9"/>
                </a:cubicBezTo>
                <a:cubicBezTo>
                  <a:pt x="6" y="11"/>
                  <a:pt x="5" y="13"/>
                  <a:pt x="3" y="15"/>
                </a:cubicBezTo>
                <a:cubicBezTo>
                  <a:pt x="1" y="18"/>
                  <a:pt x="0" y="20"/>
                  <a:pt x="0" y="23"/>
                </a:cubicBezTo>
                <a:cubicBezTo>
                  <a:pt x="0" y="24"/>
                  <a:pt x="0" y="24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6"/>
                  <a:pt x="1" y="27"/>
                  <a:pt x="2" y="28"/>
                </a:cubicBezTo>
                <a:cubicBezTo>
                  <a:pt x="6" y="35"/>
                  <a:pt x="21" y="56"/>
                  <a:pt x="21" y="56"/>
                </a:cubicBezTo>
                <a:cubicBezTo>
                  <a:pt x="22" y="56"/>
                  <a:pt x="23" y="57"/>
                  <a:pt x="23" y="56"/>
                </a:cubicBezTo>
                <a:cubicBezTo>
                  <a:pt x="24" y="56"/>
                  <a:pt x="24" y="55"/>
                  <a:pt x="24" y="54"/>
                </a:cubicBezTo>
                <a:cubicBezTo>
                  <a:pt x="24" y="54"/>
                  <a:pt x="22" y="52"/>
                  <a:pt x="21" y="50"/>
                </a:cubicBezTo>
                <a:cubicBezTo>
                  <a:pt x="18" y="46"/>
                  <a:pt x="14" y="40"/>
                  <a:pt x="10" y="35"/>
                </a:cubicBezTo>
                <a:cubicBezTo>
                  <a:pt x="8" y="32"/>
                  <a:pt x="7" y="30"/>
                  <a:pt x="5" y="28"/>
                </a:cubicBezTo>
                <a:cubicBezTo>
                  <a:pt x="4" y="26"/>
                  <a:pt x="3" y="24"/>
                  <a:pt x="3" y="24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3"/>
                </a:cubicBezTo>
                <a:cubicBezTo>
                  <a:pt x="3" y="21"/>
                  <a:pt x="4" y="19"/>
                  <a:pt x="5" y="17"/>
                </a:cubicBezTo>
                <a:cubicBezTo>
                  <a:pt x="7" y="15"/>
                  <a:pt x="9" y="13"/>
                  <a:pt x="10" y="11"/>
                </a:cubicBezTo>
                <a:cubicBezTo>
                  <a:pt x="10" y="11"/>
                  <a:pt x="10" y="10"/>
                  <a:pt x="10" y="10"/>
                </a:cubicBezTo>
                <a:cubicBezTo>
                  <a:pt x="10" y="10"/>
                  <a:pt x="10" y="9"/>
                  <a:pt x="10" y="9"/>
                </a:cubicBezTo>
                <a:cubicBezTo>
                  <a:pt x="10" y="7"/>
                  <a:pt x="10" y="5"/>
                  <a:pt x="11" y="4"/>
                </a:cubicBezTo>
                <a:cubicBezTo>
                  <a:pt x="11" y="4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1" y="0"/>
                  <a:pt x="11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8" name="Freeform 294"/>
          <p:cNvSpPr>
            <a:spLocks/>
          </p:cNvSpPr>
          <p:nvPr/>
        </p:nvSpPr>
        <p:spPr bwMode="auto">
          <a:xfrm>
            <a:off x="3571875" y="6565900"/>
            <a:ext cx="30163" cy="30162"/>
          </a:xfrm>
          <a:custGeom>
            <a:avLst/>
            <a:gdLst>
              <a:gd name="T0" fmla="*/ 3 w 6"/>
              <a:gd name="T1" fmla="*/ 1 h 6"/>
              <a:gd name="T2" fmla="*/ 1 w 6"/>
              <a:gd name="T3" fmla="*/ 3 h 6"/>
              <a:gd name="T4" fmla="*/ 1 w 6"/>
              <a:gd name="T5" fmla="*/ 5 h 6"/>
              <a:gd name="T6" fmla="*/ 3 w 6"/>
              <a:gd name="T7" fmla="*/ 5 h 6"/>
              <a:gd name="T8" fmla="*/ 6 w 6"/>
              <a:gd name="T9" fmla="*/ 2 h 6"/>
              <a:gd name="T10" fmla="*/ 5 w 6"/>
              <a:gd name="T11" fmla="*/ 0 h 6"/>
              <a:gd name="T12" fmla="*/ 3 w 6"/>
              <a:gd name="T13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3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6"/>
                  <a:pt x="3" y="5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5" y="0"/>
                </a:cubicBezTo>
                <a:cubicBezTo>
                  <a:pt x="5" y="0"/>
                  <a:pt x="4" y="0"/>
                  <a:pt x="3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9" name="Freeform 295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3 w 44"/>
              <a:gd name="T3" fmla="*/ 14 h 49"/>
              <a:gd name="T4" fmla="*/ 14 w 44"/>
              <a:gd name="T5" fmla="*/ 13 h 49"/>
              <a:gd name="T6" fmla="*/ 25 w 44"/>
              <a:gd name="T7" fmla="*/ 2 h 49"/>
              <a:gd name="T8" fmla="*/ 24 w 44"/>
              <a:gd name="T9" fmla="*/ 1 h 49"/>
              <a:gd name="T10" fmla="*/ 23 w 44"/>
              <a:gd name="T11" fmla="*/ 1 h 49"/>
              <a:gd name="T12" fmla="*/ 27 w 44"/>
              <a:gd name="T13" fmla="*/ 12 h 49"/>
              <a:gd name="T14" fmla="*/ 30 w 44"/>
              <a:gd name="T15" fmla="*/ 19 h 49"/>
              <a:gd name="T16" fmla="*/ 32 w 44"/>
              <a:gd name="T17" fmla="*/ 25 h 49"/>
              <a:gd name="T18" fmla="*/ 34 w 44"/>
              <a:gd name="T19" fmla="*/ 30 h 49"/>
              <a:gd name="T20" fmla="*/ 41 w 44"/>
              <a:gd name="T21" fmla="*/ 48 h 49"/>
              <a:gd name="T22" fmla="*/ 43 w 44"/>
              <a:gd name="T23" fmla="*/ 49 h 49"/>
              <a:gd name="T24" fmla="*/ 43 w 44"/>
              <a:gd name="T25" fmla="*/ 47 h 49"/>
              <a:gd name="T26" fmla="*/ 39 w 44"/>
              <a:gd name="T27" fmla="*/ 37 h 49"/>
              <a:gd name="T28" fmla="*/ 36 w 44"/>
              <a:gd name="T29" fmla="*/ 29 h 49"/>
              <a:gd name="T30" fmla="*/ 34 w 44"/>
              <a:gd name="T31" fmla="*/ 24 h 49"/>
              <a:gd name="T32" fmla="*/ 32 w 44"/>
              <a:gd name="T33" fmla="*/ 19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2 w 44"/>
              <a:gd name="T41" fmla="*/ 12 h 49"/>
              <a:gd name="T42" fmla="*/ 1 w 44"/>
              <a:gd name="T43" fmla="*/ 17 h 49"/>
              <a:gd name="T44" fmla="*/ 1 w 44"/>
              <a:gd name="T45" fmla="*/ 19 h 49"/>
              <a:gd name="T46" fmla="*/ 2 w 44"/>
              <a:gd name="T47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13" y="14"/>
                  <a:pt x="13" y="14"/>
                  <a:pt x="13" y="14"/>
                </a:cubicBezTo>
                <a:cubicBezTo>
                  <a:pt x="14" y="13"/>
                  <a:pt x="14" y="13"/>
                  <a:pt x="14" y="13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2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7" y="37"/>
                  <a:pt x="41" y="48"/>
                  <a:pt x="41" y="48"/>
                </a:cubicBezTo>
                <a:cubicBezTo>
                  <a:pt x="42" y="49"/>
                  <a:pt x="42" y="49"/>
                  <a:pt x="43" y="49"/>
                </a:cubicBezTo>
                <a:cubicBezTo>
                  <a:pt x="43" y="49"/>
                  <a:pt x="44" y="48"/>
                  <a:pt x="43" y="47"/>
                </a:cubicBezTo>
                <a:cubicBezTo>
                  <a:pt x="43" y="47"/>
                  <a:pt x="41" y="42"/>
                  <a:pt x="39" y="37"/>
                </a:cubicBezTo>
                <a:cubicBezTo>
                  <a:pt x="38" y="34"/>
                  <a:pt x="37" y="32"/>
                  <a:pt x="36" y="29"/>
                </a:cubicBezTo>
                <a:cubicBezTo>
                  <a:pt x="35" y="27"/>
                  <a:pt x="34" y="25"/>
                  <a:pt x="34" y="24"/>
                </a:cubicBezTo>
                <a:cubicBezTo>
                  <a:pt x="34" y="23"/>
                  <a:pt x="33" y="21"/>
                  <a:pt x="32" y="19"/>
                </a:cubicBezTo>
                <a:cubicBezTo>
                  <a:pt x="29" y="11"/>
                  <a:pt x="25" y="1"/>
                  <a:pt x="25" y="1"/>
                </a:cubicBezTo>
                <a:cubicBezTo>
                  <a:pt x="25" y="0"/>
                  <a:pt x="24" y="0"/>
                  <a:pt x="24" y="0"/>
                </a:cubicBezTo>
                <a:cubicBezTo>
                  <a:pt x="24" y="0"/>
                  <a:pt x="23" y="0"/>
                  <a:pt x="23" y="0"/>
                </a:cubicBezTo>
                <a:cubicBezTo>
                  <a:pt x="12" y="12"/>
                  <a:pt x="12" y="12"/>
                  <a:pt x="12" y="12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1" y="19"/>
                </a:cubicBezTo>
                <a:cubicBezTo>
                  <a:pt x="1" y="19"/>
                  <a:pt x="1" y="19"/>
                  <a:pt x="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0" name="Freeform 296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4 w 44"/>
              <a:gd name="T3" fmla="*/ 14 h 49"/>
              <a:gd name="T4" fmla="*/ 25 w 44"/>
              <a:gd name="T5" fmla="*/ 2 h 49"/>
              <a:gd name="T6" fmla="*/ 24 w 44"/>
              <a:gd name="T7" fmla="*/ 1 h 49"/>
              <a:gd name="T8" fmla="*/ 22 w 44"/>
              <a:gd name="T9" fmla="*/ 1 h 49"/>
              <a:gd name="T10" fmla="*/ 23 w 44"/>
              <a:gd name="T11" fmla="*/ 1 h 49"/>
              <a:gd name="T12" fmla="*/ 30 w 44"/>
              <a:gd name="T13" fmla="*/ 19 h 49"/>
              <a:gd name="T14" fmla="*/ 34 w 44"/>
              <a:gd name="T15" fmla="*/ 30 h 49"/>
              <a:gd name="T16" fmla="*/ 41 w 44"/>
              <a:gd name="T17" fmla="*/ 48 h 49"/>
              <a:gd name="T18" fmla="*/ 42 w 44"/>
              <a:gd name="T19" fmla="*/ 49 h 49"/>
              <a:gd name="T20" fmla="*/ 44 w 44"/>
              <a:gd name="T21" fmla="*/ 48 h 49"/>
              <a:gd name="T22" fmla="*/ 44 w 44"/>
              <a:gd name="T23" fmla="*/ 47 h 49"/>
              <a:gd name="T24" fmla="*/ 43 w 44"/>
              <a:gd name="T25" fmla="*/ 47 h 49"/>
              <a:gd name="T26" fmla="*/ 44 w 44"/>
              <a:gd name="T27" fmla="*/ 47 h 49"/>
              <a:gd name="T28" fmla="*/ 44 w 44"/>
              <a:gd name="T29" fmla="*/ 47 h 49"/>
              <a:gd name="T30" fmla="*/ 36 w 44"/>
              <a:gd name="T31" fmla="*/ 29 h 49"/>
              <a:gd name="T32" fmla="*/ 33 w 44"/>
              <a:gd name="T33" fmla="*/ 18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 w 44"/>
              <a:gd name="T41" fmla="*/ 17 h 49"/>
              <a:gd name="T42" fmla="*/ 0 w 44"/>
              <a:gd name="T43" fmla="*/ 19 h 49"/>
              <a:gd name="T44" fmla="*/ 2 w 44"/>
              <a:gd name="T45" fmla="*/ 19 h 49"/>
              <a:gd name="T46" fmla="*/ 2 w 44"/>
              <a:gd name="T47" fmla="*/ 19 h 49"/>
              <a:gd name="T48" fmla="*/ 1 w 44"/>
              <a:gd name="T49" fmla="*/ 18 h 49"/>
              <a:gd name="T50" fmla="*/ 1 w 44"/>
              <a:gd name="T51" fmla="*/ 17 h 49"/>
              <a:gd name="T52" fmla="*/ 23 w 44"/>
              <a:gd name="T53" fmla="*/ 0 h 49"/>
              <a:gd name="T54" fmla="*/ 24 w 44"/>
              <a:gd name="T55" fmla="*/ 0 h 49"/>
              <a:gd name="T56" fmla="*/ 25 w 44"/>
              <a:gd name="T57" fmla="*/ 1 h 49"/>
              <a:gd name="T58" fmla="*/ 25 w 44"/>
              <a:gd name="T59" fmla="*/ 1 h 49"/>
              <a:gd name="T60" fmla="*/ 25 w 44"/>
              <a:gd name="T61" fmla="*/ 1 h 49"/>
              <a:gd name="T62" fmla="*/ 25 w 44"/>
              <a:gd name="T63" fmla="*/ 1 h 49"/>
              <a:gd name="T64" fmla="*/ 34 w 44"/>
              <a:gd name="T65" fmla="*/ 24 h 49"/>
              <a:gd name="T66" fmla="*/ 39 w 44"/>
              <a:gd name="T67" fmla="*/ 37 h 49"/>
              <a:gd name="T68" fmla="*/ 43 w 44"/>
              <a:gd name="T69" fmla="*/ 47 h 49"/>
              <a:gd name="T70" fmla="*/ 43 w 44"/>
              <a:gd name="T71" fmla="*/ 47 h 49"/>
              <a:gd name="T72" fmla="*/ 43 w 44"/>
              <a:gd name="T73" fmla="*/ 47 h 49"/>
              <a:gd name="T74" fmla="*/ 43 w 44"/>
              <a:gd name="T75" fmla="*/ 47 h 49"/>
              <a:gd name="T76" fmla="*/ 43 w 44"/>
              <a:gd name="T77" fmla="*/ 47 h 49"/>
              <a:gd name="T78" fmla="*/ 43 w 44"/>
              <a:gd name="T79" fmla="*/ 48 h 49"/>
              <a:gd name="T80" fmla="*/ 42 w 44"/>
              <a:gd name="T81" fmla="*/ 49 h 49"/>
              <a:gd name="T82" fmla="*/ 41 w 44"/>
              <a:gd name="T83" fmla="*/ 48 h 49"/>
              <a:gd name="T84" fmla="*/ 34 w 44"/>
              <a:gd name="T85" fmla="*/ 30 h 49"/>
              <a:gd name="T86" fmla="*/ 30 w 44"/>
              <a:gd name="T87" fmla="*/ 19 h 49"/>
              <a:gd name="T88" fmla="*/ 24 w 44"/>
              <a:gd name="T89" fmla="*/ 4 h 49"/>
              <a:gd name="T90" fmla="*/ 23 w 44"/>
              <a:gd name="T91" fmla="*/ 1 h 49"/>
              <a:gd name="T92" fmla="*/ 23 w 44"/>
              <a:gd name="T93" fmla="*/ 1 h 49"/>
              <a:gd name="T94" fmla="*/ 23 w 44"/>
              <a:gd name="T95" fmla="*/ 1 h 49"/>
              <a:gd name="T96" fmla="*/ 23 w 44"/>
              <a:gd name="T97" fmla="*/ 1 h 49"/>
              <a:gd name="T98" fmla="*/ 23 w 44"/>
              <a:gd name="T99" fmla="*/ 1 h 49"/>
              <a:gd name="T100" fmla="*/ 23 w 44"/>
              <a:gd name="T101" fmla="*/ 1 h 49"/>
              <a:gd name="T102" fmla="*/ 23 w 44"/>
              <a:gd name="T103" fmla="*/ 1 h 49"/>
              <a:gd name="T104" fmla="*/ 23 w 44"/>
              <a:gd name="T105" fmla="*/ 1 h 49"/>
              <a:gd name="T106" fmla="*/ 23 w 44"/>
              <a:gd name="T107" fmla="*/ 2 h 49"/>
              <a:gd name="T108" fmla="*/ 24 w 44"/>
              <a:gd name="T109" fmla="*/ 2 h 49"/>
              <a:gd name="T110" fmla="*/ 13 w 44"/>
              <a:gd name="T111" fmla="*/ 13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2" y="19"/>
                  <a:pt x="2" y="19"/>
                  <a:pt x="2" y="19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1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5" y="34"/>
                  <a:pt x="37" y="38"/>
                  <a:pt x="38" y="42"/>
                </a:cubicBezTo>
                <a:cubicBezTo>
                  <a:pt x="40" y="46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9"/>
                  <a:pt x="42" y="49"/>
                  <a:pt x="42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4" y="48"/>
                  <a:pt x="44" y="48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2" y="42"/>
                  <a:pt x="39" y="37"/>
                </a:cubicBezTo>
                <a:cubicBezTo>
                  <a:pt x="38" y="34"/>
                  <a:pt x="37" y="31"/>
                  <a:pt x="36" y="29"/>
                </a:cubicBezTo>
                <a:cubicBezTo>
                  <a:pt x="35" y="27"/>
                  <a:pt x="35" y="25"/>
                  <a:pt x="34" y="24"/>
                </a:cubicBezTo>
                <a:cubicBezTo>
                  <a:pt x="34" y="23"/>
                  <a:pt x="33" y="21"/>
                  <a:pt x="33" y="18"/>
                </a:cubicBezTo>
                <a:cubicBezTo>
                  <a:pt x="30" y="11"/>
                  <a:pt x="25" y="0"/>
                  <a:pt x="25" y="0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2" y="11"/>
                  <a:pt x="12" y="11"/>
                  <a:pt x="12" y="1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1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1" y="19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7"/>
                  <a:pt x="1" y="17"/>
                </a:cubicBezTo>
                <a:cubicBezTo>
                  <a:pt x="12" y="12"/>
                  <a:pt x="12" y="12"/>
                  <a:pt x="12" y="12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9" y="11"/>
                  <a:pt x="32" y="19"/>
                </a:cubicBezTo>
                <a:cubicBezTo>
                  <a:pt x="33" y="21"/>
                  <a:pt x="34" y="23"/>
                  <a:pt x="34" y="24"/>
                </a:cubicBezTo>
                <a:cubicBezTo>
                  <a:pt x="34" y="25"/>
                  <a:pt x="35" y="27"/>
                  <a:pt x="36" y="29"/>
                </a:cubicBezTo>
                <a:cubicBezTo>
                  <a:pt x="37" y="32"/>
                  <a:pt x="38" y="35"/>
                  <a:pt x="39" y="37"/>
                </a:cubicBezTo>
                <a:cubicBezTo>
                  <a:pt x="40" y="40"/>
                  <a:pt x="41" y="42"/>
                  <a:pt x="42" y="44"/>
                </a:cubicBezTo>
                <a:cubicBezTo>
                  <a:pt x="42" y="45"/>
                  <a:pt x="42" y="46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37" y="37"/>
                  <a:pt x="34" y="30"/>
                </a:cubicBezTo>
                <a:cubicBezTo>
                  <a:pt x="33" y="27"/>
                  <a:pt x="33" y="26"/>
                  <a:pt x="32" y="24"/>
                </a:cubicBezTo>
                <a:cubicBezTo>
                  <a:pt x="32" y="24"/>
                  <a:pt x="31" y="22"/>
                  <a:pt x="30" y="19"/>
                </a:cubicBezTo>
                <a:cubicBezTo>
                  <a:pt x="30" y="17"/>
                  <a:pt x="28" y="14"/>
                  <a:pt x="27" y="11"/>
                </a:cubicBezTo>
                <a:cubicBezTo>
                  <a:pt x="26" y="9"/>
                  <a:pt x="25" y="6"/>
                  <a:pt x="24" y="4"/>
                </a:cubicBezTo>
                <a:cubicBezTo>
                  <a:pt x="24" y="3"/>
                  <a:pt x="24" y="3"/>
                  <a:pt x="23" y="2"/>
                </a:cubicBezTo>
                <a:cubicBezTo>
                  <a:pt x="23" y="2"/>
                  <a:pt x="23" y="2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3" y="2"/>
                  <a:pt x="23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2"/>
                  <a:pt x="24" y="2"/>
                  <a:pt x="24" y="2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2" y="19"/>
                  <a:pt x="2" y="19"/>
                  <a:pt x="2" y="1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1" name="Freeform 297"/>
          <p:cNvSpPr>
            <a:spLocks/>
          </p:cNvSpPr>
          <p:nvPr/>
        </p:nvSpPr>
        <p:spPr bwMode="auto">
          <a:xfrm>
            <a:off x="7923213" y="6591300"/>
            <a:ext cx="125413" cy="169862"/>
          </a:xfrm>
          <a:custGeom>
            <a:avLst/>
            <a:gdLst>
              <a:gd name="T0" fmla="*/ 24 w 25"/>
              <a:gd name="T1" fmla="*/ 8 h 33"/>
              <a:gd name="T2" fmla="*/ 7 w 25"/>
              <a:gd name="T3" fmla="*/ 3 h 33"/>
              <a:gd name="T4" fmla="*/ 5 w 25"/>
              <a:gd name="T5" fmla="*/ 0 h 33"/>
              <a:gd name="T6" fmla="*/ 4 w 25"/>
              <a:gd name="T7" fmla="*/ 0 h 33"/>
              <a:gd name="T8" fmla="*/ 2 w 25"/>
              <a:gd name="T9" fmla="*/ 1 h 33"/>
              <a:gd name="T10" fmla="*/ 0 w 25"/>
              <a:gd name="T11" fmla="*/ 5 h 33"/>
              <a:gd name="T12" fmla="*/ 1 w 25"/>
              <a:gd name="T13" fmla="*/ 9 h 33"/>
              <a:gd name="T14" fmla="*/ 4 w 25"/>
              <a:gd name="T15" fmla="*/ 24 h 33"/>
              <a:gd name="T16" fmla="*/ 6 w 25"/>
              <a:gd name="T17" fmla="*/ 32 h 33"/>
              <a:gd name="T18" fmla="*/ 8 w 25"/>
              <a:gd name="T19" fmla="*/ 33 h 33"/>
              <a:gd name="T20" fmla="*/ 9 w 25"/>
              <a:gd name="T21" fmla="*/ 32 h 33"/>
              <a:gd name="T22" fmla="*/ 3 w 25"/>
              <a:gd name="T23" fmla="*/ 9 h 33"/>
              <a:gd name="T24" fmla="*/ 2 w 25"/>
              <a:gd name="T25" fmla="*/ 5 h 33"/>
              <a:gd name="T26" fmla="*/ 3 w 25"/>
              <a:gd name="T27" fmla="*/ 3 h 33"/>
              <a:gd name="T28" fmla="*/ 4 w 25"/>
              <a:gd name="T29" fmla="*/ 2 h 33"/>
              <a:gd name="T30" fmla="*/ 4 w 25"/>
              <a:gd name="T31" fmla="*/ 2 h 33"/>
              <a:gd name="T32" fmla="*/ 4 w 25"/>
              <a:gd name="T33" fmla="*/ 2 h 33"/>
              <a:gd name="T34" fmla="*/ 4 w 25"/>
              <a:gd name="T35" fmla="*/ 1 h 33"/>
              <a:gd name="T36" fmla="*/ 3 w 25"/>
              <a:gd name="T37" fmla="*/ 2 h 33"/>
              <a:gd name="T38" fmla="*/ 6 w 25"/>
              <a:gd name="T39" fmla="*/ 5 h 33"/>
              <a:gd name="T40" fmla="*/ 6 w 25"/>
              <a:gd name="T41" fmla="*/ 5 h 33"/>
              <a:gd name="T42" fmla="*/ 24 w 25"/>
              <a:gd name="T43" fmla="*/ 10 h 33"/>
              <a:gd name="T44" fmla="*/ 25 w 25"/>
              <a:gd name="T45" fmla="*/ 9 h 33"/>
              <a:gd name="T46" fmla="*/ 24 w 25"/>
              <a:gd name="T47" fmla="*/ 8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5" h="33">
                <a:moveTo>
                  <a:pt x="24" y="8"/>
                </a:move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6"/>
                  <a:pt x="0" y="8"/>
                  <a:pt x="1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8"/>
                  <a:pt x="6" y="32"/>
                  <a:pt x="6" y="32"/>
                </a:cubicBezTo>
                <a:cubicBezTo>
                  <a:pt x="6" y="33"/>
                  <a:pt x="7" y="33"/>
                  <a:pt x="8" y="33"/>
                </a:cubicBezTo>
                <a:cubicBezTo>
                  <a:pt x="8" y="33"/>
                  <a:pt x="9" y="33"/>
                  <a:pt x="9" y="32"/>
                </a:cubicBezTo>
                <a:cubicBezTo>
                  <a:pt x="8" y="32"/>
                  <a:pt x="5" y="16"/>
                  <a:pt x="3" y="9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3" y="3"/>
                  <a:pt x="3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10"/>
                  <a:pt x="25" y="9"/>
                </a:cubicBezTo>
                <a:cubicBezTo>
                  <a:pt x="25" y="9"/>
                  <a:pt x="25" y="8"/>
                  <a:pt x="24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2" name="Freeform 298"/>
          <p:cNvSpPr>
            <a:spLocks/>
          </p:cNvSpPr>
          <p:nvPr/>
        </p:nvSpPr>
        <p:spPr bwMode="auto">
          <a:xfrm>
            <a:off x="7923213" y="6591300"/>
            <a:ext cx="125413" cy="174625"/>
          </a:xfrm>
          <a:custGeom>
            <a:avLst/>
            <a:gdLst>
              <a:gd name="T0" fmla="*/ 24 w 25"/>
              <a:gd name="T1" fmla="*/ 8 h 34"/>
              <a:gd name="T2" fmla="*/ 5 w 25"/>
              <a:gd name="T3" fmla="*/ 0 h 34"/>
              <a:gd name="T4" fmla="*/ 4 w 25"/>
              <a:gd name="T5" fmla="*/ 0 h 34"/>
              <a:gd name="T6" fmla="*/ 4 w 25"/>
              <a:gd name="T7" fmla="*/ 0 h 34"/>
              <a:gd name="T8" fmla="*/ 0 w 25"/>
              <a:gd name="T9" fmla="*/ 5 h 34"/>
              <a:gd name="T10" fmla="*/ 0 w 25"/>
              <a:gd name="T11" fmla="*/ 5 h 34"/>
              <a:gd name="T12" fmla="*/ 0 w 25"/>
              <a:gd name="T13" fmla="*/ 9 h 34"/>
              <a:gd name="T14" fmla="*/ 5 w 25"/>
              <a:gd name="T15" fmla="*/ 30 h 34"/>
              <a:gd name="T16" fmla="*/ 6 w 25"/>
              <a:gd name="T17" fmla="*/ 32 h 34"/>
              <a:gd name="T18" fmla="*/ 6 w 25"/>
              <a:gd name="T19" fmla="*/ 32 h 34"/>
              <a:gd name="T20" fmla="*/ 6 w 25"/>
              <a:gd name="T21" fmla="*/ 32 h 34"/>
              <a:gd name="T22" fmla="*/ 6 w 25"/>
              <a:gd name="T23" fmla="*/ 32 h 34"/>
              <a:gd name="T24" fmla="*/ 7 w 25"/>
              <a:gd name="T25" fmla="*/ 34 h 34"/>
              <a:gd name="T26" fmla="*/ 9 w 25"/>
              <a:gd name="T27" fmla="*/ 32 h 34"/>
              <a:gd name="T28" fmla="*/ 9 w 25"/>
              <a:gd name="T29" fmla="*/ 32 h 34"/>
              <a:gd name="T30" fmla="*/ 3 w 25"/>
              <a:gd name="T31" fmla="*/ 9 h 34"/>
              <a:gd name="T32" fmla="*/ 3 w 25"/>
              <a:gd name="T33" fmla="*/ 5 h 34"/>
              <a:gd name="T34" fmla="*/ 3 w 25"/>
              <a:gd name="T35" fmla="*/ 5 h 34"/>
              <a:gd name="T36" fmla="*/ 3 w 25"/>
              <a:gd name="T37" fmla="*/ 3 h 34"/>
              <a:gd name="T38" fmla="*/ 4 w 25"/>
              <a:gd name="T39" fmla="*/ 3 h 34"/>
              <a:gd name="T40" fmla="*/ 4 w 25"/>
              <a:gd name="T41" fmla="*/ 3 h 34"/>
              <a:gd name="T42" fmla="*/ 4 w 25"/>
              <a:gd name="T43" fmla="*/ 2 h 34"/>
              <a:gd name="T44" fmla="*/ 4 w 25"/>
              <a:gd name="T45" fmla="*/ 1 h 34"/>
              <a:gd name="T46" fmla="*/ 3 w 25"/>
              <a:gd name="T47" fmla="*/ 2 h 34"/>
              <a:gd name="T48" fmla="*/ 6 w 25"/>
              <a:gd name="T49" fmla="*/ 6 h 34"/>
              <a:gd name="T50" fmla="*/ 24 w 25"/>
              <a:gd name="T51" fmla="*/ 10 h 34"/>
              <a:gd name="T52" fmla="*/ 25 w 25"/>
              <a:gd name="T53" fmla="*/ 9 h 34"/>
              <a:gd name="T54" fmla="*/ 24 w 25"/>
              <a:gd name="T55" fmla="*/ 8 h 34"/>
              <a:gd name="T56" fmla="*/ 24 w 25"/>
              <a:gd name="T57" fmla="*/ 8 h 34"/>
              <a:gd name="T58" fmla="*/ 25 w 25"/>
              <a:gd name="T59" fmla="*/ 9 h 34"/>
              <a:gd name="T60" fmla="*/ 24 w 25"/>
              <a:gd name="T61" fmla="*/ 10 h 34"/>
              <a:gd name="T62" fmla="*/ 6 w 25"/>
              <a:gd name="T63" fmla="*/ 5 h 34"/>
              <a:gd name="T64" fmla="*/ 4 w 25"/>
              <a:gd name="T65" fmla="*/ 2 h 34"/>
              <a:gd name="T66" fmla="*/ 4 w 25"/>
              <a:gd name="T67" fmla="*/ 2 h 34"/>
              <a:gd name="T68" fmla="*/ 4 w 25"/>
              <a:gd name="T69" fmla="*/ 2 h 34"/>
              <a:gd name="T70" fmla="*/ 4 w 25"/>
              <a:gd name="T71" fmla="*/ 2 h 34"/>
              <a:gd name="T72" fmla="*/ 4 w 25"/>
              <a:gd name="T73" fmla="*/ 2 h 34"/>
              <a:gd name="T74" fmla="*/ 3 w 25"/>
              <a:gd name="T75" fmla="*/ 2 h 34"/>
              <a:gd name="T76" fmla="*/ 2 w 25"/>
              <a:gd name="T77" fmla="*/ 5 h 34"/>
              <a:gd name="T78" fmla="*/ 2 w 25"/>
              <a:gd name="T79" fmla="*/ 5 h 34"/>
              <a:gd name="T80" fmla="*/ 3 w 25"/>
              <a:gd name="T81" fmla="*/ 9 h 34"/>
              <a:gd name="T82" fmla="*/ 8 w 25"/>
              <a:gd name="T83" fmla="*/ 32 h 34"/>
              <a:gd name="T84" fmla="*/ 8 w 25"/>
              <a:gd name="T85" fmla="*/ 32 h 34"/>
              <a:gd name="T86" fmla="*/ 7 w 25"/>
              <a:gd name="T87" fmla="*/ 33 h 34"/>
              <a:gd name="T88" fmla="*/ 7 w 25"/>
              <a:gd name="T89" fmla="*/ 32 h 34"/>
              <a:gd name="T90" fmla="*/ 6 w 25"/>
              <a:gd name="T91" fmla="*/ 32 h 34"/>
              <a:gd name="T92" fmla="*/ 7 w 25"/>
              <a:gd name="T93" fmla="*/ 32 h 34"/>
              <a:gd name="T94" fmla="*/ 7 w 25"/>
              <a:gd name="T95" fmla="*/ 32 h 34"/>
              <a:gd name="T96" fmla="*/ 1 w 25"/>
              <a:gd name="T97" fmla="*/ 9 h 34"/>
              <a:gd name="T98" fmla="*/ 0 w 25"/>
              <a:gd name="T99" fmla="*/ 5 h 34"/>
              <a:gd name="T100" fmla="*/ 2 w 25"/>
              <a:gd name="T101" fmla="*/ 1 h 34"/>
              <a:gd name="T102" fmla="*/ 4 w 25"/>
              <a:gd name="T103" fmla="*/ 0 h 34"/>
              <a:gd name="T104" fmla="*/ 4 w 25"/>
              <a:gd name="T105" fmla="*/ 0 h 34"/>
              <a:gd name="T106" fmla="*/ 7 w 25"/>
              <a:gd name="T107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" h="34">
                <a:moveTo>
                  <a:pt x="24" y="8"/>
                </a:moveTo>
                <a:cubicBezTo>
                  <a:pt x="24" y="8"/>
                  <a:pt x="24" y="8"/>
                  <a:pt x="24" y="8"/>
                </a:cubicBez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8"/>
                  <a:pt x="0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6"/>
                  <a:pt x="5" y="28"/>
                  <a:pt x="5" y="30"/>
                </a:cubicBezTo>
                <a:cubicBezTo>
                  <a:pt x="6" y="31"/>
                  <a:pt x="6" y="31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3"/>
                  <a:pt x="7" y="34"/>
                  <a:pt x="7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8" y="33"/>
                  <a:pt x="9" y="33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5" y="16"/>
                  <a:pt x="3" y="9"/>
                </a:cubicBezTo>
                <a:cubicBezTo>
                  <a:pt x="3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5" y="10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3" y="9"/>
                </a:cubicBezTo>
                <a:cubicBezTo>
                  <a:pt x="4" y="13"/>
                  <a:pt x="5" y="18"/>
                  <a:pt x="6" y="23"/>
                </a:cubicBezTo>
                <a:cubicBezTo>
                  <a:pt x="7" y="28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3"/>
                  <a:pt x="8" y="33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6" y="28"/>
                  <a:pt x="5" y="24"/>
                </a:cubicBezTo>
                <a:cubicBezTo>
                  <a:pt x="4" y="19"/>
                  <a:pt x="2" y="13"/>
                  <a:pt x="1" y="9"/>
                </a:cubicBezTo>
                <a:cubicBezTo>
                  <a:pt x="1" y="8"/>
                  <a:pt x="0" y="6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7" y="4"/>
                  <a:pt x="7" y="4"/>
                  <a:pt x="7" y="4"/>
                </a:cubicBezTo>
                <a:cubicBezTo>
                  <a:pt x="24" y="8"/>
                  <a:pt x="24" y="8"/>
                  <a:pt x="24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3" name="Freeform 299"/>
          <p:cNvSpPr>
            <a:spLocks/>
          </p:cNvSpPr>
          <p:nvPr/>
        </p:nvSpPr>
        <p:spPr bwMode="auto">
          <a:xfrm>
            <a:off x="7747000" y="6559550"/>
            <a:ext cx="185738" cy="103187"/>
          </a:xfrm>
          <a:custGeom>
            <a:avLst/>
            <a:gdLst>
              <a:gd name="T0" fmla="*/ 1 w 37"/>
              <a:gd name="T1" fmla="*/ 2 h 20"/>
              <a:gd name="T2" fmla="*/ 8 w 37"/>
              <a:gd name="T3" fmla="*/ 11 h 20"/>
              <a:gd name="T4" fmla="*/ 26 w 37"/>
              <a:gd name="T5" fmla="*/ 20 h 20"/>
              <a:gd name="T6" fmla="*/ 27 w 37"/>
              <a:gd name="T7" fmla="*/ 20 h 20"/>
              <a:gd name="T8" fmla="*/ 27 w 37"/>
              <a:gd name="T9" fmla="*/ 20 h 20"/>
              <a:gd name="T10" fmla="*/ 35 w 37"/>
              <a:gd name="T11" fmla="*/ 14 h 20"/>
              <a:gd name="T12" fmla="*/ 37 w 37"/>
              <a:gd name="T13" fmla="*/ 10 h 20"/>
              <a:gd name="T14" fmla="*/ 36 w 37"/>
              <a:gd name="T15" fmla="*/ 9 h 20"/>
              <a:gd name="T16" fmla="*/ 35 w 37"/>
              <a:gd name="T17" fmla="*/ 10 h 20"/>
              <a:gd name="T18" fmla="*/ 35 w 37"/>
              <a:gd name="T19" fmla="*/ 10 h 20"/>
              <a:gd name="T20" fmla="*/ 33 w 37"/>
              <a:gd name="T21" fmla="*/ 13 h 20"/>
              <a:gd name="T22" fmla="*/ 27 w 37"/>
              <a:gd name="T23" fmla="*/ 18 h 20"/>
              <a:gd name="T24" fmla="*/ 27 w 37"/>
              <a:gd name="T25" fmla="*/ 19 h 20"/>
              <a:gd name="T26" fmla="*/ 27 w 37"/>
              <a:gd name="T27" fmla="*/ 18 h 20"/>
              <a:gd name="T28" fmla="*/ 26 w 37"/>
              <a:gd name="T29" fmla="*/ 18 h 20"/>
              <a:gd name="T30" fmla="*/ 10 w 37"/>
              <a:gd name="T31" fmla="*/ 9 h 20"/>
              <a:gd name="T32" fmla="*/ 4 w 37"/>
              <a:gd name="T33" fmla="*/ 4 h 20"/>
              <a:gd name="T34" fmla="*/ 3 w 37"/>
              <a:gd name="T35" fmla="*/ 2 h 20"/>
              <a:gd name="T36" fmla="*/ 2 w 37"/>
              <a:gd name="T37" fmla="*/ 1 h 20"/>
              <a:gd name="T38" fmla="*/ 1 w 37"/>
              <a:gd name="T39" fmla="*/ 1 h 20"/>
              <a:gd name="T40" fmla="*/ 1 w 37"/>
              <a:gd name="T4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20">
                <a:moveTo>
                  <a:pt x="1" y="2"/>
                </a:moveTo>
                <a:cubicBezTo>
                  <a:pt x="1" y="2"/>
                  <a:pt x="3" y="7"/>
                  <a:pt x="8" y="11"/>
                </a:cubicBezTo>
                <a:cubicBezTo>
                  <a:pt x="13" y="15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31" y="18"/>
                  <a:pt x="34" y="16"/>
                  <a:pt x="35" y="14"/>
                </a:cubicBezTo>
                <a:cubicBezTo>
                  <a:pt x="37" y="12"/>
                  <a:pt x="37" y="11"/>
                  <a:pt x="37" y="10"/>
                </a:cubicBezTo>
                <a:cubicBezTo>
                  <a:pt x="37" y="10"/>
                  <a:pt x="37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2"/>
                  <a:pt x="33" y="13"/>
                </a:cubicBezTo>
                <a:cubicBezTo>
                  <a:pt x="32" y="15"/>
                  <a:pt x="30" y="17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6" y="18"/>
                  <a:pt x="26" y="18"/>
                </a:cubicBezTo>
                <a:cubicBezTo>
                  <a:pt x="20" y="18"/>
                  <a:pt x="14" y="14"/>
                  <a:pt x="10" y="9"/>
                </a:cubicBezTo>
                <a:cubicBezTo>
                  <a:pt x="7" y="7"/>
                  <a:pt x="6" y="5"/>
                  <a:pt x="4" y="4"/>
                </a:cubicBezTo>
                <a:cubicBezTo>
                  <a:pt x="4" y="3"/>
                  <a:pt x="3" y="2"/>
                  <a:pt x="3" y="2"/>
                </a:cubicBezTo>
                <a:cubicBezTo>
                  <a:pt x="3" y="1"/>
                  <a:pt x="2" y="1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4" name="Freeform 300"/>
          <p:cNvSpPr>
            <a:spLocks/>
          </p:cNvSpPr>
          <p:nvPr/>
        </p:nvSpPr>
        <p:spPr bwMode="auto">
          <a:xfrm>
            <a:off x="7747000" y="6559550"/>
            <a:ext cx="190500" cy="107950"/>
          </a:xfrm>
          <a:custGeom>
            <a:avLst/>
            <a:gdLst>
              <a:gd name="T0" fmla="*/ 0 w 38"/>
              <a:gd name="T1" fmla="*/ 2 h 21"/>
              <a:gd name="T2" fmla="*/ 26 w 38"/>
              <a:gd name="T3" fmla="*/ 20 h 21"/>
              <a:gd name="T4" fmla="*/ 27 w 38"/>
              <a:gd name="T5" fmla="*/ 20 h 21"/>
              <a:gd name="T6" fmla="*/ 28 w 38"/>
              <a:gd name="T7" fmla="*/ 20 h 21"/>
              <a:gd name="T8" fmla="*/ 36 w 38"/>
              <a:gd name="T9" fmla="*/ 14 h 21"/>
              <a:gd name="T10" fmla="*/ 38 w 38"/>
              <a:gd name="T11" fmla="*/ 11 h 21"/>
              <a:gd name="T12" fmla="*/ 37 w 38"/>
              <a:gd name="T13" fmla="*/ 9 h 21"/>
              <a:gd name="T14" fmla="*/ 35 w 38"/>
              <a:gd name="T15" fmla="*/ 10 h 21"/>
              <a:gd name="T16" fmla="*/ 35 w 38"/>
              <a:gd name="T17" fmla="*/ 10 h 21"/>
              <a:gd name="T18" fmla="*/ 33 w 38"/>
              <a:gd name="T19" fmla="*/ 13 h 21"/>
              <a:gd name="T20" fmla="*/ 26 w 38"/>
              <a:gd name="T21" fmla="*/ 17 h 21"/>
              <a:gd name="T22" fmla="*/ 28 w 38"/>
              <a:gd name="T23" fmla="*/ 21 h 21"/>
              <a:gd name="T24" fmla="*/ 27 w 38"/>
              <a:gd name="T25" fmla="*/ 17 h 21"/>
              <a:gd name="T26" fmla="*/ 26 w 38"/>
              <a:gd name="T27" fmla="*/ 17 h 21"/>
              <a:gd name="T28" fmla="*/ 5 w 38"/>
              <a:gd name="T29" fmla="*/ 3 h 21"/>
              <a:gd name="T30" fmla="*/ 3 w 38"/>
              <a:gd name="T31" fmla="*/ 1 h 21"/>
              <a:gd name="T32" fmla="*/ 3 w 38"/>
              <a:gd name="T33" fmla="*/ 1 h 21"/>
              <a:gd name="T34" fmla="*/ 3 w 38"/>
              <a:gd name="T35" fmla="*/ 1 h 21"/>
              <a:gd name="T36" fmla="*/ 2 w 38"/>
              <a:gd name="T37" fmla="*/ 1 h 21"/>
              <a:gd name="T38" fmla="*/ 3 w 38"/>
              <a:gd name="T39" fmla="*/ 1 h 21"/>
              <a:gd name="T40" fmla="*/ 1 w 38"/>
              <a:gd name="T41" fmla="*/ 0 h 21"/>
              <a:gd name="T42" fmla="*/ 0 w 38"/>
              <a:gd name="T43" fmla="*/ 2 h 21"/>
              <a:gd name="T44" fmla="*/ 0 w 38"/>
              <a:gd name="T45" fmla="*/ 2 h 21"/>
              <a:gd name="T46" fmla="*/ 1 w 38"/>
              <a:gd name="T47" fmla="*/ 2 h 21"/>
              <a:gd name="T48" fmla="*/ 1 w 38"/>
              <a:gd name="T49" fmla="*/ 1 h 21"/>
              <a:gd name="T50" fmla="*/ 2 w 38"/>
              <a:gd name="T51" fmla="*/ 1 h 21"/>
              <a:gd name="T52" fmla="*/ 2 w 38"/>
              <a:gd name="T53" fmla="*/ 1 h 21"/>
              <a:gd name="T54" fmla="*/ 2 w 38"/>
              <a:gd name="T55" fmla="*/ 1 h 21"/>
              <a:gd name="T56" fmla="*/ 2 w 38"/>
              <a:gd name="T57" fmla="*/ 1 h 21"/>
              <a:gd name="T58" fmla="*/ 2 w 38"/>
              <a:gd name="T59" fmla="*/ 1 h 21"/>
              <a:gd name="T60" fmla="*/ 2 w 38"/>
              <a:gd name="T61" fmla="*/ 1 h 21"/>
              <a:gd name="T62" fmla="*/ 2 w 38"/>
              <a:gd name="T63" fmla="*/ 1 h 21"/>
              <a:gd name="T64" fmla="*/ 4 w 38"/>
              <a:gd name="T65" fmla="*/ 4 h 21"/>
              <a:gd name="T66" fmla="*/ 26 w 38"/>
              <a:gd name="T67" fmla="*/ 18 h 21"/>
              <a:gd name="T68" fmla="*/ 27 w 38"/>
              <a:gd name="T69" fmla="*/ 18 h 21"/>
              <a:gd name="T70" fmla="*/ 27 w 38"/>
              <a:gd name="T71" fmla="*/ 18 h 21"/>
              <a:gd name="T72" fmla="*/ 27 w 38"/>
              <a:gd name="T73" fmla="*/ 19 h 21"/>
              <a:gd name="T74" fmla="*/ 27 w 38"/>
              <a:gd name="T75" fmla="*/ 18 h 21"/>
              <a:gd name="T76" fmla="*/ 27 w 38"/>
              <a:gd name="T77" fmla="*/ 18 h 21"/>
              <a:gd name="T78" fmla="*/ 35 w 38"/>
              <a:gd name="T79" fmla="*/ 10 h 21"/>
              <a:gd name="T80" fmla="*/ 35 w 38"/>
              <a:gd name="T81" fmla="*/ 10 h 21"/>
              <a:gd name="T82" fmla="*/ 36 w 38"/>
              <a:gd name="T83" fmla="*/ 9 h 21"/>
              <a:gd name="T84" fmla="*/ 37 w 38"/>
              <a:gd name="T85" fmla="*/ 10 h 21"/>
              <a:gd name="T86" fmla="*/ 37 w 38"/>
              <a:gd name="T87" fmla="*/ 10 h 21"/>
              <a:gd name="T88" fmla="*/ 27 w 38"/>
              <a:gd name="T89" fmla="*/ 19 h 21"/>
              <a:gd name="T90" fmla="*/ 27 w 38"/>
              <a:gd name="T91" fmla="*/ 19 h 21"/>
              <a:gd name="T92" fmla="*/ 27 w 38"/>
              <a:gd name="T93" fmla="*/ 20 h 21"/>
              <a:gd name="T94" fmla="*/ 26 w 38"/>
              <a:gd name="T95" fmla="*/ 20 h 21"/>
              <a:gd name="T96" fmla="*/ 1 w 38"/>
              <a:gd name="T97" fmla="*/ 2 h 21"/>
              <a:gd name="T98" fmla="*/ 1 w 38"/>
              <a:gd name="T99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8" h="21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3" y="7"/>
                  <a:pt x="8" y="11"/>
                </a:cubicBezTo>
                <a:cubicBezTo>
                  <a:pt x="13" y="16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19"/>
                  <a:pt x="34" y="16"/>
                  <a:pt x="36" y="14"/>
                </a:cubicBezTo>
                <a:cubicBezTo>
                  <a:pt x="37" y="12"/>
                  <a:pt x="37" y="11"/>
                  <a:pt x="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7" y="9"/>
                  <a:pt x="37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1"/>
                  <a:pt x="33" y="13"/>
                </a:cubicBezTo>
                <a:cubicBezTo>
                  <a:pt x="32" y="15"/>
                  <a:pt x="30" y="16"/>
                  <a:pt x="27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9"/>
                  <a:pt x="27" y="19"/>
                  <a:pt x="27" y="19"/>
                </a:cubicBezTo>
                <a:cubicBezTo>
                  <a:pt x="28" y="21"/>
                  <a:pt x="28" y="21"/>
                  <a:pt x="28" y="21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0" y="17"/>
                  <a:pt x="14" y="13"/>
                  <a:pt x="10" y="9"/>
                </a:cubicBezTo>
                <a:cubicBezTo>
                  <a:pt x="8" y="7"/>
                  <a:pt x="6" y="5"/>
                  <a:pt x="5" y="3"/>
                </a:cubicBezTo>
                <a:cubicBezTo>
                  <a:pt x="4" y="3"/>
                  <a:pt x="3" y="2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3" y="2"/>
                </a:cubicBezTo>
                <a:cubicBezTo>
                  <a:pt x="3" y="2"/>
                  <a:pt x="3" y="3"/>
                  <a:pt x="4" y="4"/>
                </a:cubicBezTo>
                <a:cubicBezTo>
                  <a:pt x="5" y="5"/>
                  <a:pt x="7" y="7"/>
                  <a:pt x="9" y="10"/>
                </a:cubicBezTo>
                <a:cubicBezTo>
                  <a:pt x="14" y="14"/>
                  <a:pt x="20" y="18"/>
                  <a:pt x="26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30" y="17"/>
                  <a:pt x="32" y="15"/>
                  <a:pt x="33" y="13"/>
                </a:cubicBezTo>
                <a:cubicBezTo>
                  <a:pt x="35" y="12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7" y="9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6" y="12"/>
                  <a:pt x="35" y="14"/>
                </a:cubicBezTo>
                <a:cubicBezTo>
                  <a:pt x="34" y="16"/>
                  <a:pt x="31" y="18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6" y="20"/>
                  <a:pt x="26" y="20"/>
                </a:cubicBezTo>
                <a:cubicBezTo>
                  <a:pt x="19" y="20"/>
                  <a:pt x="13" y="15"/>
                  <a:pt x="8" y="11"/>
                </a:cubicBezTo>
                <a:cubicBezTo>
                  <a:pt x="4" y="6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5" name="Freeform 301"/>
          <p:cNvSpPr>
            <a:spLocks/>
          </p:cNvSpPr>
          <p:nvPr/>
        </p:nvSpPr>
        <p:spPr bwMode="auto">
          <a:xfrm>
            <a:off x="7670800" y="6180138"/>
            <a:ext cx="336550" cy="365125"/>
          </a:xfrm>
          <a:custGeom>
            <a:avLst/>
            <a:gdLst>
              <a:gd name="T0" fmla="*/ 14 w 67"/>
              <a:gd name="T1" fmla="*/ 61 h 71"/>
              <a:gd name="T2" fmla="*/ 14 w 67"/>
              <a:gd name="T3" fmla="*/ 61 h 71"/>
              <a:gd name="T4" fmla="*/ 8 w 67"/>
              <a:gd name="T5" fmla="*/ 43 h 71"/>
              <a:gd name="T6" fmla="*/ 14 w 67"/>
              <a:gd name="T7" fmla="*/ 49 h 71"/>
              <a:gd name="T8" fmla="*/ 19 w 67"/>
              <a:gd name="T9" fmla="*/ 33 h 71"/>
              <a:gd name="T10" fmla="*/ 51 w 67"/>
              <a:gd name="T11" fmla="*/ 17 h 71"/>
              <a:gd name="T12" fmla="*/ 62 w 67"/>
              <a:gd name="T13" fmla="*/ 28 h 71"/>
              <a:gd name="T14" fmla="*/ 63 w 67"/>
              <a:gd name="T15" fmla="*/ 29 h 71"/>
              <a:gd name="T16" fmla="*/ 63 w 67"/>
              <a:gd name="T17" fmla="*/ 29 h 71"/>
              <a:gd name="T18" fmla="*/ 63 w 67"/>
              <a:gd name="T19" fmla="*/ 29 h 71"/>
              <a:gd name="T20" fmla="*/ 63 w 67"/>
              <a:gd name="T21" fmla="*/ 47 h 71"/>
              <a:gd name="T22" fmla="*/ 63 w 67"/>
              <a:gd name="T23" fmla="*/ 47 h 71"/>
              <a:gd name="T24" fmla="*/ 63 w 67"/>
              <a:gd name="T25" fmla="*/ 49 h 71"/>
              <a:gd name="T26" fmla="*/ 66 w 67"/>
              <a:gd name="T27" fmla="*/ 34 h 71"/>
              <a:gd name="T28" fmla="*/ 66 w 67"/>
              <a:gd name="T29" fmla="*/ 25 h 71"/>
              <a:gd name="T30" fmla="*/ 62 w 67"/>
              <a:gd name="T31" fmla="*/ 13 h 71"/>
              <a:gd name="T32" fmla="*/ 30 w 67"/>
              <a:gd name="T33" fmla="*/ 3 h 71"/>
              <a:gd name="T34" fmla="*/ 18 w 67"/>
              <a:gd name="T35" fmla="*/ 7 h 71"/>
              <a:gd name="T36" fmla="*/ 8 w 67"/>
              <a:gd name="T37" fmla="*/ 20 h 71"/>
              <a:gd name="T38" fmla="*/ 0 w 67"/>
              <a:gd name="T39" fmla="*/ 29 h 71"/>
              <a:gd name="T40" fmla="*/ 4 w 67"/>
              <a:gd name="T41" fmla="*/ 37 h 71"/>
              <a:gd name="T42" fmla="*/ 5 w 67"/>
              <a:gd name="T43" fmla="*/ 46 h 71"/>
              <a:gd name="T44" fmla="*/ 5 w 67"/>
              <a:gd name="T45" fmla="*/ 54 h 71"/>
              <a:gd name="T46" fmla="*/ 12 w 67"/>
              <a:gd name="T47" fmla="*/ 66 h 71"/>
              <a:gd name="T48" fmla="*/ 13 w 67"/>
              <a:gd name="T49" fmla="*/ 70 h 71"/>
              <a:gd name="T50" fmla="*/ 14 w 67"/>
              <a:gd name="T51" fmla="*/ 67 h 71"/>
              <a:gd name="T52" fmla="*/ 8 w 67"/>
              <a:gd name="T53" fmla="*/ 59 h 71"/>
              <a:gd name="T54" fmla="*/ 6 w 67"/>
              <a:gd name="T55" fmla="*/ 53 h 71"/>
              <a:gd name="T56" fmla="*/ 5 w 67"/>
              <a:gd name="T57" fmla="*/ 36 h 71"/>
              <a:gd name="T58" fmla="*/ 4 w 67"/>
              <a:gd name="T59" fmla="*/ 36 h 71"/>
              <a:gd name="T60" fmla="*/ 4 w 67"/>
              <a:gd name="T61" fmla="*/ 35 h 71"/>
              <a:gd name="T62" fmla="*/ 4 w 67"/>
              <a:gd name="T63" fmla="*/ 35 h 71"/>
              <a:gd name="T64" fmla="*/ 2 w 67"/>
              <a:gd name="T65" fmla="*/ 28 h 71"/>
              <a:gd name="T66" fmla="*/ 10 w 67"/>
              <a:gd name="T67" fmla="*/ 20 h 71"/>
              <a:gd name="T68" fmla="*/ 30 w 67"/>
              <a:gd name="T69" fmla="*/ 5 h 71"/>
              <a:gd name="T70" fmla="*/ 30 w 67"/>
              <a:gd name="T71" fmla="*/ 5 h 71"/>
              <a:gd name="T72" fmla="*/ 59 w 67"/>
              <a:gd name="T73" fmla="*/ 14 h 71"/>
              <a:gd name="T74" fmla="*/ 64 w 67"/>
              <a:gd name="T75" fmla="*/ 26 h 71"/>
              <a:gd name="T76" fmla="*/ 63 w 67"/>
              <a:gd name="T77" fmla="*/ 47 h 71"/>
              <a:gd name="T78" fmla="*/ 63 w 67"/>
              <a:gd name="T79" fmla="*/ 47 h 71"/>
              <a:gd name="T80" fmla="*/ 64 w 67"/>
              <a:gd name="T81" fmla="*/ 48 h 71"/>
              <a:gd name="T82" fmla="*/ 64 w 67"/>
              <a:gd name="T83" fmla="*/ 48 h 71"/>
              <a:gd name="T84" fmla="*/ 64 w 67"/>
              <a:gd name="T85" fmla="*/ 47 h 71"/>
              <a:gd name="T86" fmla="*/ 65 w 67"/>
              <a:gd name="T87" fmla="*/ 47 h 71"/>
              <a:gd name="T88" fmla="*/ 65 w 67"/>
              <a:gd name="T89" fmla="*/ 47 h 71"/>
              <a:gd name="T90" fmla="*/ 65 w 67"/>
              <a:gd name="T91" fmla="*/ 38 h 71"/>
              <a:gd name="T92" fmla="*/ 65 w 67"/>
              <a:gd name="T93" fmla="*/ 29 h 71"/>
              <a:gd name="T94" fmla="*/ 54 w 67"/>
              <a:gd name="T95" fmla="*/ 15 h 71"/>
              <a:gd name="T96" fmla="*/ 21 w 67"/>
              <a:gd name="T97" fmla="*/ 20 h 71"/>
              <a:gd name="T98" fmla="*/ 16 w 67"/>
              <a:gd name="T99" fmla="*/ 49 h 71"/>
              <a:gd name="T100" fmla="*/ 16 w 67"/>
              <a:gd name="T101" fmla="*/ 49 h 71"/>
              <a:gd name="T102" fmla="*/ 16 w 67"/>
              <a:gd name="T103" fmla="*/ 49 h 71"/>
              <a:gd name="T104" fmla="*/ 16 w 67"/>
              <a:gd name="T105" fmla="*/ 49 h 71"/>
              <a:gd name="T106" fmla="*/ 7 w 67"/>
              <a:gd name="T107" fmla="*/ 40 h 71"/>
              <a:gd name="T108" fmla="*/ 14 w 67"/>
              <a:gd name="T109" fmla="*/ 64 h 71"/>
              <a:gd name="T110" fmla="*/ 14 w 67"/>
              <a:gd name="T1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7" h="71">
                <a:moveTo>
                  <a:pt x="14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3" y="61"/>
                  <a:pt x="12" y="61"/>
                </a:cubicBezTo>
                <a:cubicBezTo>
                  <a:pt x="12" y="60"/>
                  <a:pt x="11" y="59"/>
                  <a:pt x="10" y="56"/>
                </a:cubicBezTo>
                <a:cubicBezTo>
                  <a:pt x="9" y="51"/>
                  <a:pt x="7" y="47"/>
                  <a:pt x="7" y="44"/>
                </a:cubicBezTo>
                <a:cubicBezTo>
                  <a:pt x="7" y="43"/>
                  <a:pt x="8" y="43"/>
                  <a:pt x="8" y="43"/>
                </a:cubicBezTo>
                <a:cubicBezTo>
                  <a:pt x="8" y="42"/>
                  <a:pt x="8" y="42"/>
                  <a:pt x="8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10" y="43"/>
                  <a:pt x="11" y="45"/>
                  <a:pt x="12" y="47"/>
                </a:cubicBezTo>
                <a:cubicBezTo>
                  <a:pt x="13" y="48"/>
                  <a:pt x="13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6" y="51"/>
                </a:cubicBezTo>
                <a:cubicBezTo>
                  <a:pt x="16" y="51"/>
                  <a:pt x="16" y="51"/>
                  <a:pt x="17" y="50"/>
                </a:cubicBezTo>
                <a:cubicBezTo>
                  <a:pt x="17" y="50"/>
                  <a:pt x="17" y="49"/>
                  <a:pt x="18" y="49"/>
                </a:cubicBezTo>
                <a:cubicBezTo>
                  <a:pt x="18" y="47"/>
                  <a:pt x="18" y="42"/>
                  <a:pt x="19" y="33"/>
                </a:cubicBezTo>
                <a:cubicBezTo>
                  <a:pt x="19" y="27"/>
                  <a:pt x="21" y="23"/>
                  <a:pt x="22" y="21"/>
                </a:cubicBezTo>
                <a:cubicBezTo>
                  <a:pt x="24" y="19"/>
                  <a:pt x="27" y="18"/>
                  <a:pt x="31" y="16"/>
                </a:cubicBezTo>
                <a:cubicBezTo>
                  <a:pt x="34" y="15"/>
                  <a:pt x="36" y="15"/>
                  <a:pt x="38" y="15"/>
                </a:cubicBezTo>
                <a:cubicBezTo>
                  <a:pt x="41" y="15"/>
                  <a:pt x="43" y="16"/>
                  <a:pt x="44" y="16"/>
                </a:cubicBezTo>
                <a:cubicBezTo>
                  <a:pt x="46" y="17"/>
                  <a:pt x="49" y="17"/>
                  <a:pt x="51" y="17"/>
                </a:cubicBezTo>
                <a:cubicBezTo>
                  <a:pt x="52" y="17"/>
                  <a:pt x="53" y="17"/>
                  <a:pt x="54" y="17"/>
                </a:cubicBezTo>
                <a:cubicBezTo>
                  <a:pt x="55" y="17"/>
                  <a:pt x="56" y="17"/>
                  <a:pt x="56" y="18"/>
                </a:cubicBezTo>
                <a:cubicBezTo>
                  <a:pt x="56" y="18"/>
                  <a:pt x="56" y="18"/>
                  <a:pt x="57" y="18"/>
                </a:cubicBezTo>
                <a:cubicBezTo>
                  <a:pt x="58" y="19"/>
                  <a:pt x="59" y="22"/>
                  <a:pt x="60" y="25"/>
                </a:cubicBezTo>
                <a:cubicBezTo>
                  <a:pt x="61" y="26"/>
                  <a:pt x="62" y="27"/>
                  <a:pt x="62" y="28"/>
                </a:cubicBezTo>
                <a:cubicBezTo>
                  <a:pt x="62" y="28"/>
                  <a:pt x="62" y="29"/>
                  <a:pt x="62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4" y="49"/>
                  <a:pt x="64" y="49"/>
                </a:cubicBezTo>
                <a:cubicBezTo>
                  <a:pt x="65" y="49"/>
                  <a:pt x="65" y="49"/>
                  <a:pt x="65" y="49"/>
                </a:cubicBezTo>
                <a:cubicBezTo>
                  <a:pt x="65" y="48"/>
                  <a:pt x="66" y="48"/>
                  <a:pt x="66" y="47"/>
                </a:cubicBezTo>
                <a:cubicBezTo>
                  <a:pt x="66" y="45"/>
                  <a:pt x="67" y="42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3"/>
                  <a:pt x="67" y="31"/>
                  <a:pt x="67" y="30"/>
                </a:cubicBezTo>
                <a:cubicBezTo>
                  <a:pt x="67" y="28"/>
                  <a:pt x="67" y="26"/>
                  <a:pt x="66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5"/>
                  <a:pt x="66" y="25"/>
                  <a:pt x="66" y="24"/>
                </a:cubicBezTo>
                <a:cubicBezTo>
                  <a:pt x="66" y="23"/>
                  <a:pt x="66" y="20"/>
                  <a:pt x="65" y="18"/>
                </a:cubicBezTo>
                <a:cubicBezTo>
                  <a:pt x="64" y="16"/>
                  <a:pt x="63" y="14"/>
                  <a:pt x="61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2" y="13"/>
                  <a:pt x="62" y="13"/>
                  <a:pt x="62" y="13"/>
                </a:cubicBezTo>
                <a:cubicBezTo>
                  <a:pt x="61" y="12"/>
                  <a:pt x="60" y="9"/>
                  <a:pt x="58" y="6"/>
                </a:cubicBezTo>
                <a:cubicBezTo>
                  <a:pt x="56" y="4"/>
                  <a:pt x="53" y="1"/>
                  <a:pt x="48" y="1"/>
                </a:cubicBezTo>
                <a:cubicBezTo>
                  <a:pt x="47" y="0"/>
                  <a:pt x="46" y="0"/>
                  <a:pt x="44" y="0"/>
                </a:cubicBezTo>
                <a:cubicBezTo>
                  <a:pt x="41" y="0"/>
                  <a:pt x="37" y="1"/>
                  <a:pt x="34" y="2"/>
                </a:cubicBezTo>
                <a:cubicBezTo>
                  <a:pt x="33" y="2"/>
                  <a:pt x="31" y="2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3"/>
                  <a:pt x="29" y="3"/>
                  <a:pt x="28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3"/>
                  <a:pt x="29" y="3"/>
                  <a:pt x="29" y="3"/>
                </a:cubicBezTo>
                <a:cubicBezTo>
                  <a:pt x="28" y="4"/>
                  <a:pt x="23" y="5"/>
                  <a:pt x="18" y="7"/>
                </a:cubicBezTo>
                <a:cubicBezTo>
                  <a:pt x="15" y="9"/>
                  <a:pt x="13" y="10"/>
                  <a:pt x="11" y="12"/>
                </a:cubicBezTo>
                <a:cubicBezTo>
                  <a:pt x="9" y="15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1"/>
                  <a:pt x="4" y="23"/>
                  <a:pt x="2" y="24"/>
                </a:cubicBezTo>
                <a:cubicBezTo>
                  <a:pt x="2" y="25"/>
                  <a:pt x="1" y="25"/>
                  <a:pt x="1" y="26"/>
                </a:cubicBezTo>
                <a:cubicBezTo>
                  <a:pt x="0" y="27"/>
                  <a:pt x="0" y="27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0"/>
                  <a:pt x="1" y="32"/>
                  <a:pt x="1" y="33"/>
                </a:cubicBezTo>
                <a:cubicBezTo>
                  <a:pt x="2" y="34"/>
                  <a:pt x="2" y="35"/>
                  <a:pt x="2" y="35"/>
                </a:cubicBezTo>
                <a:cubicBezTo>
                  <a:pt x="2" y="36"/>
                  <a:pt x="2" y="36"/>
                  <a:pt x="3" y="36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3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7"/>
                  <a:pt x="3" y="37"/>
                  <a:pt x="3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4" y="50"/>
                  <a:pt x="4" y="52"/>
                  <a:pt x="4" y="53"/>
                </a:cubicBezTo>
                <a:cubicBezTo>
                  <a:pt x="4" y="54"/>
                  <a:pt x="4" y="54"/>
                  <a:pt x="5" y="55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5" y="59"/>
                </a:cubicBezTo>
                <a:cubicBezTo>
                  <a:pt x="5" y="60"/>
                  <a:pt x="6" y="60"/>
                  <a:pt x="6" y="61"/>
                </a:cubicBezTo>
                <a:cubicBezTo>
                  <a:pt x="7" y="61"/>
                  <a:pt x="7" y="61"/>
                  <a:pt x="7" y="62"/>
                </a:cubicBezTo>
                <a:cubicBezTo>
                  <a:pt x="8" y="63"/>
                  <a:pt x="9" y="65"/>
                  <a:pt x="12" y="66"/>
                </a:cubicBezTo>
                <a:cubicBezTo>
                  <a:pt x="13" y="65"/>
                  <a:pt x="13" y="65"/>
                  <a:pt x="13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70"/>
                  <a:pt x="13" y="70"/>
                  <a:pt x="13" y="70"/>
                </a:cubicBezTo>
                <a:cubicBezTo>
                  <a:pt x="13" y="71"/>
                  <a:pt x="14" y="71"/>
                  <a:pt x="14" y="71"/>
                </a:cubicBezTo>
                <a:cubicBezTo>
                  <a:pt x="15" y="71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cubicBezTo>
                  <a:pt x="14" y="67"/>
                  <a:pt x="14" y="67"/>
                  <a:pt x="14" y="67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4"/>
                  <a:pt x="13" y="64"/>
                  <a:pt x="13" y="64"/>
                </a:cubicBezTo>
                <a:cubicBezTo>
                  <a:pt x="11" y="63"/>
                  <a:pt x="11" y="63"/>
                  <a:pt x="10" y="62"/>
                </a:cubicBezTo>
                <a:cubicBezTo>
                  <a:pt x="9" y="61"/>
                  <a:pt x="9" y="61"/>
                  <a:pt x="9" y="60"/>
                </a:cubicBezTo>
                <a:cubicBezTo>
                  <a:pt x="9" y="60"/>
                  <a:pt x="8" y="60"/>
                  <a:pt x="8" y="59"/>
                </a:cubicBezTo>
                <a:cubicBezTo>
                  <a:pt x="8" y="59"/>
                  <a:pt x="7" y="59"/>
                  <a:pt x="7" y="58"/>
                </a:cubicBezTo>
                <a:cubicBezTo>
                  <a:pt x="7" y="57"/>
                  <a:pt x="7" y="56"/>
                  <a:pt x="7" y="56"/>
                </a:cubicBezTo>
                <a:cubicBezTo>
                  <a:pt x="7" y="55"/>
                  <a:pt x="7" y="55"/>
                  <a:pt x="7" y="55"/>
                </a:cubicBezTo>
                <a:cubicBezTo>
                  <a:pt x="7" y="54"/>
                  <a:pt x="7" y="54"/>
                  <a:pt x="7" y="54"/>
                </a:cubicBezTo>
                <a:cubicBezTo>
                  <a:pt x="6" y="53"/>
                  <a:pt x="6" y="53"/>
                  <a:pt x="6" y="53"/>
                </a:cubicBezTo>
                <a:cubicBezTo>
                  <a:pt x="6" y="52"/>
                  <a:pt x="7" y="51"/>
                  <a:pt x="7" y="47"/>
                </a:cubicBezTo>
                <a:cubicBezTo>
                  <a:pt x="7" y="47"/>
                  <a:pt x="7" y="46"/>
                  <a:pt x="7" y="46"/>
                </a:cubicBezTo>
                <a:cubicBezTo>
                  <a:pt x="7" y="44"/>
                  <a:pt x="6" y="41"/>
                  <a:pt x="6" y="40"/>
                </a:cubicBezTo>
                <a:cubicBezTo>
                  <a:pt x="6" y="39"/>
                  <a:pt x="5" y="38"/>
                  <a:pt x="5" y="37"/>
                </a:cubicBezTo>
                <a:cubicBezTo>
                  <a:pt x="5" y="37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5"/>
                  <a:pt x="5" y="35"/>
                </a:cubicBezTo>
                <a:cubicBezTo>
                  <a:pt x="5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4"/>
                  <a:pt x="4" y="34"/>
                </a:cubicBezTo>
                <a:cubicBezTo>
                  <a:pt x="3" y="32"/>
                  <a:pt x="3" y="30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7"/>
                </a:cubicBezTo>
                <a:cubicBezTo>
                  <a:pt x="3" y="26"/>
                  <a:pt x="6" y="24"/>
                  <a:pt x="9" y="21"/>
                </a:cubicBezTo>
                <a:cubicBezTo>
                  <a:pt x="10" y="21"/>
                  <a:pt x="10" y="21"/>
                  <a:pt x="10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18"/>
                  <a:pt x="11" y="16"/>
                  <a:pt x="12" y="14"/>
                </a:cubicBezTo>
                <a:cubicBezTo>
                  <a:pt x="15" y="11"/>
                  <a:pt x="19" y="9"/>
                  <a:pt x="22" y="8"/>
                </a:cubicBezTo>
                <a:cubicBezTo>
                  <a:pt x="26" y="6"/>
                  <a:pt x="29" y="6"/>
                  <a:pt x="29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1" y="5"/>
                  <a:pt x="31" y="5"/>
                </a:cubicBezTo>
                <a:cubicBezTo>
                  <a:pt x="34" y="4"/>
                  <a:pt x="39" y="3"/>
                  <a:pt x="44" y="3"/>
                </a:cubicBezTo>
                <a:cubicBezTo>
                  <a:pt x="46" y="3"/>
                  <a:pt x="47" y="3"/>
                  <a:pt x="48" y="3"/>
                </a:cubicBezTo>
                <a:cubicBezTo>
                  <a:pt x="52" y="3"/>
                  <a:pt x="55" y="5"/>
                  <a:pt x="57" y="8"/>
                </a:cubicBezTo>
                <a:cubicBezTo>
                  <a:pt x="58" y="10"/>
                  <a:pt x="59" y="13"/>
                  <a:pt x="59" y="14"/>
                </a:cubicBezTo>
                <a:cubicBezTo>
                  <a:pt x="59" y="14"/>
                  <a:pt x="60" y="15"/>
                  <a:pt x="60" y="15"/>
                </a:cubicBezTo>
                <a:cubicBezTo>
                  <a:pt x="61" y="15"/>
                  <a:pt x="62" y="17"/>
                  <a:pt x="63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4" y="24"/>
                  <a:pt x="64" y="25"/>
                  <a:pt x="64" y="25"/>
                </a:cubicBezTo>
                <a:cubicBezTo>
                  <a:pt x="64" y="26"/>
                  <a:pt x="64" y="26"/>
                  <a:pt x="64" y="26"/>
                </a:cubicBezTo>
                <a:cubicBezTo>
                  <a:pt x="65" y="26"/>
                  <a:pt x="65" y="28"/>
                  <a:pt x="65" y="30"/>
                </a:cubicBezTo>
                <a:cubicBezTo>
                  <a:pt x="65" y="31"/>
                  <a:pt x="65" y="32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40"/>
                  <a:pt x="64" y="43"/>
                  <a:pt x="64" y="45"/>
                </a:cubicBezTo>
                <a:cubicBezTo>
                  <a:pt x="64" y="46"/>
                  <a:pt x="64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6"/>
                  <a:pt x="65" y="42"/>
                  <a:pt x="65" y="38"/>
                </a:cubicBezTo>
                <a:cubicBezTo>
                  <a:pt x="65" y="36"/>
                  <a:pt x="65" y="34"/>
                  <a:pt x="65" y="32"/>
                </a:cubicBezTo>
                <a:cubicBezTo>
                  <a:pt x="65" y="31"/>
                  <a:pt x="65" y="31"/>
                  <a:pt x="65" y="30"/>
                </a:cubicBezTo>
                <a:cubicBezTo>
                  <a:pt x="65" y="30"/>
                  <a:pt x="65" y="30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8"/>
                  <a:pt x="65" y="28"/>
                  <a:pt x="65" y="28"/>
                </a:cubicBezTo>
                <a:cubicBezTo>
                  <a:pt x="64" y="27"/>
                  <a:pt x="63" y="25"/>
                  <a:pt x="62" y="22"/>
                </a:cubicBezTo>
                <a:cubicBezTo>
                  <a:pt x="61" y="21"/>
                  <a:pt x="60" y="19"/>
                  <a:pt x="59" y="18"/>
                </a:cubicBezTo>
                <a:cubicBezTo>
                  <a:pt x="59" y="17"/>
                  <a:pt x="58" y="16"/>
                  <a:pt x="57" y="16"/>
                </a:cubicBezTo>
                <a:cubicBezTo>
                  <a:pt x="56" y="15"/>
                  <a:pt x="55" y="15"/>
                  <a:pt x="54" y="15"/>
                </a:cubicBezTo>
                <a:cubicBezTo>
                  <a:pt x="53" y="15"/>
                  <a:pt x="51" y="15"/>
                  <a:pt x="49" y="15"/>
                </a:cubicBezTo>
                <a:cubicBezTo>
                  <a:pt x="48" y="15"/>
                  <a:pt x="46" y="15"/>
                  <a:pt x="45" y="14"/>
                </a:cubicBezTo>
                <a:cubicBezTo>
                  <a:pt x="43" y="14"/>
                  <a:pt x="41" y="13"/>
                  <a:pt x="38" y="13"/>
                </a:cubicBezTo>
                <a:cubicBezTo>
                  <a:pt x="36" y="13"/>
                  <a:pt x="33" y="13"/>
                  <a:pt x="30" y="14"/>
                </a:cubicBezTo>
                <a:cubicBezTo>
                  <a:pt x="26" y="16"/>
                  <a:pt x="23" y="17"/>
                  <a:pt x="21" y="20"/>
                </a:cubicBezTo>
                <a:cubicBezTo>
                  <a:pt x="19" y="22"/>
                  <a:pt x="17" y="26"/>
                  <a:pt x="17" y="33"/>
                </a:cubicBezTo>
                <a:cubicBezTo>
                  <a:pt x="16" y="40"/>
                  <a:pt x="16" y="44"/>
                  <a:pt x="16" y="47"/>
                </a:cubicBezTo>
                <a:cubicBezTo>
                  <a:pt x="15" y="48"/>
                  <a:pt x="15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5" y="48"/>
                  <a:pt x="15" y="47"/>
                </a:cubicBezTo>
                <a:cubicBezTo>
                  <a:pt x="14" y="46"/>
                  <a:pt x="13" y="44"/>
                  <a:pt x="12" y="43"/>
                </a:cubicBezTo>
                <a:cubicBezTo>
                  <a:pt x="12" y="42"/>
                  <a:pt x="11" y="41"/>
                  <a:pt x="10" y="41"/>
                </a:cubicBezTo>
                <a:cubicBezTo>
                  <a:pt x="10" y="40"/>
                  <a:pt x="9" y="40"/>
                  <a:pt x="8" y="40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40"/>
                  <a:pt x="6" y="41"/>
                  <a:pt x="6" y="42"/>
                </a:cubicBezTo>
                <a:cubicBezTo>
                  <a:pt x="5" y="42"/>
                  <a:pt x="5" y="43"/>
                  <a:pt x="5" y="44"/>
                </a:cubicBezTo>
                <a:cubicBezTo>
                  <a:pt x="5" y="47"/>
                  <a:pt x="7" y="52"/>
                  <a:pt x="8" y="56"/>
                </a:cubicBezTo>
                <a:cubicBezTo>
                  <a:pt x="9" y="59"/>
                  <a:pt x="10" y="61"/>
                  <a:pt x="11" y="62"/>
                </a:cubicBezTo>
                <a:cubicBezTo>
                  <a:pt x="12" y="63"/>
                  <a:pt x="13" y="64"/>
                  <a:pt x="14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3"/>
                  <a:pt x="14" y="63"/>
                  <a:pt x="14" y="63"/>
                </a:cubicBezTo>
                <a:cubicBezTo>
                  <a:pt x="13" y="63"/>
                  <a:pt x="13" y="63"/>
                  <a:pt x="13" y="63"/>
                </a:cubicBezTo>
                <a:cubicBezTo>
                  <a:pt x="13" y="70"/>
                  <a:pt x="13" y="70"/>
                  <a:pt x="13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lnTo>
                  <a:pt x="14" y="7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6" name="Freeform 302"/>
          <p:cNvSpPr>
            <a:spLocks/>
          </p:cNvSpPr>
          <p:nvPr/>
        </p:nvSpPr>
        <p:spPr bwMode="auto">
          <a:xfrm>
            <a:off x="7666038" y="6180138"/>
            <a:ext cx="341313" cy="365125"/>
          </a:xfrm>
          <a:custGeom>
            <a:avLst/>
            <a:gdLst>
              <a:gd name="T0" fmla="*/ 15 w 68"/>
              <a:gd name="T1" fmla="*/ 61 h 71"/>
              <a:gd name="T2" fmla="*/ 15 w 68"/>
              <a:gd name="T3" fmla="*/ 50 h 71"/>
              <a:gd name="T4" fmla="*/ 57 w 68"/>
              <a:gd name="T5" fmla="*/ 18 h 71"/>
              <a:gd name="T6" fmla="*/ 64 w 68"/>
              <a:gd name="T7" fmla="*/ 29 h 71"/>
              <a:gd name="T8" fmla="*/ 63 w 68"/>
              <a:gd name="T9" fmla="*/ 32 h 71"/>
              <a:gd name="T10" fmla="*/ 63 w 68"/>
              <a:gd name="T11" fmla="*/ 47 h 71"/>
              <a:gd name="T12" fmla="*/ 66 w 68"/>
              <a:gd name="T13" fmla="*/ 25 h 71"/>
              <a:gd name="T14" fmla="*/ 30 w 68"/>
              <a:gd name="T15" fmla="*/ 3 h 71"/>
              <a:gd name="T16" fmla="*/ 9 w 68"/>
              <a:gd name="T17" fmla="*/ 19 h 71"/>
              <a:gd name="T18" fmla="*/ 4 w 68"/>
              <a:gd name="T19" fmla="*/ 35 h 71"/>
              <a:gd name="T20" fmla="*/ 6 w 68"/>
              <a:gd name="T21" fmla="*/ 54 h 71"/>
              <a:gd name="T22" fmla="*/ 12 w 68"/>
              <a:gd name="T23" fmla="*/ 67 h 71"/>
              <a:gd name="T24" fmla="*/ 9 w 68"/>
              <a:gd name="T25" fmla="*/ 59 h 71"/>
              <a:gd name="T26" fmla="*/ 8 w 68"/>
              <a:gd name="T27" fmla="*/ 56 h 71"/>
              <a:gd name="T28" fmla="*/ 6 w 68"/>
              <a:gd name="T29" fmla="*/ 36 h 71"/>
              <a:gd name="T30" fmla="*/ 4 w 68"/>
              <a:gd name="T31" fmla="*/ 36 h 71"/>
              <a:gd name="T32" fmla="*/ 6 w 68"/>
              <a:gd name="T33" fmla="*/ 35 h 71"/>
              <a:gd name="T34" fmla="*/ 4 w 68"/>
              <a:gd name="T35" fmla="*/ 28 h 71"/>
              <a:gd name="T36" fmla="*/ 30 w 68"/>
              <a:gd name="T37" fmla="*/ 5 h 71"/>
              <a:gd name="T38" fmla="*/ 65 w 68"/>
              <a:gd name="T39" fmla="*/ 24 h 71"/>
              <a:gd name="T40" fmla="*/ 64 w 68"/>
              <a:gd name="T41" fmla="*/ 47 h 71"/>
              <a:gd name="T42" fmla="*/ 65 w 68"/>
              <a:gd name="T43" fmla="*/ 48 h 71"/>
              <a:gd name="T44" fmla="*/ 64 w 68"/>
              <a:gd name="T45" fmla="*/ 49 h 71"/>
              <a:gd name="T46" fmla="*/ 65 w 68"/>
              <a:gd name="T47" fmla="*/ 47 h 71"/>
              <a:gd name="T48" fmla="*/ 61 w 68"/>
              <a:gd name="T49" fmla="*/ 18 h 71"/>
              <a:gd name="T50" fmla="*/ 16 w 68"/>
              <a:gd name="T51" fmla="*/ 49 h 71"/>
              <a:gd name="T52" fmla="*/ 16 w 68"/>
              <a:gd name="T53" fmla="*/ 50 h 71"/>
              <a:gd name="T54" fmla="*/ 7 w 68"/>
              <a:gd name="T55" fmla="*/ 42 h 71"/>
              <a:gd name="T56" fmla="*/ 15 w 68"/>
              <a:gd name="T57" fmla="*/ 70 h 71"/>
              <a:gd name="T58" fmla="*/ 9 w 68"/>
              <a:gd name="T59" fmla="*/ 40 h 71"/>
              <a:gd name="T60" fmla="*/ 17 w 68"/>
              <a:gd name="T61" fmla="*/ 49 h 71"/>
              <a:gd name="T62" fmla="*/ 17 w 68"/>
              <a:gd name="T63" fmla="*/ 49 h 71"/>
              <a:gd name="T64" fmla="*/ 39 w 68"/>
              <a:gd name="T65" fmla="*/ 13 h 71"/>
              <a:gd name="T66" fmla="*/ 65 w 68"/>
              <a:gd name="T67" fmla="*/ 29 h 71"/>
              <a:gd name="T68" fmla="*/ 65 w 68"/>
              <a:gd name="T69" fmla="*/ 47 h 71"/>
              <a:gd name="T70" fmla="*/ 66 w 68"/>
              <a:gd name="T71" fmla="*/ 47 h 71"/>
              <a:gd name="T72" fmla="*/ 65 w 68"/>
              <a:gd name="T73" fmla="*/ 47 h 71"/>
              <a:gd name="T74" fmla="*/ 65 w 68"/>
              <a:gd name="T75" fmla="*/ 47 h 71"/>
              <a:gd name="T76" fmla="*/ 64 w 68"/>
              <a:gd name="T77" fmla="*/ 47 h 71"/>
              <a:gd name="T78" fmla="*/ 65 w 68"/>
              <a:gd name="T79" fmla="*/ 24 h 71"/>
              <a:gd name="T80" fmla="*/ 31 w 68"/>
              <a:gd name="T81" fmla="*/ 5 h 71"/>
              <a:gd name="T82" fmla="*/ 23 w 68"/>
              <a:gd name="T83" fmla="*/ 7 h 71"/>
              <a:gd name="T84" fmla="*/ 5 w 68"/>
              <a:gd name="T85" fmla="*/ 34 h 71"/>
              <a:gd name="T86" fmla="*/ 5 w 68"/>
              <a:gd name="T87" fmla="*/ 35 h 71"/>
              <a:gd name="T88" fmla="*/ 5 w 68"/>
              <a:gd name="T89" fmla="*/ 36 h 71"/>
              <a:gd name="T90" fmla="*/ 8 w 68"/>
              <a:gd name="T91" fmla="*/ 46 h 71"/>
              <a:gd name="T92" fmla="*/ 9 w 68"/>
              <a:gd name="T93" fmla="*/ 59 h 71"/>
              <a:gd name="T94" fmla="*/ 13 w 68"/>
              <a:gd name="T95" fmla="*/ 65 h 71"/>
              <a:gd name="T96" fmla="*/ 6 w 68"/>
              <a:gd name="T97" fmla="*/ 55 h 71"/>
              <a:gd name="T98" fmla="*/ 4 w 68"/>
              <a:gd name="T99" fmla="*/ 35 h 71"/>
              <a:gd name="T100" fmla="*/ 4 w 68"/>
              <a:gd name="T101" fmla="*/ 24 h 71"/>
              <a:gd name="T102" fmla="*/ 30 w 68"/>
              <a:gd name="T103" fmla="*/ 3 h 71"/>
              <a:gd name="T104" fmla="*/ 67 w 68"/>
              <a:gd name="T105" fmla="*/ 25 h 71"/>
              <a:gd name="T106" fmla="*/ 64 w 68"/>
              <a:gd name="T107" fmla="*/ 49 h 71"/>
              <a:gd name="T108" fmla="*/ 64 w 68"/>
              <a:gd name="T109" fmla="*/ 47 h 71"/>
              <a:gd name="T110" fmla="*/ 64 w 68"/>
              <a:gd name="T111" fmla="*/ 29 h 71"/>
              <a:gd name="T112" fmla="*/ 64 w 68"/>
              <a:gd name="T113" fmla="*/ 29 h 71"/>
              <a:gd name="T114" fmla="*/ 57 w 68"/>
              <a:gd name="T115" fmla="*/ 17 h 71"/>
              <a:gd name="T116" fmla="*/ 17 w 68"/>
              <a:gd name="T117" fmla="*/ 51 h 71"/>
              <a:gd name="T118" fmla="*/ 13 w 68"/>
              <a:gd name="T119" fmla="*/ 61 h 71"/>
              <a:gd name="T120" fmla="*/ 15 w 68"/>
              <a:gd name="T121" fmla="*/ 62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" h="71">
                <a:moveTo>
                  <a:pt x="15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4" y="61"/>
                  <a:pt x="14" y="61"/>
                </a:cubicBezTo>
                <a:cubicBezTo>
                  <a:pt x="13" y="60"/>
                  <a:pt x="12" y="59"/>
                  <a:pt x="11" y="56"/>
                </a:cubicBezTo>
                <a:cubicBezTo>
                  <a:pt x="10" y="51"/>
                  <a:pt x="9" y="47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2" y="45"/>
                  <a:pt x="13" y="47"/>
                </a:cubicBezTo>
                <a:cubicBezTo>
                  <a:pt x="13" y="48"/>
                  <a:pt x="14" y="49"/>
                  <a:pt x="14" y="49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1"/>
                  <a:pt x="16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9" y="50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7"/>
                  <a:pt x="19" y="42"/>
                  <a:pt x="20" y="33"/>
                </a:cubicBezTo>
                <a:cubicBezTo>
                  <a:pt x="21" y="27"/>
                  <a:pt x="22" y="23"/>
                  <a:pt x="24" y="21"/>
                </a:cubicBezTo>
                <a:cubicBezTo>
                  <a:pt x="25" y="19"/>
                  <a:pt x="28" y="18"/>
                  <a:pt x="32" y="17"/>
                </a:cubicBezTo>
                <a:cubicBezTo>
                  <a:pt x="35" y="15"/>
                  <a:pt x="37" y="15"/>
                  <a:pt x="39" y="15"/>
                </a:cubicBezTo>
                <a:cubicBezTo>
                  <a:pt x="42" y="15"/>
                  <a:pt x="43" y="16"/>
                  <a:pt x="45" y="17"/>
                </a:cubicBezTo>
                <a:cubicBezTo>
                  <a:pt x="47" y="17"/>
                  <a:pt x="50" y="17"/>
                  <a:pt x="52" y="17"/>
                </a:cubicBezTo>
                <a:cubicBezTo>
                  <a:pt x="53" y="17"/>
                  <a:pt x="54" y="17"/>
                  <a:pt x="55" y="18"/>
                </a:cubicBezTo>
                <a:cubicBezTo>
                  <a:pt x="56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8" y="20"/>
                  <a:pt x="60" y="22"/>
                  <a:pt x="61" y="25"/>
                </a:cubicBezTo>
                <a:cubicBezTo>
                  <a:pt x="62" y="26"/>
                  <a:pt x="62" y="27"/>
                  <a:pt x="63" y="28"/>
                </a:cubicBezTo>
                <a:cubicBezTo>
                  <a:pt x="63" y="28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5" y="49"/>
                </a:cubicBezTo>
                <a:cubicBezTo>
                  <a:pt x="66" y="49"/>
                  <a:pt x="66" y="49"/>
                  <a:pt x="66" y="49"/>
                </a:cubicBezTo>
                <a:cubicBezTo>
                  <a:pt x="67" y="48"/>
                  <a:pt x="67" y="48"/>
                  <a:pt x="67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8" y="45"/>
                  <a:pt x="68" y="42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3"/>
                  <a:pt x="68" y="31"/>
                  <a:pt x="68" y="30"/>
                </a:cubicBezTo>
                <a:cubicBezTo>
                  <a:pt x="68" y="28"/>
                  <a:pt x="68" y="26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6" y="25"/>
                  <a:pt x="66" y="25"/>
                  <a:pt x="66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3"/>
                  <a:pt x="67" y="20"/>
                  <a:pt x="66" y="18"/>
                </a:cubicBezTo>
                <a:cubicBezTo>
                  <a:pt x="66" y="16"/>
                  <a:pt x="64" y="14"/>
                  <a:pt x="62" y="12"/>
                </a:cubicBezTo>
                <a:cubicBezTo>
                  <a:pt x="62" y="12"/>
                  <a:pt x="62" y="12"/>
                  <a:pt x="62" y="12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9"/>
                  <a:pt x="60" y="6"/>
                </a:cubicBezTo>
                <a:cubicBezTo>
                  <a:pt x="58" y="3"/>
                  <a:pt x="54" y="1"/>
                  <a:pt x="49" y="0"/>
                </a:cubicBezTo>
                <a:cubicBezTo>
                  <a:pt x="48" y="0"/>
                  <a:pt x="47" y="0"/>
                  <a:pt x="45" y="0"/>
                </a:cubicBezTo>
                <a:cubicBezTo>
                  <a:pt x="42" y="0"/>
                  <a:pt x="38" y="1"/>
                  <a:pt x="35" y="1"/>
                </a:cubicBezTo>
                <a:cubicBezTo>
                  <a:pt x="33" y="2"/>
                  <a:pt x="32" y="2"/>
                  <a:pt x="31" y="2"/>
                </a:cubicBezTo>
                <a:cubicBezTo>
                  <a:pt x="31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3"/>
                  <a:pt x="24" y="5"/>
                  <a:pt x="18" y="7"/>
                </a:cubicBezTo>
                <a:cubicBezTo>
                  <a:pt x="16" y="8"/>
                  <a:pt x="13" y="10"/>
                  <a:pt x="12" y="12"/>
                </a:cubicBezTo>
                <a:cubicBezTo>
                  <a:pt x="10" y="14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1"/>
                  <a:pt x="8" y="21"/>
                  <a:pt x="8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21"/>
                  <a:pt x="5" y="23"/>
                  <a:pt x="3" y="24"/>
                </a:cubicBezTo>
                <a:cubicBezTo>
                  <a:pt x="2" y="25"/>
                  <a:pt x="2" y="25"/>
                  <a:pt x="1" y="26"/>
                </a:cubicBezTo>
                <a:cubicBezTo>
                  <a:pt x="1" y="27"/>
                  <a:pt x="1" y="27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28"/>
                  <a:pt x="0" y="28"/>
                  <a:pt x="0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2" y="32"/>
                  <a:pt x="2" y="33"/>
                </a:cubicBezTo>
                <a:cubicBezTo>
                  <a:pt x="2" y="34"/>
                  <a:pt x="3" y="35"/>
                  <a:pt x="3" y="35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5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7"/>
                  <a:pt x="4" y="37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5" y="50"/>
                  <a:pt x="5" y="52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4"/>
                  <a:pt x="5" y="54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7" y="55"/>
                  <a:pt x="7" y="55"/>
                  <a:pt x="7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60"/>
                  <a:pt x="6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8" y="61"/>
                  <a:pt x="8" y="62"/>
                </a:cubicBezTo>
                <a:cubicBezTo>
                  <a:pt x="9" y="63"/>
                  <a:pt x="10" y="66"/>
                  <a:pt x="13" y="66"/>
                </a:cubicBezTo>
                <a:cubicBezTo>
                  <a:pt x="14" y="66"/>
                  <a:pt x="14" y="66"/>
                  <a:pt x="14" y="66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71"/>
                  <a:pt x="14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4" y="64"/>
                </a:cubicBezTo>
                <a:cubicBezTo>
                  <a:pt x="12" y="63"/>
                  <a:pt x="12" y="62"/>
                  <a:pt x="11" y="62"/>
                </a:cubicBezTo>
                <a:cubicBezTo>
                  <a:pt x="11" y="61"/>
                  <a:pt x="10" y="61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7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5"/>
                  <a:pt x="8" y="55"/>
                  <a:pt x="8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1"/>
                  <a:pt x="8" y="47"/>
                </a:cubicBezTo>
                <a:cubicBezTo>
                  <a:pt x="8" y="47"/>
                  <a:pt x="8" y="46"/>
                  <a:pt x="8" y="46"/>
                </a:cubicBezTo>
                <a:cubicBezTo>
                  <a:pt x="8" y="44"/>
                  <a:pt x="8" y="41"/>
                  <a:pt x="7" y="39"/>
                </a:cubicBezTo>
                <a:cubicBezTo>
                  <a:pt x="7" y="39"/>
                  <a:pt x="7" y="38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4" y="30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5" y="26"/>
                  <a:pt x="7" y="24"/>
                  <a:pt x="11" y="21"/>
                </a:cubicBezTo>
                <a:cubicBezTo>
                  <a:pt x="11" y="21"/>
                  <a:pt x="11" y="21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18"/>
                  <a:pt x="12" y="16"/>
                  <a:pt x="14" y="14"/>
                </a:cubicBezTo>
                <a:cubicBezTo>
                  <a:pt x="16" y="11"/>
                  <a:pt x="20" y="9"/>
                  <a:pt x="23" y="8"/>
                </a:cubicBezTo>
                <a:cubicBezTo>
                  <a:pt x="27" y="7"/>
                  <a:pt x="30" y="6"/>
                  <a:pt x="30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2" y="5"/>
                  <a:pt x="32" y="5"/>
                  <a:pt x="32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2" y="5"/>
                  <a:pt x="33" y="5"/>
                </a:cubicBezTo>
                <a:cubicBezTo>
                  <a:pt x="35" y="4"/>
                  <a:pt x="40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7" y="3"/>
                  <a:pt x="48" y="3"/>
                  <a:pt x="49" y="3"/>
                </a:cubicBezTo>
                <a:cubicBezTo>
                  <a:pt x="53" y="3"/>
                  <a:pt x="56" y="6"/>
                  <a:pt x="57" y="8"/>
                </a:cubicBezTo>
                <a:cubicBezTo>
                  <a:pt x="59" y="10"/>
                  <a:pt x="60" y="13"/>
                  <a:pt x="60" y="14"/>
                </a:cubicBezTo>
                <a:cubicBezTo>
                  <a:pt x="60" y="14"/>
                  <a:pt x="60" y="15"/>
                  <a:pt x="61" y="15"/>
                </a:cubicBezTo>
                <a:cubicBezTo>
                  <a:pt x="62" y="16"/>
                  <a:pt x="63" y="17"/>
                  <a:pt x="64" y="19"/>
                </a:cubicBezTo>
                <a:cubicBezTo>
                  <a:pt x="64" y="21"/>
                  <a:pt x="65" y="23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6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1"/>
                  <a:pt x="65" y="32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40"/>
                  <a:pt x="65" y="43"/>
                  <a:pt x="65" y="45"/>
                </a:cubicBezTo>
                <a:cubicBezTo>
                  <a:pt x="64" y="46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6"/>
                  <a:pt x="66" y="42"/>
                  <a:pt x="66" y="38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0"/>
                </a:cubicBezTo>
                <a:cubicBezTo>
                  <a:pt x="66" y="30"/>
                  <a:pt x="66" y="30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7"/>
                  <a:pt x="64" y="25"/>
                  <a:pt x="63" y="22"/>
                </a:cubicBezTo>
                <a:cubicBezTo>
                  <a:pt x="62" y="20"/>
                  <a:pt x="61" y="19"/>
                  <a:pt x="61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0" y="17"/>
                  <a:pt x="59" y="16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7" y="15"/>
                  <a:pt x="56" y="15"/>
                  <a:pt x="55" y="15"/>
                </a:cubicBezTo>
                <a:cubicBezTo>
                  <a:pt x="54" y="15"/>
                  <a:pt x="52" y="15"/>
                  <a:pt x="50" y="14"/>
                </a:cubicBezTo>
                <a:cubicBezTo>
                  <a:pt x="49" y="14"/>
                  <a:pt x="47" y="14"/>
                  <a:pt x="46" y="14"/>
                </a:cubicBezTo>
                <a:cubicBezTo>
                  <a:pt x="45" y="13"/>
                  <a:pt x="42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7" y="12"/>
                  <a:pt x="34" y="13"/>
                  <a:pt x="31" y="14"/>
                </a:cubicBezTo>
                <a:cubicBezTo>
                  <a:pt x="27" y="16"/>
                  <a:pt x="24" y="17"/>
                  <a:pt x="22" y="19"/>
                </a:cubicBezTo>
                <a:cubicBezTo>
                  <a:pt x="19" y="22"/>
                  <a:pt x="18" y="26"/>
                  <a:pt x="17" y="33"/>
                </a:cubicBezTo>
                <a:cubicBezTo>
                  <a:pt x="17" y="40"/>
                  <a:pt x="16" y="44"/>
                  <a:pt x="16" y="47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6"/>
                  <a:pt x="14" y="44"/>
                  <a:pt x="13" y="43"/>
                </a:cubicBezTo>
                <a:cubicBezTo>
                  <a:pt x="13" y="42"/>
                  <a:pt x="12" y="41"/>
                  <a:pt x="12" y="41"/>
                </a:cubicBezTo>
                <a:cubicBezTo>
                  <a:pt x="11" y="40"/>
                  <a:pt x="10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7" y="40"/>
                  <a:pt x="7" y="41"/>
                  <a:pt x="6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6" y="43"/>
                  <a:pt x="6" y="44"/>
                </a:cubicBezTo>
                <a:cubicBezTo>
                  <a:pt x="6" y="47"/>
                  <a:pt x="7" y="52"/>
                  <a:pt x="9" y="56"/>
                </a:cubicBezTo>
                <a:cubicBezTo>
                  <a:pt x="9" y="60"/>
                  <a:pt x="10" y="61"/>
                  <a:pt x="12" y="63"/>
                </a:cubicBezTo>
                <a:cubicBezTo>
                  <a:pt x="13" y="64"/>
                  <a:pt x="14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63"/>
                  <a:pt x="14" y="63"/>
                  <a:pt x="14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3"/>
                  <a:pt x="12" y="62"/>
                </a:cubicBezTo>
                <a:cubicBezTo>
                  <a:pt x="11" y="61"/>
                  <a:pt x="10" y="59"/>
                  <a:pt x="9" y="56"/>
                </a:cubicBezTo>
                <a:cubicBezTo>
                  <a:pt x="8" y="51"/>
                  <a:pt x="7" y="47"/>
                  <a:pt x="7" y="44"/>
                </a:cubicBezTo>
                <a:cubicBezTo>
                  <a:pt x="7" y="43"/>
                  <a:pt x="7" y="42"/>
                  <a:pt x="7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8" y="41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10" y="40"/>
                  <a:pt x="11" y="41"/>
                  <a:pt x="11" y="41"/>
                </a:cubicBezTo>
                <a:cubicBezTo>
                  <a:pt x="12" y="42"/>
                  <a:pt x="12" y="42"/>
                  <a:pt x="13" y="43"/>
                </a:cubicBezTo>
                <a:cubicBezTo>
                  <a:pt x="14" y="44"/>
                  <a:pt x="15" y="46"/>
                  <a:pt x="16" y="47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8"/>
                  <a:pt x="17" y="47"/>
                </a:cubicBezTo>
                <a:cubicBezTo>
                  <a:pt x="17" y="44"/>
                  <a:pt x="17" y="40"/>
                  <a:pt x="18" y="33"/>
                </a:cubicBezTo>
                <a:cubicBezTo>
                  <a:pt x="19" y="26"/>
                  <a:pt x="20" y="22"/>
                  <a:pt x="22" y="20"/>
                </a:cubicBezTo>
                <a:cubicBezTo>
                  <a:pt x="24" y="17"/>
                  <a:pt x="27" y="16"/>
                  <a:pt x="31" y="15"/>
                </a:cubicBezTo>
                <a:cubicBezTo>
                  <a:pt x="34" y="13"/>
                  <a:pt x="37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42" y="13"/>
                  <a:pt x="44" y="14"/>
                  <a:pt x="46" y="15"/>
                </a:cubicBezTo>
                <a:cubicBezTo>
                  <a:pt x="47" y="15"/>
                  <a:pt x="48" y="15"/>
                  <a:pt x="50" y="15"/>
                </a:cubicBezTo>
                <a:cubicBezTo>
                  <a:pt x="52" y="15"/>
                  <a:pt x="54" y="15"/>
                  <a:pt x="55" y="15"/>
                </a:cubicBezTo>
                <a:cubicBezTo>
                  <a:pt x="56" y="15"/>
                  <a:pt x="57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9" y="16"/>
                  <a:pt x="59" y="17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1" y="19"/>
                  <a:pt x="62" y="21"/>
                  <a:pt x="62" y="22"/>
                </a:cubicBezTo>
                <a:cubicBezTo>
                  <a:pt x="64" y="25"/>
                  <a:pt x="65" y="28"/>
                  <a:pt x="65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30"/>
                  <a:pt x="65" y="30"/>
                  <a:pt x="66" y="30"/>
                </a:cubicBezTo>
                <a:cubicBezTo>
                  <a:pt x="66" y="31"/>
                  <a:pt x="66" y="31"/>
                  <a:pt x="66" y="32"/>
                </a:cubicBezTo>
                <a:cubicBezTo>
                  <a:pt x="66" y="34"/>
                  <a:pt x="66" y="36"/>
                  <a:pt x="66" y="38"/>
                </a:cubicBezTo>
                <a:cubicBezTo>
                  <a:pt x="66" y="42"/>
                  <a:pt x="66" y="46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6"/>
                  <a:pt x="65" y="45"/>
                </a:cubicBezTo>
                <a:cubicBezTo>
                  <a:pt x="65" y="43"/>
                  <a:pt x="66" y="40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2"/>
                  <a:pt x="66" y="31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28"/>
                  <a:pt x="66" y="26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3"/>
                  <a:pt x="65" y="21"/>
                  <a:pt x="64" y="19"/>
                </a:cubicBezTo>
                <a:cubicBezTo>
                  <a:pt x="64" y="17"/>
                  <a:pt x="63" y="15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0" y="13"/>
                  <a:pt x="60" y="10"/>
                  <a:pt x="58" y="8"/>
                </a:cubicBezTo>
                <a:cubicBezTo>
                  <a:pt x="56" y="5"/>
                  <a:pt x="53" y="3"/>
                  <a:pt x="49" y="2"/>
                </a:cubicBezTo>
                <a:cubicBezTo>
                  <a:pt x="48" y="2"/>
                  <a:pt x="47" y="2"/>
                  <a:pt x="45" y="2"/>
                </a:cubicBezTo>
                <a:cubicBezTo>
                  <a:pt x="45" y="3"/>
                  <a:pt x="45" y="3"/>
                  <a:pt x="45" y="3"/>
                </a:cubicBezTo>
                <a:cubicBezTo>
                  <a:pt x="46" y="2"/>
                  <a:pt x="46" y="2"/>
                  <a:pt x="46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0" y="2"/>
                  <a:pt x="35" y="3"/>
                  <a:pt x="32" y="4"/>
                </a:cubicBezTo>
                <a:cubicBezTo>
                  <a:pt x="32" y="5"/>
                  <a:pt x="32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27" y="6"/>
                  <a:pt x="23" y="7"/>
                </a:cubicBezTo>
                <a:cubicBezTo>
                  <a:pt x="20" y="9"/>
                  <a:pt x="16" y="11"/>
                  <a:pt x="13" y="14"/>
                </a:cubicBezTo>
                <a:cubicBezTo>
                  <a:pt x="12" y="16"/>
                  <a:pt x="11" y="18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0" y="21"/>
                  <a:pt x="10" y="21"/>
                  <a:pt x="10" y="21"/>
                </a:cubicBezTo>
                <a:cubicBezTo>
                  <a:pt x="7" y="24"/>
                  <a:pt x="4" y="26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30"/>
                  <a:pt x="4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8"/>
                  <a:pt x="6" y="39"/>
                  <a:pt x="7" y="40"/>
                </a:cubicBezTo>
                <a:cubicBezTo>
                  <a:pt x="7" y="41"/>
                  <a:pt x="8" y="44"/>
                  <a:pt x="8" y="46"/>
                </a:cubicBezTo>
                <a:cubicBezTo>
                  <a:pt x="8" y="46"/>
                  <a:pt x="8" y="47"/>
                  <a:pt x="8" y="47"/>
                </a:cubicBezTo>
                <a:cubicBezTo>
                  <a:pt x="7" y="50"/>
                  <a:pt x="7" y="52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5"/>
                  <a:pt x="8" y="55"/>
                  <a:pt x="8" y="55"/>
                </a:cubicBezTo>
                <a:cubicBezTo>
                  <a:pt x="7" y="55"/>
                  <a:pt x="7" y="55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8" y="57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0"/>
                  <a:pt x="9" y="60"/>
                  <a:pt x="10" y="61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1"/>
                  <a:pt x="10" y="62"/>
                  <a:pt x="11" y="62"/>
                </a:cubicBezTo>
                <a:cubicBezTo>
                  <a:pt x="11" y="63"/>
                  <a:pt x="12" y="64"/>
                  <a:pt x="14" y="64"/>
                </a:cubicBezTo>
                <a:cubicBezTo>
                  <a:pt x="14" y="64"/>
                  <a:pt x="14" y="64"/>
                  <a:pt x="14" y="65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0"/>
                  <a:pt x="14" y="70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0" y="65"/>
                  <a:pt x="9" y="63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0"/>
                  <a:pt x="7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8"/>
                  <a:pt x="6" y="57"/>
                  <a:pt x="6" y="56"/>
                </a:cubicBezTo>
                <a:cubicBezTo>
                  <a:pt x="6" y="55"/>
                  <a:pt x="6" y="55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4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2"/>
                  <a:pt x="6" y="50"/>
                  <a:pt x="6" y="47"/>
                </a:cubicBezTo>
                <a:cubicBezTo>
                  <a:pt x="6" y="47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3"/>
                  <a:pt x="5" y="40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7"/>
                  <a:pt x="4" y="37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5"/>
                  <a:pt x="3" y="35"/>
                </a:cubicBezTo>
                <a:cubicBezTo>
                  <a:pt x="3" y="35"/>
                  <a:pt x="3" y="34"/>
                  <a:pt x="3" y="33"/>
                </a:cubicBezTo>
                <a:cubicBezTo>
                  <a:pt x="2" y="32"/>
                  <a:pt x="2" y="30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8"/>
                </a:cubicBezTo>
                <a:cubicBezTo>
                  <a:pt x="1" y="28"/>
                  <a:pt x="1" y="27"/>
                  <a:pt x="2" y="26"/>
                </a:cubicBezTo>
                <a:cubicBezTo>
                  <a:pt x="2" y="26"/>
                  <a:pt x="3" y="25"/>
                  <a:pt x="4" y="24"/>
                </a:cubicBezTo>
                <a:cubicBezTo>
                  <a:pt x="5" y="23"/>
                  <a:pt x="7" y="22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7"/>
                  <a:pt x="10" y="15"/>
                  <a:pt x="12" y="13"/>
                </a:cubicBezTo>
                <a:cubicBezTo>
                  <a:pt x="14" y="11"/>
                  <a:pt x="16" y="9"/>
                  <a:pt x="19" y="8"/>
                </a:cubicBezTo>
                <a:cubicBezTo>
                  <a:pt x="24" y="5"/>
                  <a:pt x="29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30" y="4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1" y="3"/>
                  <a:pt x="31" y="3"/>
                  <a:pt x="32" y="3"/>
                </a:cubicBezTo>
                <a:cubicBezTo>
                  <a:pt x="32" y="3"/>
                  <a:pt x="34" y="2"/>
                  <a:pt x="35" y="2"/>
                </a:cubicBezTo>
                <a:cubicBezTo>
                  <a:pt x="38" y="1"/>
                  <a:pt x="42" y="1"/>
                  <a:pt x="45" y="1"/>
                </a:cubicBezTo>
                <a:cubicBezTo>
                  <a:pt x="47" y="1"/>
                  <a:pt x="48" y="1"/>
                  <a:pt x="49" y="1"/>
                </a:cubicBezTo>
                <a:cubicBezTo>
                  <a:pt x="54" y="1"/>
                  <a:pt x="57" y="4"/>
                  <a:pt x="59" y="7"/>
                </a:cubicBezTo>
                <a:cubicBezTo>
                  <a:pt x="61" y="9"/>
                  <a:pt x="62" y="12"/>
                  <a:pt x="62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4" y="14"/>
                  <a:pt x="65" y="16"/>
                  <a:pt x="66" y="18"/>
                </a:cubicBezTo>
                <a:cubicBezTo>
                  <a:pt x="67" y="21"/>
                  <a:pt x="67" y="23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6"/>
                  <a:pt x="68" y="28"/>
                  <a:pt x="68" y="30"/>
                </a:cubicBezTo>
                <a:cubicBezTo>
                  <a:pt x="68" y="31"/>
                  <a:pt x="68" y="33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42"/>
                  <a:pt x="67" y="45"/>
                  <a:pt x="66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9"/>
                  <a:pt x="65" y="49"/>
                  <a:pt x="65" y="49"/>
                </a:cubicBezTo>
                <a:cubicBezTo>
                  <a:pt x="65" y="49"/>
                  <a:pt x="64" y="49"/>
                  <a:pt x="64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6"/>
                  <a:pt x="64" y="46"/>
                  <a:pt x="64" y="46"/>
                </a:cubicBezTo>
                <a:cubicBezTo>
                  <a:pt x="64" y="46"/>
                  <a:pt x="64" y="45"/>
                  <a:pt x="64" y="44"/>
                </a:cubicBezTo>
                <a:cubicBezTo>
                  <a:pt x="64" y="42"/>
                  <a:pt x="64" y="40"/>
                  <a:pt x="64" y="38"/>
                </a:cubicBezTo>
                <a:cubicBezTo>
                  <a:pt x="64" y="36"/>
                  <a:pt x="64" y="34"/>
                  <a:pt x="64" y="32"/>
                </a:cubicBezTo>
                <a:cubicBezTo>
                  <a:pt x="64" y="31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3" y="28"/>
                  <a:pt x="63" y="28"/>
                </a:cubicBezTo>
                <a:cubicBezTo>
                  <a:pt x="63" y="27"/>
                  <a:pt x="62" y="26"/>
                  <a:pt x="62" y="24"/>
                </a:cubicBezTo>
                <a:cubicBezTo>
                  <a:pt x="60" y="22"/>
                  <a:pt x="59" y="19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6" y="17"/>
                  <a:pt x="55" y="17"/>
                </a:cubicBezTo>
                <a:cubicBezTo>
                  <a:pt x="54" y="17"/>
                  <a:pt x="53" y="17"/>
                  <a:pt x="52" y="17"/>
                </a:cubicBezTo>
                <a:cubicBezTo>
                  <a:pt x="50" y="17"/>
                  <a:pt x="47" y="17"/>
                  <a:pt x="46" y="16"/>
                </a:cubicBezTo>
                <a:cubicBezTo>
                  <a:pt x="44" y="15"/>
                  <a:pt x="42" y="15"/>
                  <a:pt x="39" y="15"/>
                </a:cubicBezTo>
                <a:cubicBezTo>
                  <a:pt x="37" y="15"/>
                  <a:pt x="35" y="15"/>
                  <a:pt x="32" y="16"/>
                </a:cubicBezTo>
                <a:cubicBezTo>
                  <a:pt x="28" y="18"/>
                  <a:pt x="25" y="19"/>
                  <a:pt x="23" y="21"/>
                </a:cubicBezTo>
                <a:cubicBezTo>
                  <a:pt x="21" y="23"/>
                  <a:pt x="20" y="26"/>
                  <a:pt x="20" y="33"/>
                </a:cubicBezTo>
                <a:cubicBezTo>
                  <a:pt x="19" y="42"/>
                  <a:pt x="19" y="47"/>
                  <a:pt x="18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8" y="49"/>
                  <a:pt x="18" y="49"/>
                  <a:pt x="18" y="49"/>
                </a:cubicBezTo>
                <a:cubicBezTo>
                  <a:pt x="18" y="49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7" y="50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6" y="51"/>
                  <a:pt x="16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50"/>
                  <a:pt x="15" y="49"/>
                  <a:pt x="15" y="49"/>
                </a:cubicBezTo>
                <a:cubicBezTo>
                  <a:pt x="14" y="48"/>
                  <a:pt x="14" y="48"/>
                  <a:pt x="13" y="47"/>
                </a:cubicBezTo>
                <a:cubicBezTo>
                  <a:pt x="12" y="45"/>
                  <a:pt x="11" y="43"/>
                  <a:pt x="10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8" y="43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7"/>
                  <a:pt x="9" y="51"/>
                  <a:pt x="11" y="56"/>
                </a:cubicBezTo>
                <a:cubicBezTo>
                  <a:pt x="11" y="59"/>
                  <a:pt x="12" y="60"/>
                  <a:pt x="13" y="61"/>
                </a:cubicBezTo>
                <a:cubicBezTo>
                  <a:pt x="14" y="62"/>
                  <a:pt x="14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7" name="Freeform 303"/>
          <p:cNvSpPr>
            <a:spLocks/>
          </p:cNvSpPr>
          <p:nvPr/>
        </p:nvSpPr>
        <p:spPr bwMode="auto">
          <a:xfrm>
            <a:off x="7821613" y="6499225"/>
            <a:ext cx="155575" cy="71437"/>
          </a:xfrm>
          <a:custGeom>
            <a:avLst/>
            <a:gdLst>
              <a:gd name="T0" fmla="*/ 22 w 31"/>
              <a:gd name="T1" fmla="*/ 3 h 14"/>
              <a:gd name="T2" fmla="*/ 21 w 31"/>
              <a:gd name="T3" fmla="*/ 3 h 14"/>
              <a:gd name="T4" fmla="*/ 21 w 31"/>
              <a:gd name="T5" fmla="*/ 2 h 14"/>
              <a:gd name="T6" fmla="*/ 22 w 31"/>
              <a:gd name="T7" fmla="*/ 3 h 14"/>
              <a:gd name="T8" fmla="*/ 29 w 31"/>
              <a:gd name="T9" fmla="*/ 9 h 14"/>
              <a:gd name="T10" fmla="*/ 29 w 31"/>
              <a:gd name="T11" fmla="*/ 10 h 14"/>
              <a:gd name="T12" fmla="*/ 24 w 31"/>
              <a:gd name="T13" fmla="*/ 10 h 14"/>
              <a:gd name="T14" fmla="*/ 21 w 31"/>
              <a:gd name="T15" fmla="*/ 7 h 14"/>
              <a:gd name="T16" fmla="*/ 19 w 31"/>
              <a:gd name="T17" fmla="*/ 7 h 14"/>
              <a:gd name="T18" fmla="*/ 14 w 31"/>
              <a:gd name="T19" fmla="*/ 10 h 14"/>
              <a:gd name="T20" fmla="*/ 13 w 31"/>
              <a:gd name="T21" fmla="*/ 10 h 14"/>
              <a:gd name="T22" fmla="*/ 13 w 31"/>
              <a:gd name="T23" fmla="*/ 10 h 14"/>
              <a:gd name="T24" fmla="*/ 13 w 31"/>
              <a:gd name="T25" fmla="*/ 10 h 14"/>
              <a:gd name="T26" fmla="*/ 13 w 31"/>
              <a:gd name="T27" fmla="*/ 10 h 14"/>
              <a:gd name="T28" fmla="*/ 9 w 31"/>
              <a:gd name="T29" fmla="*/ 10 h 14"/>
              <a:gd name="T30" fmla="*/ 4 w 31"/>
              <a:gd name="T31" fmla="*/ 10 h 14"/>
              <a:gd name="T32" fmla="*/ 2 w 31"/>
              <a:gd name="T33" fmla="*/ 10 h 14"/>
              <a:gd name="T34" fmla="*/ 3 w 31"/>
              <a:gd name="T35" fmla="*/ 8 h 14"/>
              <a:gd name="T36" fmla="*/ 8 w 31"/>
              <a:gd name="T37" fmla="*/ 5 h 14"/>
              <a:gd name="T38" fmla="*/ 16 w 31"/>
              <a:gd name="T39" fmla="*/ 3 h 14"/>
              <a:gd name="T40" fmla="*/ 20 w 31"/>
              <a:gd name="T41" fmla="*/ 2 h 14"/>
              <a:gd name="T42" fmla="*/ 21 w 31"/>
              <a:gd name="T43" fmla="*/ 3 h 14"/>
              <a:gd name="T44" fmla="*/ 21 w 31"/>
              <a:gd name="T45" fmla="*/ 2 h 14"/>
              <a:gd name="T46" fmla="*/ 21 w 31"/>
              <a:gd name="T47" fmla="*/ 3 h 14"/>
              <a:gd name="T48" fmla="*/ 21 w 31"/>
              <a:gd name="T49" fmla="*/ 3 h 14"/>
              <a:gd name="T50" fmla="*/ 21 w 31"/>
              <a:gd name="T51" fmla="*/ 2 h 14"/>
              <a:gd name="T52" fmla="*/ 19 w 31"/>
              <a:gd name="T53" fmla="*/ 0 h 14"/>
              <a:gd name="T54" fmla="*/ 11 w 31"/>
              <a:gd name="T55" fmla="*/ 3 h 14"/>
              <a:gd name="T56" fmla="*/ 5 w 31"/>
              <a:gd name="T57" fmla="*/ 4 h 14"/>
              <a:gd name="T58" fmla="*/ 0 w 31"/>
              <a:gd name="T59" fmla="*/ 9 h 14"/>
              <a:gd name="T60" fmla="*/ 2 w 31"/>
              <a:gd name="T61" fmla="*/ 12 h 14"/>
              <a:gd name="T62" fmla="*/ 8 w 31"/>
              <a:gd name="T63" fmla="*/ 12 h 14"/>
              <a:gd name="T64" fmla="*/ 13 w 31"/>
              <a:gd name="T65" fmla="*/ 12 h 14"/>
              <a:gd name="T66" fmla="*/ 15 w 31"/>
              <a:gd name="T67" fmla="*/ 12 h 14"/>
              <a:gd name="T68" fmla="*/ 19 w 31"/>
              <a:gd name="T69" fmla="*/ 9 h 14"/>
              <a:gd name="T70" fmla="*/ 20 w 31"/>
              <a:gd name="T71" fmla="*/ 9 h 14"/>
              <a:gd name="T72" fmla="*/ 23 w 31"/>
              <a:gd name="T73" fmla="*/ 12 h 14"/>
              <a:gd name="T74" fmla="*/ 30 w 31"/>
              <a:gd name="T75" fmla="*/ 12 h 14"/>
              <a:gd name="T76" fmla="*/ 30 w 31"/>
              <a:gd name="T77" fmla="*/ 8 h 14"/>
              <a:gd name="T78" fmla="*/ 22 w 31"/>
              <a:gd name="T79" fmla="*/ 0 h 14"/>
              <a:gd name="T80" fmla="*/ 21 w 31"/>
              <a:gd name="T81" fmla="*/ 2 h 14"/>
              <a:gd name="T82" fmla="*/ 21 w 31"/>
              <a:gd name="T8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" h="14">
                <a:moveTo>
                  <a:pt x="21" y="2"/>
                </a:move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9" y="9"/>
                </a:cubicBezTo>
                <a:cubicBezTo>
                  <a:pt x="29" y="9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1"/>
                  <a:pt x="28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8"/>
                  <a:pt x="22" y="8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10"/>
                  <a:pt x="5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3" y="8"/>
                </a:cubicBezTo>
                <a:cubicBezTo>
                  <a:pt x="3" y="8"/>
                  <a:pt x="4" y="7"/>
                  <a:pt x="5" y="6"/>
                </a:cubicBezTo>
                <a:cubicBezTo>
                  <a:pt x="6" y="6"/>
                  <a:pt x="7" y="5"/>
                  <a:pt x="8" y="5"/>
                </a:cubicBezTo>
                <a:cubicBezTo>
                  <a:pt x="9" y="5"/>
                  <a:pt x="10" y="5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2"/>
                  <a:pt x="18" y="2"/>
                  <a:pt x="19" y="2"/>
                </a:cubicBezTo>
                <a:cubicBezTo>
                  <a:pt x="19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1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3"/>
                  <a:pt x="11" y="3"/>
                </a:cubicBezTo>
                <a:cubicBezTo>
                  <a:pt x="10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3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1" y="12"/>
                  <a:pt x="12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4" y="12"/>
                  <a:pt x="15" y="12"/>
                  <a:pt x="15" y="12"/>
                </a:cubicBezTo>
                <a:cubicBezTo>
                  <a:pt x="16" y="11"/>
                  <a:pt x="17" y="11"/>
                  <a:pt x="17" y="10"/>
                </a:cubicBezTo>
                <a:cubicBezTo>
                  <a:pt x="18" y="10"/>
                  <a:pt x="19" y="9"/>
                  <a:pt x="19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9" y="14"/>
                  <a:pt x="30" y="12"/>
                  <a:pt x="30" y="12"/>
                </a:cubicBezTo>
                <a:cubicBezTo>
                  <a:pt x="31" y="11"/>
                  <a:pt x="31" y="11"/>
                  <a:pt x="31" y="10"/>
                </a:cubicBezTo>
                <a:cubicBezTo>
                  <a:pt x="31" y="9"/>
                  <a:pt x="31" y="8"/>
                  <a:pt x="30" y="8"/>
                </a:cubicBezTo>
                <a:cubicBezTo>
                  <a:pt x="30" y="7"/>
                  <a:pt x="29" y="6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1" y="0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lnTo>
                  <a:pt x="2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8" name="Freeform 304"/>
          <p:cNvSpPr>
            <a:spLocks/>
          </p:cNvSpPr>
          <p:nvPr/>
        </p:nvSpPr>
        <p:spPr bwMode="auto">
          <a:xfrm>
            <a:off x="7821613" y="6499225"/>
            <a:ext cx="160338" cy="71437"/>
          </a:xfrm>
          <a:custGeom>
            <a:avLst/>
            <a:gdLst>
              <a:gd name="T0" fmla="*/ 21 w 32"/>
              <a:gd name="T1" fmla="*/ 3 h 14"/>
              <a:gd name="T2" fmla="*/ 21 w 32"/>
              <a:gd name="T3" fmla="*/ 3 h 14"/>
              <a:gd name="T4" fmla="*/ 29 w 32"/>
              <a:gd name="T5" fmla="*/ 10 h 14"/>
              <a:gd name="T6" fmla="*/ 29 w 32"/>
              <a:gd name="T7" fmla="*/ 10 h 14"/>
              <a:gd name="T8" fmla="*/ 20 w 32"/>
              <a:gd name="T9" fmla="*/ 7 h 14"/>
              <a:gd name="T10" fmla="*/ 14 w 32"/>
              <a:gd name="T11" fmla="*/ 10 h 14"/>
              <a:gd name="T12" fmla="*/ 13 w 32"/>
              <a:gd name="T13" fmla="*/ 10 h 14"/>
              <a:gd name="T14" fmla="*/ 13 w 32"/>
              <a:gd name="T15" fmla="*/ 10 h 14"/>
              <a:gd name="T16" fmla="*/ 9 w 32"/>
              <a:gd name="T17" fmla="*/ 9 h 14"/>
              <a:gd name="T18" fmla="*/ 4 w 32"/>
              <a:gd name="T19" fmla="*/ 10 h 14"/>
              <a:gd name="T20" fmla="*/ 3 w 32"/>
              <a:gd name="T21" fmla="*/ 9 h 14"/>
              <a:gd name="T22" fmla="*/ 3 w 32"/>
              <a:gd name="T23" fmla="*/ 9 h 14"/>
              <a:gd name="T24" fmla="*/ 3 w 32"/>
              <a:gd name="T25" fmla="*/ 9 h 14"/>
              <a:gd name="T26" fmla="*/ 8 w 32"/>
              <a:gd name="T27" fmla="*/ 6 h 14"/>
              <a:gd name="T28" fmla="*/ 20 w 32"/>
              <a:gd name="T29" fmla="*/ 3 h 14"/>
              <a:gd name="T30" fmla="*/ 20 w 32"/>
              <a:gd name="T31" fmla="*/ 3 h 14"/>
              <a:gd name="T32" fmla="*/ 20 w 32"/>
              <a:gd name="T33" fmla="*/ 3 h 14"/>
              <a:gd name="T34" fmla="*/ 22 w 32"/>
              <a:gd name="T35" fmla="*/ 0 h 14"/>
              <a:gd name="T36" fmla="*/ 8 w 32"/>
              <a:gd name="T37" fmla="*/ 3 h 14"/>
              <a:gd name="T38" fmla="*/ 0 w 32"/>
              <a:gd name="T39" fmla="*/ 10 h 14"/>
              <a:gd name="T40" fmla="*/ 8 w 32"/>
              <a:gd name="T41" fmla="*/ 12 h 14"/>
              <a:gd name="T42" fmla="*/ 13 w 32"/>
              <a:gd name="T43" fmla="*/ 13 h 14"/>
              <a:gd name="T44" fmla="*/ 19 w 32"/>
              <a:gd name="T45" fmla="*/ 10 h 14"/>
              <a:gd name="T46" fmla="*/ 20 w 32"/>
              <a:gd name="T47" fmla="*/ 10 h 14"/>
              <a:gd name="T48" fmla="*/ 21 w 32"/>
              <a:gd name="T49" fmla="*/ 10 h 14"/>
              <a:gd name="T50" fmla="*/ 32 w 32"/>
              <a:gd name="T51" fmla="*/ 10 h 14"/>
              <a:gd name="T52" fmla="*/ 22 w 32"/>
              <a:gd name="T53" fmla="*/ 0 h 14"/>
              <a:gd name="T54" fmla="*/ 21 w 32"/>
              <a:gd name="T55" fmla="*/ 1 h 14"/>
              <a:gd name="T56" fmla="*/ 21 w 32"/>
              <a:gd name="T57" fmla="*/ 1 h 14"/>
              <a:gd name="T58" fmla="*/ 30 w 32"/>
              <a:gd name="T59" fmla="*/ 8 h 14"/>
              <a:gd name="T60" fmla="*/ 27 w 32"/>
              <a:gd name="T61" fmla="*/ 14 h 14"/>
              <a:gd name="T62" fmla="*/ 20 w 32"/>
              <a:gd name="T63" fmla="*/ 9 h 14"/>
              <a:gd name="T64" fmla="*/ 20 w 32"/>
              <a:gd name="T65" fmla="*/ 9 h 14"/>
              <a:gd name="T66" fmla="*/ 15 w 32"/>
              <a:gd name="T67" fmla="*/ 11 h 14"/>
              <a:gd name="T68" fmla="*/ 8 w 32"/>
              <a:gd name="T69" fmla="*/ 12 h 14"/>
              <a:gd name="T70" fmla="*/ 0 w 32"/>
              <a:gd name="T71" fmla="*/ 10 h 14"/>
              <a:gd name="T72" fmla="*/ 2 w 32"/>
              <a:gd name="T73" fmla="*/ 6 h 14"/>
              <a:gd name="T74" fmla="*/ 22 w 32"/>
              <a:gd name="T75" fmla="*/ 1 h 14"/>
              <a:gd name="T76" fmla="*/ 21 w 32"/>
              <a:gd name="T77" fmla="*/ 2 h 14"/>
              <a:gd name="T78" fmla="*/ 21 w 32"/>
              <a:gd name="T79" fmla="*/ 2 h 14"/>
              <a:gd name="T80" fmla="*/ 21 w 32"/>
              <a:gd name="T81" fmla="*/ 2 h 14"/>
              <a:gd name="T82" fmla="*/ 21 w 32"/>
              <a:gd name="T83" fmla="*/ 2 h 14"/>
              <a:gd name="T84" fmla="*/ 11 w 32"/>
              <a:gd name="T85" fmla="*/ 5 h 14"/>
              <a:gd name="T86" fmla="*/ 3 w 32"/>
              <a:gd name="T87" fmla="*/ 8 h 14"/>
              <a:gd name="T88" fmla="*/ 2 w 32"/>
              <a:gd name="T89" fmla="*/ 10 h 14"/>
              <a:gd name="T90" fmla="*/ 8 w 32"/>
              <a:gd name="T91" fmla="*/ 10 h 14"/>
              <a:gd name="T92" fmla="*/ 13 w 32"/>
              <a:gd name="T93" fmla="*/ 10 h 14"/>
              <a:gd name="T94" fmla="*/ 14 w 32"/>
              <a:gd name="T95" fmla="*/ 10 h 14"/>
              <a:gd name="T96" fmla="*/ 13 w 32"/>
              <a:gd name="T97" fmla="*/ 10 h 14"/>
              <a:gd name="T98" fmla="*/ 14 w 32"/>
              <a:gd name="T99" fmla="*/ 10 h 14"/>
              <a:gd name="T100" fmla="*/ 19 w 32"/>
              <a:gd name="T101" fmla="*/ 7 h 14"/>
              <a:gd name="T102" fmla="*/ 22 w 32"/>
              <a:gd name="T103" fmla="*/ 8 h 14"/>
              <a:gd name="T104" fmla="*/ 29 w 32"/>
              <a:gd name="T105" fmla="*/ 10 h 14"/>
              <a:gd name="T106" fmla="*/ 22 w 32"/>
              <a:gd name="T107" fmla="*/ 2 h 14"/>
              <a:gd name="T108" fmla="*/ 21 w 32"/>
              <a:gd name="T109" fmla="*/ 3 h 14"/>
              <a:gd name="T110" fmla="*/ 21 w 32"/>
              <a:gd name="T11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" h="14"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8" y="9"/>
                </a:cubicBezTo>
                <a:cubicBezTo>
                  <a:pt x="29" y="9"/>
                  <a:pt x="29" y="9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0"/>
                  <a:pt x="27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7"/>
                  <a:pt x="22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7" y="9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8"/>
                  <a:pt x="5" y="7"/>
                  <a:pt x="6" y="7"/>
                </a:cubicBezTo>
                <a:cubicBezTo>
                  <a:pt x="6" y="6"/>
                  <a:pt x="7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10" y="6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3"/>
                  <a:pt x="18" y="3"/>
                  <a:pt x="19" y="3"/>
                </a:cubicBezTo>
                <a:cubicBezTo>
                  <a:pt x="19" y="3"/>
                  <a:pt x="20" y="3"/>
                  <a:pt x="2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1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2"/>
                  <a:pt x="10" y="3"/>
                </a:cubicBezTo>
                <a:cubicBezTo>
                  <a:pt x="9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2"/>
                  <a:pt x="12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6" y="12"/>
                  <a:pt x="17" y="11"/>
                  <a:pt x="18" y="11"/>
                </a:cubicBezTo>
                <a:cubicBezTo>
                  <a:pt x="18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9" y="14"/>
                  <a:pt x="30" y="13"/>
                  <a:pt x="31" y="12"/>
                </a:cubicBezTo>
                <a:cubicBezTo>
                  <a:pt x="31" y="12"/>
                  <a:pt x="32" y="11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9"/>
                  <a:pt x="31" y="8"/>
                  <a:pt x="31" y="7"/>
                </a:cubicBezTo>
                <a:cubicBezTo>
                  <a:pt x="30" y="6"/>
                  <a:pt x="29" y="5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4" y="1"/>
                  <a:pt x="27" y="4"/>
                </a:cubicBezTo>
                <a:cubicBezTo>
                  <a:pt x="29" y="6"/>
                  <a:pt x="30" y="7"/>
                  <a:pt x="30" y="8"/>
                </a:cubicBezTo>
                <a:cubicBezTo>
                  <a:pt x="31" y="9"/>
                  <a:pt x="31" y="9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1"/>
                  <a:pt x="31" y="11"/>
                  <a:pt x="30" y="12"/>
                </a:cubicBezTo>
                <a:cubicBezTo>
                  <a:pt x="30" y="12"/>
                  <a:pt x="28" y="13"/>
                  <a:pt x="27" y="13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3"/>
                  <a:pt x="27" y="13"/>
                  <a:pt x="27" y="13"/>
                </a:cubicBezTo>
                <a:cubicBezTo>
                  <a:pt x="25" y="13"/>
                  <a:pt x="24" y="13"/>
                  <a:pt x="23" y="12"/>
                </a:cubicBezTo>
                <a:cubicBezTo>
                  <a:pt x="22" y="11"/>
                  <a:pt x="21" y="10"/>
                  <a:pt x="21" y="10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8" y="10"/>
                  <a:pt x="17" y="10"/>
                </a:cubicBezTo>
                <a:cubicBezTo>
                  <a:pt x="16" y="10"/>
                  <a:pt x="16" y="11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1"/>
                  <a:pt x="15" y="11"/>
                  <a:pt x="15" y="11"/>
                </a:cubicBezTo>
                <a:cubicBezTo>
                  <a:pt x="14" y="12"/>
                  <a:pt x="14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2" y="12"/>
                  <a:pt x="11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7" y="12"/>
                  <a:pt x="6" y="12"/>
                  <a:pt x="4" y="12"/>
                </a:cubicBezTo>
                <a:cubicBezTo>
                  <a:pt x="3" y="12"/>
                  <a:pt x="3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1"/>
                  <a:pt x="1" y="11"/>
                  <a:pt x="1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1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5"/>
                  <a:pt x="4" y="5"/>
                  <a:pt x="6" y="4"/>
                </a:cubicBezTo>
                <a:cubicBezTo>
                  <a:pt x="6" y="4"/>
                  <a:pt x="7" y="3"/>
                  <a:pt x="8" y="3"/>
                </a:cubicBezTo>
                <a:cubicBezTo>
                  <a:pt x="9" y="3"/>
                  <a:pt x="10" y="3"/>
                  <a:pt x="11" y="3"/>
                </a:cubicBezTo>
                <a:cubicBezTo>
                  <a:pt x="12" y="3"/>
                  <a:pt x="13" y="2"/>
                  <a:pt x="15" y="1"/>
                </a:cubicBezTo>
                <a:cubicBezTo>
                  <a:pt x="17" y="1"/>
                  <a:pt x="18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19" y="2"/>
                </a:cubicBezTo>
                <a:cubicBezTo>
                  <a:pt x="18" y="2"/>
                  <a:pt x="17" y="2"/>
                  <a:pt x="16" y="3"/>
                </a:cubicBezTo>
                <a:cubicBezTo>
                  <a:pt x="14" y="4"/>
                  <a:pt x="12" y="4"/>
                  <a:pt x="11" y="5"/>
                </a:cubicBezTo>
                <a:cubicBezTo>
                  <a:pt x="10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6" y="5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7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11" y="10"/>
                  <a:pt x="12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6" y="9"/>
                </a:cubicBezTo>
                <a:cubicBezTo>
                  <a:pt x="17" y="8"/>
                  <a:pt x="18" y="8"/>
                  <a:pt x="19" y="8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8"/>
                  <a:pt x="21" y="8"/>
                </a:cubicBezTo>
                <a:cubicBezTo>
                  <a:pt x="21" y="8"/>
                  <a:pt x="22" y="8"/>
                  <a:pt x="22" y="8"/>
                </a:cubicBezTo>
                <a:cubicBezTo>
                  <a:pt x="22" y="9"/>
                  <a:pt x="23" y="9"/>
                  <a:pt x="24" y="10"/>
                </a:cubicBezTo>
                <a:cubicBezTo>
                  <a:pt x="25" y="11"/>
                  <a:pt x="26" y="12"/>
                  <a:pt x="27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8" y="12"/>
                  <a:pt x="29" y="11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9"/>
                  <a:pt x="29" y="9"/>
                </a:cubicBezTo>
                <a:cubicBezTo>
                  <a:pt x="28" y="8"/>
                  <a:pt x="27" y="7"/>
                  <a:pt x="26" y="6"/>
                </a:cubicBezTo>
                <a:cubicBezTo>
                  <a:pt x="24" y="3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9" name="Freeform 305"/>
          <p:cNvSpPr>
            <a:spLocks/>
          </p:cNvSpPr>
          <p:nvPr/>
        </p:nvSpPr>
        <p:spPr bwMode="auto">
          <a:xfrm>
            <a:off x="7761288" y="6596063"/>
            <a:ext cx="176213" cy="92075"/>
          </a:xfrm>
          <a:custGeom>
            <a:avLst/>
            <a:gdLst>
              <a:gd name="T0" fmla="*/ 1 w 35"/>
              <a:gd name="T1" fmla="*/ 1 h 18"/>
              <a:gd name="T2" fmla="*/ 0 w 35"/>
              <a:gd name="T3" fmla="*/ 2 h 18"/>
              <a:gd name="T4" fmla="*/ 23 w 35"/>
              <a:gd name="T5" fmla="*/ 15 h 18"/>
              <a:gd name="T6" fmla="*/ 24 w 35"/>
              <a:gd name="T7" fmla="*/ 15 h 18"/>
              <a:gd name="T8" fmla="*/ 31 w 35"/>
              <a:gd name="T9" fmla="*/ 11 h 18"/>
              <a:gd name="T10" fmla="*/ 34 w 35"/>
              <a:gd name="T11" fmla="*/ 7 h 18"/>
              <a:gd name="T12" fmla="*/ 33 w 35"/>
              <a:gd name="T13" fmla="*/ 6 h 18"/>
              <a:gd name="T14" fmla="*/ 32 w 35"/>
              <a:gd name="T15" fmla="*/ 7 h 18"/>
              <a:gd name="T16" fmla="*/ 33 w 35"/>
              <a:gd name="T17" fmla="*/ 10 h 18"/>
              <a:gd name="T18" fmla="*/ 34 w 35"/>
              <a:gd name="T19" fmla="*/ 9 h 18"/>
              <a:gd name="T20" fmla="*/ 33 w 35"/>
              <a:gd name="T21" fmla="*/ 9 h 18"/>
              <a:gd name="T22" fmla="*/ 33 w 35"/>
              <a:gd name="T23" fmla="*/ 9 h 18"/>
              <a:gd name="T24" fmla="*/ 24 w 35"/>
              <a:gd name="T25" fmla="*/ 15 h 18"/>
              <a:gd name="T26" fmla="*/ 23 w 35"/>
              <a:gd name="T27" fmla="*/ 16 h 18"/>
              <a:gd name="T28" fmla="*/ 12 w 35"/>
              <a:gd name="T29" fmla="*/ 12 h 18"/>
              <a:gd name="T30" fmla="*/ 7 w 35"/>
              <a:gd name="T31" fmla="*/ 9 h 18"/>
              <a:gd name="T32" fmla="*/ 5 w 35"/>
              <a:gd name="T33" fmla="*/ 8 h 18"/>
              <a:gd name="T34" fmla="*/ 4 w 35"/>
              <a:gd name="T35" fmla="*/ 9 h 18"/>
              <a:gd name="T36" fmla="*/ 5 w 35"/>
              <a:gd name="T37" fmla="*/ 9 h 18"/>
              <a:gd name="T38" fmla="*/ 2 w 35"/>
              <a:gd name="T39" fmla="*/ 1 h 18"/>
              <a:gd name="T40" fmla="*/ 1 w 35"/>
              <a:gd name="T41" fmla="*/ 1 h 18"/>
              <a:gd name="T42" fmla="*/ 0 w 35"/>
              <a:gd name="T43" fmla="*/ 2 h 18"/>
              <a:gd name="T44" fmla="*/ 1 w 35"/>
              <a:gd name="T45" fmla="*/ 1 h 18"/>
              <a:gd name="T46" fmla="*/ 0 w 35"/>
              <a:gd name="T47" fmla="*/ 2 h 18"/>
              <a:gd name="T48" fmla="*/ 3 w 35"/>
              <a:gd name="T49" fmla="*/ 10 h 18"/>
              <a:gd name="T50" fmla="*/ 3 w 35"/>
              <a:gd name="T51" fmla="*/ 10 h 18"/>
              <a:gd name="T52" fmla="*/ 11 w 35"/>
              <a:gd name="T53" fmla="*/ 14 h 18"/>
              <a:gd name="T54" fmla="*/ 23 w 35"/>
              <a:gd name="T55" fmla="*/ 18 h 18"/>
              <a:gd name="T56" fmla="*/ 25 w 35"/>
              <a:gd name="T57" fmla="*/ 17 h 18"/>
              <a:gd name="T58" fmla="*/ 35 w 35"/>
              <a:gd name="T59" fmla="*/ 10 h 18"/>
              <a:gd name="T60" fmla="*/ 35 w 35"/>
              <a:gd name="T61" fmla="*/ 9 h 18"/>
              <a:gd name="T62" fmla="*/ 34 w 35"/>
              <a:gd name="T63" fmla="*/ 6 h 18"/>
              <a:gd name="T64" fmla="*/ 33 w 35"/>
              <a:gd name="T65" fmla="*/ 5 h 18"/>
              <a:gd name="T66" fmla="*/ 32 w 35"/>
              <a:gd name="T67" fmla="*/ 6 h 18"/>
              <a:gd name="T68" fmla="*/ 29 w 35"/>
              <a:gd name="T69" fmla="*/ 9 h 18"/>
              <a:gd name="T70" fmla="*/ 23 w 35"/>
              <a:gd name="T71" fmla="*/ 13 h 18"/>
              <a:gd name="T72" fmla="*/ 24 w 35"/>
              <a:gd name="T73" fmla="*/ 14 h 18"/>
              <a:gd name="T74" fmla="*/ 24 w 35"/>
              <a:gd name="T75" fmla="*/ 13 h 18"/>
              <a:gd name="T76" fmla="*/ 8 w 35"/>
              <a:gd name="T77" fmla="*/ 6 h 18"/>
              <a:gd name="T78" fmla="*/ 4 w 35"/>
              <a:gd name="T79" fmla="*/ 2 h 18"/>
              <a:gd name="T80" fmla="*/ 2 w 35"/>
              <a:gd name="T81" fmla="*/ 1 h 18"/>
              <a:gd name="T82" fmla="*/ 2 w 35"/>
              <a:gd name="T83" fmla="*/ 1 h 18"/>
              <a:gd name="T84" fmla="*/ 2 w 35"/>
              <a:gd name="T85" fmla="*/ 1 h 18"/>
              <a:gd name="T86" fmla="*/ 1 w 35"/>
              <a:gd name="T87" fmla="*/ 0 h 18"/>
              <a:gd name="T88" fmla="*/ 0 w 35"/>
              <a:gd name="T89" fmla="*/ 2 h 18"/>
              <a:gd name="T90" fmla="*/ 1 w 35"/>
              <a:gd name="T91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" h="18">
                <a:moveTo>
                  <a:pt x="1" y="1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9" y="13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3"/>
                  <a:pt x="29" y="12"/>
                  <a:pt x="31" y="11"/>
                </a:cubicBezTo>
                <a:cubicBezTo>
                  <a:pt x="32" y="10"/>
                  <a:pt x="33" y="8"/>
                  <a:pt x="34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0" y="14"/>
                  <a:pt x="24" y="15"/>
                </a:cubicBezTo>
                <a:cubicBezTo>
                  <a:pt x="24" y="15"/>
                  <a:pt x="24" y="16"/>
                  <a:pt x="23" y="16"/>
                </a:cubicBezTo>
                <a:cubicBezTo>
                  <a:pt x="20" y="16"/>
                  <a:pt x="15" y="14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5" y="9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7" y="12"/>
                  <a:pt x="11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7"/>
                </a:cubicBezTo>
                <a:cubicBezTo>
                  <a:pt x="31" y="16"/>
                  <a:pt x="35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2" y="7"/>
                  <a:pt x="31" y="8"/>
                  <a:pt x="29" y="9"/>
                </a:cubicBezTo>
                <a:cubicBezTo>
                  <a:pt x="28" y="10"/>
                  <a:pt x="26" y="12"/>
                  <a:pt x="23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5"/>
                  <a:pt x="5" y="3"/>
                  <a:pt x="4" y="2"/>
                </a:cubicBezTo>
                <a:cubicBezTo>
                  <a:pt x="3" y="2"/>
                  <a:pt x="3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lnTo>
                  <a:pt x="1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0" name="Freeform 306"/>
          <p:cNvSpPr>
            <a:spLocks/>
          </p:cNvSpPr>
          <p:nvPr/>
        </p:nvSpPr>
        <p:spPr bwMode="auto">
          <a:xfrm>
            <a:off x="7761288" y="6596063"/>
            <a:ext cx="180975" cy="92075"/>
          </a:xfrm>
          <a:custGeom>
            <a:avLst/>
            <a:gdLst>
              <a:gd name="T0" fmla="*/ 0 w 36"/>
              <a:gd name="T1" fmla="*/ 2 h 18"/>
              <a:gd name="T2" fmla="*/ 0 w 36"/>
              <a:gd name="T3" fmla="*/ 2 h 18"/>
              <a:gd name="T4" fmla="*/ 23 w 36"/>
              <a:gd name="T5" fmla="*/ 15 h 18"/>
              <a:gd name="T6" fmla="*/ 31 w 36"/>
              <a:gd name="T7" fmla="*/ 11 h 18"/>
              <a:gd name="T8" fmla="*/ 33 w 36"/>
              <a:gd name="T9" fmla="*/ 6 h 18"/>
              <a:gd name="T10" fmla="*/ 33 w 36"/>
              <a:gd name="T11" fmla="*/ 10 h 18"/>
              <a:gd name="T12" fmla="*/ 33 w 36"/>
              <a:gd name="T13" fmla="*/ 9 h 18"/>
              <a:gd name="T14" fmla="*/ 24 w 36"/>
              <a:gd name="T15" fmla="*/ 15 h 18"/>
              <a:gd name="T16" fmla="*/ 23 w 36"/>
              <a:gd name="T17" fmla="*/ 15 h 18"/>
              <a:gd name="T18" fmla="*/ 5 w 36"/>
              <a:gd name="T19" fmla="*/ 8 h 18"/>
              <a:gd name="T20" fmla="*/ 5 w 36"/>
              <a:gd name="T21" fmla="*/ 9 h 18"/>
              <a:gd name="T22" fmla="*/ 1 w 36"/>
              <a:gd name="T23" fmla="*/ 1 h 18"/>
              <a:gd name="T24" fmla="*/ 3 w 36"/>
              <a:gd name="T25" fmla="*/ 1 h 18"/>
              <a:gd name="T26" fmla="*/ 3 w 36"/>
              <a:gd name="T27" fmla="*/ 10 h 18"/>
              <a:gd name="T28" fmla="*/ 23 w 36"/>
              <a:gd name="T29" fmla="*/ 18 h 18"/>
              <a:gd name="T30" fmla="*/ 35 w 36"/>
              <a:gd name="T31" fmla="*/ 10 h 18"/>
              <a:gd name="T32" fmla="*/ 35 w 36"/>
              <a:gd name="T33" fmla="*/ 10 h 18"/>
              <a:gd name="T34" fmla="*/ 35 w 36"/>
              <a:gd name="T35" fmla="*/ 10 h 18"/>
              <a:gd name="T36" fmla="*/ 36 w 36"/>
              <a:gd name="T37" fmla="*/ 9 h 18"/>
              <a:gd name="T38" fmla="*/ 32 w 36"/>
              <a:gd name="T39" fmla="*/ 6 h 18"/>
              <a:gd name="T40" fmla="*/ 23 w 36"/>
              <a:gd name="T41" fmla="*/ 14 h 18"/>
              <a:gd name="T42" fmla="*/ 24 w 36"/>
              <a:gd name="T43" fmla="*/ 13 h 18"/>
              <a:gd name="T44" fmla="*/ 2 w 36"/>
              <a:gd name="T45" fmla="*/ 1 h 18"/>
              <a:gd name="T46" fmla="*/ 0 w 36"/>
              <a:gd name="T47" fmla="*/ 1 h 18"/>
              <a:gd name="T48" fmla="*/ 1 w 36"/>
              <a:gd name="T49" fmla="*/ 1 h 18"/>
              <a:gd name="T50" fmla="*/ 0 w 36"/>
              <a:gd name="T51" fmla="*/ 2 h 18"/>
              <a:gd name="T52" fmla="*/ 1 w 36"/>
              <a:gd name="T53" fmla="*/ 1 h 18"/>
              <a:gd name="T54" fmla="*/ 2 w 36"/>
              <a:gd name="T55" fmla="*/ 1 h 18"/>
              <a:gd name="T56" fmla="*/ 24 w 36"/>
              <a:gd name="T57" fmla="*/ 13 h 18"/>
              <a:gd name="T58" fmla="*/ 23 w 36"/>
              <a:gd name="T59" fmla="*/ 13 h 18"/>
              <a:gd name="T60" fmla="*/ 32 w 36"/>
              <a:gd name="T61" fmla="*/ 6 h 18"/>
              <a:gd name="T62" fmla="*/ 35 w 36"/>
              <a:gd name="T63" fmla="*/ 9 h 18"/>
              <a:gd name="T64" fmla="*/ 35 w 36"/>
              <a:gd name="T65" fmla="*/ 10 h 18"/>
              <a:gd name="T66" fmla="*/ 11 w 36"/>
              <a:gd name="T67" fmla="*/ 14 h 18"/>
              <a:gd name="T68" fmla="*/ 3 w 36"/>
              <a:gd name="T69" fmla="*/ 9 h 18"/>
              <a:gd name="T70" fmla="*/ 1 w 36"/>
              <a:gd name="T71" fmla="*/ 1 h 18"/>
              <a:gd name="T72" fmla="*/ 2 w 36"/>
              <a:gd name="T73" fmla="*/ 1 h 18"/>
              <a:gd name="T74" fmla="*/ 4 w 36"/>
              <a:gd name="T75" fmla="*/ 9 h 18"/>
              <a:gd name="T76" fmla="*/ 6 w 36"/>
              <a:gd name="T77" fmla="*/ 10 h 18"/>
              <a:gd name="T78" fmla="*/ 23 w 36"/>
              <a:gd name="T79" fmla="*/ 16 h 18"/>
              <a:gd name="T80" fmla="*/ 33 w 36"/>
              <a:gd name="T81" fmla="*/ 9 h 18"/>
              <a:gd name="T82" fmla="*/ 33 w 36"/>
              <a:gd name="T83" fmla="*/ 9 h 18"/>
              <a:gd name="T84" fmla="*/ 33 w 36"/>
              <a:gd name="T85" fmla="*/ 10 h 18"/>
              <a:gd name="T86" fmla="*/ 33 w 36"/>
              <a:gd name="T87" fmla="*/ 7 h 18"/>
              <a:gd name="T88" fmla="*/ 30 w 36"/>
              <a:gd name="T89" fmla="*/ 11 h 18"/>
              <a:gd name="T90" fmla="*/ 23 w 36"/>
              <a:gd name="T91" fmla="*/ 15 h 18"/>
              <a:gd name="T92" fmla="*/ 2 w 36"/>
              <a:gd name="T93" fmla="*/ 4 h 18"/>
              <a:gd name="T94" fmla="*/ 0 w 36"/>
              <a:gd name="T95" fmla="*/ 2 h 18"/>
              <a:gd name="T96" fmla="*/ 1 w 36"/>
              <a:gd name="T97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" h="1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9" y="13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4"/>
                  <a:pt x="29" y="12"/>
                  <a:pt x="31" y="11"/>
                </a:cubicBezTo>
                <a:cubicBezTo>
                  <a:pt x="33" y="10"/>
                  <a:pt x="34" y="8"/>
                  <a:pt x="34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29" y="14"/>
                  <a:pt x="24" y="15"/>
                </a:cubicBezTo>
                <a:cubicBezTo>
                  <a:pt x="24" y="15"/>
                  <a:pt x="24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0" y="15"/>
                  <a:pt x="16" y="13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6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6" y="12"/>
                  <a:pt x="10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8"/>
                </a:cubicBezTo>
                <a:cubicBezTo>
                  <a:pt x="28" y="17"/>
                  <a:pt x="31" y="15"/>
                  <a:pt x="33" y="13"/>
                </a:cubicBezTo>
                <a:cubicBezTo>
                  <a:pt x="34" y="12"/>
                  <a:pt x="34" y="12"/>
                  <a:pt x="35" y="11"/>
                </a:cubicBezTo>
                <a:cubicBezTo>
                  <a:pt x="35" y="11"/>
                  <a:pt x="35" y="11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10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1" y="7"/>
                  <a:pt x="31" y="8"/>
                  <a:pt x="29" y="9"/>
                </a:cubicBezTo>
                <a:cubicBezTo>
                  <a:pt x="28" y="10"/>
                  <a:pt x="26" y="11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4"/>
                  <a:pt x="5" y="3"/>
                  <a:pt x="4" y="2"/>
                </a:cubicBezTo>
                <a:cubicBezTo>
                  <a:pt x="3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3" y="2"/>
                  <a:pt x="3" y="3"/>
                </a:cubicBezTo>
                <a:cubicBezTo>
                  <a:pt x="4" y="4"/>
                  <a:pt x="6" y="5"/>
                  <a:pt x="8" y="6"/>
                </a:cubicBezTo>
                <a:cubicBezTo>
                  <a:pt x="11" y="9"/>
                  <a:pt x="17" y="12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6" y="12"/>
                  <a:pt x="28" y="11"/>
                  <a:pt x="29" y="9"/>
                </a:cubicBezTo>
                <a:cubicBezTo>
                  <a:pt x="31" y="8"/>
                  <a:pt x="32" y="7"/>
                  <a:pt x="32" y="6"/>
                </a:cubicBezTo>
                <a:cubicBezTo>
                  <a:pt x="33" y="6"/>
                  <a:pt x="33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6"/>
                  <a:pt x="34" y="6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1"/>
                  <a:pt x="31" y="16"/>
                  <a:pt x="25" y="17"/>
                </a:cubicBezTo>
                <a:cubicBezTo>
                  <a:pt x="24" y="17"/>
                  <a:pt x="24" y="17"/>
                  <a:pt x="23" y="17"/>
                </a:cubicBezTo>
                <a:cubicBezTo>
                  <a:pt x="20" y="17"/>
                  <a:pt x="15" y="16"/>
                  <a:pt x="11" y="14"/>
                </a:cubicBezTo>
                <a:cubicBezTo>
                  <a:pt x="7" y="12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9"/>
                  <a:pt x="3" y="9"/>
                  <a:pt x="3" y="9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5" y="9"/>
                  <a:pt x="6" y="10"/>
                </a:cubicBezTo>
                <a:cubicBezTo>
                  <a:pt x="8" y="10"/>
                  <a:pt x="9" y="11"/>
                  <a:pt x="11" y="12"/>
                </a:cubicBezTo>
                <a:cubicBezTo>
                  <a:pt x="15" y="14"/>
                  <a:pt x="20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4" y="16"/>
                  <a:pt x="24" y="16"/>
                  <a:pt x="25" y="16"/>
                </a:cubicBezTo>
                <a:cubicBezTo>
                  <a:pt x="30" y="14"/>
                  <a:pt x="33" y="10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2" y="9"/>
                  <a:pt x="30" y="11"/>
                </a:cubicBezTo>
                <a:cubicBezTo>
                  <a:pt x="29" y="12"/>
                  <a:pt x="27" y="13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16" y="14"/>
                  <a:pt x="11" y="11"/>
                  <a:pt x="7" y="8"/>
                </a:cubicBezTo>
                <a:cubicBezTo>
                  <a:pt x="5" y="6"/>
                  <a:pt x="3" y="5"/>
                  <a:pt x="2" y="4"/>
                </a:cubicBezTo>
                <a:cubicBezTo>
                  <a:pt x="2" y="3"/>
                  <a:pt x="1" y="3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1" name="Freeform 307"/>
          <p:cNvSpPr>
            <a:spLocks/>
          </p:cNvSpPr>
          <p:nvPr/>
        </p:nvSpPr>
        <p:spPr bwMode="auto">
          <a:xfrm>
            <a:off x="7821613" y="6683375"/>
            <a:ext cx="46038" cy="25400"/>
          </a:xfrm>
          <a:custGeom>
            <a:avLst/>
            <a:gdLst>
              <a:gd name="T0" fmla="*/ 1 w 9"/>
              <a:gd name="T1" fmla="*/ 2 h 5"/>
              <a:gd name="T2" fmla="*/ 7 w 9"/>
              <a:gd name="T3" fmla="*/ 5 h 5"/>
              <a:gd name="T4" fmla="*/ 9 w 9"/>
              <a:gd name="T5" fmla="*/ 5 h 5"/>
              <a:gd name="T6" fmla="*/ 8 w 9"/>
              <a:gd name="T7" fmla="*/ 3 h 5"/>
              <a:gd name="T8" fmla="*/ 2 w 9"/>
              <a:gd name="T9" fmla="*/ 0 h 5"/>
              <a:gd name="T10" fmla="*/ 0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9" y="5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2" name="Freeform 308"/>
          <p:cNvSpPr>
            <a:spLocks/>
          </p:cNvSpPr>
          <p:nvPr/>
        </p:nvSpPr>
        <p:spPr bwMode="auto">
          <a:xfrm>
            <a:off x="7821613" y="6678613"/>
            <a:ext cx="46038" cy="36512"/>
          </a:xfrm>
          <a:custGeom>
            <a:avLst/>
            <a:gdLst>
              <a:gd name="T0" fmla="*/ 1 w 9"/>
              <a:gd name="T1" fmla="*/ 3 h 7"/>
              <a:gd name="T2" fmla="*/ 7 w 9"/>
              <a:gd name="T3" fmla="*/ 6 h 7"/>
              <a:gd name="T4" fmla="*/ 8 w 9"/>
              <a:gd name="T5" fmla="*/ 7 h 7"/>
              <a:gd name="T6" fmla="*/ 9 w 9"/>
              <a:gd name="T7" fmla="*/ 6 h 7"/>
              <a:gd name="T8" fmla="*/ 9 w 9"/>
              <a:gd name="T9" fmla="*/ 5 h 7"/>
              <a:gd name="T10" fmla="*/ 8 w 9"/>
              <a:gd name="T11" fmla="*/ 4 h 7"/>
              <a:gd name="T12" fmla="*/ 2 w 9"/>
              <a:gd name="T13" fmla="*/ 1 h 7"/>
              <a:gd name="T14" fmla="*/ 1 w 9"/>
              <a:gd name="T15" fmla="*/ 0 h 7"/>
              <a:gd name="T16" fmla="*/ 0 w 9"/>
              <a:gd name="T17" fmla="*/ 1 h 7"/>
              <a:gd name="T18" fmla="*/ 0 w 9"/>
              <a:gd name="T19" fmla="*/ 2 h 7"/>
              <a:gd name="T20" fmla="*/ 1 w 9"/>
              <a:gd name="T21" fmla="*/ 3 h 7"/>
              <a:gd name="T22" fmla="*/ 1 w 9"/>
              <a:gd name="T23" fmla="*/ 3 h 7"/>
              <a:gd name="T24" fmla="*/ 0 w 9"/>
              <a:gd name="T25" fmla="*/ 2 h 7"/>
              <a:gd name="T26" fmla="*/ 1 w 9"/>
              <a:gd name="T27" fmla="*/ 2 h 7"/>
              <a:gd name="T28" fmla="*/ 1 w 9"/>
              <a:gd name="T29" fmla="*/ 1 h 7"/>
              <a:gd name="T30" fmla="*/ 2 w 9"/>
              <a:gd name="T31" fmla="*/ 1 h 7"/>
              <a:gd name="T32" fmla="*/ 8 w 9"/>
              <a:gd name="T33" fmla="*/ 4 h 7"/>
              <a:gd name="T34" fmla="*/ 9 w 9"/>
              <a:gd name="T35" fmla="*/ 5 h 7"/>
              <a:gd name="T36" fmla="*/ 8 w 9"/>
              <a:gd name="T37" fmla="*/ 5 h 7"/>
              <a:gd name="T38" fmla="*/ 8 w 9"/>
              <a:gd name="T39" fmla="*/ 6 h 7"/>
              <a:gd name="T40" fmla="*/ 7 w 9"/>
              <a:gd name="T41" fmla="*/ 6 h 7"/>
              <a:gd name="T42" fmla="*/ 1 w 9"/>
              <a:gd name="T43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7">
                <a:moveTo>
                  <a:pt x="1" y="3"/>
                </a:moveTo>
                <a:cubicBezTo>
                  <a:pt x="7" y="6"/>
                  <a:pt x="7" y="6"/>
                  <a:pt x="7" y="6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4"/>
                  <a:pt x="8" y="4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6"/>
                  <a:pt x="8" y="6"/>
                  <a:pt x="8" y="6"/>
                </a:cubicBezTo>
                <a:cubicBezTo>
                  <a:pt x="7" y="6"/>
                  <a:pt x="7" y="6"/>
                  <a:pt x="7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3" name="Freeform 309"/>
          <p:cNvSpPr>
            <a:spLocks/>
          </p:cNvSpPr>
          <p:nvPr/>
        </p:nvSpPr>
        <p:spPr bwMode="auto">
          <a:xfrm>
            <a:off x="7826375" y="6683375"/>
            <a:ext cx="36513" cy="31750"/>
          </a:xfrm>
          <a:custGeom>
            <a:avLst/>
            <a:gdLst>
              <a:gd name="T0" fmla="*/ 5 w 7"/>
              <a:gd name="T1" fmla="*/ 0 h 6"/>
              <a:gd name="T2" fmla="*/ 1 w 7"/>
              <a:gd name="T3" fmla="*/ 4 h 6"/>
              <a:gd name="T4" fmla="*/ 1 w 7"/>
              <a:gd name="T5" fmla="*/ 6 h 6"/>
              <a:gd name="T6" fmla="*/ 3 w 7"/>
              <a:gd name="T7" fmla="*/ 6 h 6"/>
              <a:gd name="T8" fmla="*/ 6 w 7"/>
              <a:gd name="T9" fmla="*/ 2 h 6"/>
              <a:gd name="T10" fmla="*/ 6 w 7"/>
              <a:gd name="T11" fmla="*/ 0 h 6"/>
              <a:gd name="T12" fmla="*/ 5 w 7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6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2" y="6"/>
                  <a:pt x="3" y="6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4" name="Freeform 310"/>
          <p:cNvSpPr>
            <a:spLocks/>
          </p:cNvSpPr>
          <p:nvPr/>
        </p:nvSpPr>
        <p:spPr bwMode="auto">
          <a:xfrm>
            <a:off x="7826375" y="6678613"/>
            <a:ext cx="36513" cy="36512"/>
          </a:xfrm>
          <a:custGeom>
            <a:avLst/>
            <a:gdLst>
              <a:gd name="T0" fmla="*/ 5 w 7"/>
              <a:gd name="T1" fmla="*/ 1 h 7"/>
              <a:gd name="T2" fmla="*/ 1 w 7"/>
              <a:gd name="T3" fmla="*/ 5 h 7"/>
              <a:gd name="T4" fmla="*/ 0 w 7"/>
              <a:gd name="T5" fmla="*/ 6 h 7"/>
              <a:gd name="T6" fmla="*/ 1 w 7"/>
              <a:gd name="T7" fmla="*/ 7 h 7"/>
              <a:gd name="T8" fmla="*/ 2 w 7"/>
              <a:gd name="T9" fmla="*/ 7 h 7"/>
              <a:gd name="T10" fmla="*/ 3 w 7"/>
              <a:gd name="T11" fmla="*/ 7 h 7"/>
              <a:gd name="T12" fmla="*/ 7 w 7"/>
              <a:gd name="T13" fmla="*/ 3 h 7"/>
              <a:gd name="T14" fmla="*/ 7 w 7"/>
              <a:gd name="T15" fmla="*/ 2 h 7"/>
              <a:gd name="T16" fmla="*/ 7 w 7"/>
              <a:gd name="T17" fmla="*/ 1 h 7"/>
              <a:gd name="T18" fmla="*/ 6 w 7"/>
              <a:gd name="T19" fmla="*/ 0 h 7"/>
              <a:gd name="T20" fmla="*/ 5 w 7"/>
              <a:gd name="T21" fmla="*/ 1 h 7"/>
              <a:gd name="T22" fmla="*/ 5 w 7"/>
              <a:gd name="T23" fmla="*/ 1 h 7"/>
              <a:gd name="T24" fmla="*/ 6 w 7"/>
              <a:gd name="T25" fmla="*/ 1 h 7"/>
              <a:gd name="T26" fmla="*/ 6 w 7"/>
              <a:gd name="T27" fmla="*/ 1 h 7"/>
              <a:gd name="T28" fmla="*/ 6 w 7"/>
              <a:gd name="T29" fmla="*/ 2 h 7"/>
              <a:gd name="T30" fmla="*/ 6 w 7"/>
              <a:gd name="T31" fmla="*/ 2 h 7"/>
              <a:gd name="T32" fmla="*/ 2 w 7"/>
              <a:gd name="T33" fmla="*/ 7 h 7"/>
              <a:gd name="T34" fmla="*/ 2 w 7"/>
              <a:gd name="T35" fmla="*/ 7 h 7"/>
              <a:gd name="T36" fmla="*/ 1 w 7"/>
              <a:gd name="T37" fmla="*/ 7 h 7"/>
              <a:gd name="T38" fmla="*/ 1 w 7"/>
              <a:gd name="T39" fmla="*/ 6 h 7"/>
              <a:gd name="T40" fmla="*/ 1 w 7"/>
              <a:gd name="T41" fmla="*/ 5 h 7"/>
              <a:gd name="T42" fmla="*/ 5 w 7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7">
                <a:moveTo>
                  <a:pt x="5" y="1"/>
                </a:move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1" y="7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2" y="7"/>
                  <a:pt x="3" y="7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5" name="Freeform 311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5 h 6"/>
              <a:gd name="T4" fmla="*/ 9 w 9"/>
              <a:gd name="T5" fmla="*/ 5 h 6"/>
              <a:gd name="T6" fmla="*/ 8 w 9"/>
              <a:gd name="T7" fmla="*/ 3 h 6"/>
              <a:gd name="T8" fmla="*/ 2 w 9"/>
              <a:gd name="T9" fmla="*/ 0 h 6"/>
              <a:gd name="T10" fmla="*/ 0 w 9"/>
              <a:gd name="T11" fmla="*/ 1 h 6"/>
              <a:gd name="T12" fmla="*/ 1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6" name="Freeform 312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6 h 6"/>
              <a:gd name="T4" fmla="*/ 8 w 9"/>
              <a:gd name="T5" fmla="*/ 6 h 6"/>
              <a:gd name="T6" fmla="*/ 9 w 9"/>
              <a:gd name="T7" fmla="*/ 5 h 6"/>
              <a:gd name="T8" fmla="*/ 9 w 9"/>
              <a:gd name="T9" fmla="*/ 4 h 6"/>
              <a:gd name="T10" fmla="*/ 8 w 9"/>
              <a:gd name="T11" fmla="*/ 3 h 6"/>
              <a:gd name="T12" fmla="*/ 2 w 9"/>
              <a:gd name="T13" fmla="*/ 0 h 6"/>
              <a:gd name="T14" fmla="*/ 1 w 9"/>
              <a:gd name="T15" fmla="*/ 0 h 6"/>
              <a:gd name="T16" fmla="*/ 0 w 9"/>
              <a:gd name="T17" fmla="*/ 0 h 6"/>
              <a:gd name="T18" fmla="*/ 0 w 9"/>
              <a:gd name="T19" fmla="*/ 1 h 6"/>
              <a:gd name="T20" fmla="*/ 1 w 9"/>
              <a:gd name="T21" fmla="*/ 2 h 6"/>
              <a:gd name="T22" fmla="*/ 1 w 9"/>
              <a:gd name="T23" fmla="*/ 2 h 6"/>
              <a:gd name="T24" fmla="*/ 1 w 9"/>
              <a:gd name="T25" fmla="*/ 1 h 6"/>
              <a:gd name="T26" fmla="*/ 1 w 9"/>
              <a:gd name="T27" fmla="*/ 1 h 6"/>
              <a:gd name="T28" fmla="*/ 1 w 9"/>
              <a:gd name="T29" fmla="*/ 0 h 6"/>
              <a:gd name="T30" fmla="*/ 2 w 9"/>
              <a:gd name="T31" fmla="*/ 0 h 6"/>
              <a:gd name="T32" fmla="*/ 8 w 9"/>
              <a:gd name="T33" fmla="*/ 4 h 6"/>
              <a:gd name="T34" fmla="*/ 9 w 9"/>
              <a:gd name="T35" fmla="*/ 4 h 6"/>
              <a:gd name="T36" fmla="*/ 9 w 9"/>
              <a:gd name="T37" fmla="*/ 5 h 6"/>
              <a:gd name="T38" fmla="*/ 8 w 9"/>
              <a:gd name="T39" fmla="*/ 5 h 6"/>
              <a:gd name="T40" fmla="*/ 7 w 9"/>
              <a:gd name="T41" fmla="*/ 5 h 6"/>
              <a:gd name="T42" fmla="*/ 1 w 9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6"/>
                  <a:pt x="7" y="6"/>
                  <a:pt x="7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7" y="5"/>
                  <a:pt x="7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7" name="Freeform 313"/>
          <p:cNvSpPr>
            <a:spLocks/>
          </p:cNvSpPr>
          <p:nvPr/>
        </p:nvSpPr>
        <p:spPr bwMode="auto">
          <a:xfrm>
            <a:off x="7842250" y="6715125"/>
            <a:ext cx="30163" cy="34925"/>
          </a:xfrm>
          <a:custGeom>
            <a:avLst/>
            <a:gdLst>
              <a:gd name="T0" fmla="*/ 4 w 6"/>
              <a:gd name="T1" fmla="*/ 0 h 7"/>
              <a:gd name="T2" fmla="*/ 0 w 6"/>
              <a:gd name="T3" fmla="*/ 5 h 7"/>
              <a:gd name="T4" fmla="*/ 0 w 6"/>
              <a:gd name="T5" fmla="*/ 6 h 7"/>
              <a:gd name="T6" fmla="*/ 2 w 6"/>
              <a:gd name="T7" fmla="*/ 6 h 7"/>
              <a:gd name="T8" fmla="*/ 5 w 6"/>
              <a:gd name="T9" fmla="*/ 2 h 7"/>
              <a:gd name="T10" fmla="*/ 5 w 6"/>
              <a:gd name="T11" fmla="*/ 0 h 7"/>
              <a:gd name="T12" fmla="*/ 4 w 6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7">
                <a:moveTo>
                  <a:pt x="4" y="0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7"/>
                  <a:pt x="1" y="6"/>
                  <a:pt x="2" y="6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5" y="0"/>
                  <a:pt x="4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8" name="Freeform 314"/>
          <p:cNvSpPr>
            <a:spLocks/>
          </p:cNvSpPr>
          <p:nvPr/>
        </p:nvSpPr>
        <p:spPr bwMode="auto">
          <a:xfrm>
            <a:off x="7837488" y="6715125"/>
            <a:ext cx="34925" cy="34925"/>
          </a:xfrm>
          <a:custGeom>
            <a:avLst/>
            <a:gdLst>
              <a:gd name="T0" fmla="*/ 5 w 7"/>
              <a:gd name="T1" fmla="*/ 0 h 7"/>
              <a:gd name="T2" fmla="*/ 1 w 7"/>
              <a:gd name="T3" fmla="*/ 4 h 7"/>
              <a:gd name="T4" fmla="*/ 0 w 7"/>
              <a:gd name="T5" fmla="*/ 5 h 7"/>
              <a:gd name="T6" fmla="*/ 1 w 7"/>
              <a:gd name="T7" fmla="*/ 6 h 7"/>
              <a:gd name="T8" fmla="*/ 2 w 7"/>
              <a:gd name="T9" fmla="*/ 7 h 7"/>
              <a:gd name="T10" fmla="*/ 3 w 7"/>
              <a:gd name="T11" fmla="*/ 6 h 7"/>
              <a:gd name="T12" fmla="*/ 7 w 7"/>
              <a:gd name="T13" fmla="*/ 2 h 7"/>
              <a:gd name="T14" fmla="*/ 7 w 7"/>
              <a:gd name="T15" fmla="*/ 1 h 7"/>
              <a:gd name="T16" fmla="*/ 7 w 7"/>
              <a:gd name="T17" fmla="*/ 0 h 7"/>
              <a:gd name="T18" fmla="*/ 6 w 7"/>
              <a:gd name="T19" fmla="*/ 0 h 7"/>
              <a:gd name="T20" fmla="*/ 5 w 7"/>
              <a:gd name="T21" fmla="*/ 0 h 7"/>
              <a:gd name="T22" fmla="*/ 5 w 7"/>
              <a:gd name="T23" fmla="*/ 1 h 7"/>
              <a:gd name="T24" fmla="*/ 6 w 7"/>
              <a:gd name="T25" fmla="*/ 0 h 7"/>
              <a:gd name="T26" fmla="*/ 6 w 7"/>
              <a:gd name="T27" fmla="*/ 1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2 w 7"/>
              <a:gd name="T35" fmla="*/ 6 h 7"/>
              <a:gd name="T36" fmla="*/ 1 w 7"/>
              <a:gd name="T37" fmla="*/ 6 h 7"/>
              <a:gd name="T38" fmla="*/ 1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5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5"/>
                  <a:pt x="0" y="5"/>
                </a:cubicBezTo>
                <a:cubicBezTo>
                  <a:pt x="0" y="6"/>
                  <a:pt x="1" y="6"/>
                  <a:pt x="1" y="6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3" y="7"/>
                  <a:pt x="3" y="6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0"/>
                  <a:pt x="7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9" name="Freeform 315"/>
          <p:cNvSpPr>
            <a:spLocks/>
          </p:cNvSpPr>
          <p:nvPr/>
        </p:nvSpPr>
        <p:spPr bwMode="auto">
          <a:xfrm>
            <a:off x="7893050" y="6678613"/>
            <a:ext cx="44450" cy="25400"/>
          </a:xfrm>
          <a:custGeom>
            <a:avLst/>
            <a:gdLst>
              <a:gd name="T0" fmla="*/ 1 w 9"/>
              <a:gd name="T1" fmla="*/ 2 h 5"/>
              <a:gd name="T2" fmla="*/ 8 w 9"/>
              <a:gd name="T3" fmla="*/ 5 h 5"/>
              <a:gd name="T4" fmla="*/ 9 w 9"/>
              <a:gd name="T5" fmla="*/ 5 h 5"/>
              <a:gd name="T6" fmla="*/ 9 w 9"/>
              <a:gd name="T7" fmla="*/ 3 h 5"/>
              <a:gd name="T8" fmla="*/ 2 w 9"/>
              <a:gd name="T9" fmla="*/ 0 h 5"/>
              <a:gd name="T10" fmla="*/ 1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5"/>
                </a:cubicBezTo>
                <a:cubicBezTo>
                  <a:pt x="9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0" name="Freeform 316"/>
          <p:cNvSpPr>
            <a:spLocks/>
          </p:cNvSpPr>
          <p:nvPr/>
        </p:nvSpPr>
        <p:spPr bwMode="auto">
          <a:xfrm>
            <a:off x="7893050" y="6673850"/>
            <a:ext cx="49213" cy="30162"/>
          </a:xfrm>
          <a:custGeom>
            <a:avLst/>
            <a:gdLst>
              <a:gd name="T0" fmla="*/ 1 w 10"/>
              <a:gd name="T1" fmla="*/ 3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6 h 6"/>
              <a:gd name="T8" fmla="*/ 10 w 10"/>
              <a:gd name="T9" fmla="*/ 5 h 6"/>
              <a:gd name="T10" fmla="*/ 9 w 10"/>
              <a:gd name="T11" fmla="*/ 4 h 6"/>
              <a:gd name="T12" fmla="*/ 2 w 10"/>
              <a:gd name="T13" fmla="*/ 1 h 6"/>
              <a:gd name="T14" fmla="*/ 2 w 10"/>
              <a:gd name="T15" fmla="*/ 0 h 6"/>
              <a:gd name="T16" fmla="*/ 0 w 10"/>
              <a:gd name="T17" fmla="*/ 1 h 6"/>
              <a:gd name="T18" fmla="*/ 0 w 10"/>
              <a:gd name="T19" fmla="*/ 2 h 6"/>
              <a:gd name="T20" fmla="*/ 1 w 10"/>
              <a:gd name="T21" fmla="*/ 3 h 6"/>
              <a:gd name="T22" fmla="*/ 1 w 10"/>
              <a:gd name="T23" fmla="*/ 3 h 6"/>
              <a:gd name="T24" fmla="*/ 1 w 10"/>
              <a:gd name="T25" fmla="*/ 2 h 6"/>
              <a:gd name="T26" fmla="*/ 1 w 10"/>
              <a:gd name="T27" fmla="*/ 1 h 6"/>
              <a:gd name="T28" fmla="*/ 2 w 10"/>
              <a:gd name="T29" fmla="*/ 1 h 6"/>
              <a:gd name="T30" fmla="*/ 2 w 10"/>
              <a:gd name="T31" fmla="*/ 1 h 6"/>
              <a:gd name="T32" fmla="*/ 9 w 10"/>
              <a:gd name="T33" fmla="*/ 4 h 6"/>
              <a:gd name="T34" fmla="*/ 9 w 10"/>
              <a:gd name="T35" fmla="*/ 5 h 6"/>
              <a:gd name="T36" fmla="*/ 9 w 10"/>
              <a:gd name="T37" fmla="*/ 5 h 6"/>
              <a:gd name="T38" fmla="*/ 8 w 10"/>
              <a:gd name="T39" fmla="*/ 6 h 6"/>
              <a:gd name="T40" fmla="*/ 8 w 10"/>
              <a:gd name="T41" fmla="*/ 6 h 6"/>
              <a:gd name="T42" fmla="*/ 1 w 10"/>
              <a:gd name="T4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3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9" y="4"/>
                  <a:pt x="9" y="4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1" name="Freeform 317"/>
          <p:cNvSpPr>
            <a:spLocks/>
          </p:cNvSpPr>
          <p:nvPr/>
        </p:nvSpPr>
        <p:spPr bwMode="auto">
          <a:xfrm>
            <a:off x="7902575" y="6678613"/>
            <a:ext cx="30163" cy="30162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2" name="Freeform 318"/>
          <p:cNvSpPr>
            <a:spLocks/>
          </p:cNvSpPr>
          <p:nvPr/>
        </p:nvSpPr>
        <p:spPr bwMode="auto">
          <a:xfrm>
            <a:off x="7902575" y="6673850"/>
            <a:ext cx="30163" cy="34925"/>
          </a:xfrm>
          <a:custGeom>
            <a:avLst/>
            <a:gdLst>
              <a:gd name="T0" fmla="*/ 4 w 6"/>
              <a:gd name="T1" fmla="*/ 1 h 7"/>
              <a:gd name="T2" fmla="*/ 0 w 6"/>
              <a:gd name="T3" fmla="*/ 5 h 7"/>
              <a:gd name="T4" fmla="*/ 0 w 6"/>
              <a:gd name="T5" fmla="*/ 6 h 7"/>
              <a:gd name="T6" fmla="*/ 0 w 6"/>
              <a:gd name="T7" fmla="*/ 7 h 7"/>
              <a:gd name="T8" fmla="*/ 1 w 6"/>
              <a:gd name="T9" fmla="*/ 7 h 7"/>
              <a:gd name="T10" fmla="*/ 2 w 6"/>
              <a:gd name="T11" fmla="*/ 7 h 7"/>
              <a:gd name="T12" fmla="*/ 6 w 6"/>
              <a:gd name="T13" fmla="*/ 3 h 7"/>
              <a:gd name="T14" fmla="*/ 6 w 6"/>
              <a:gd name="T15" fmla="*/ 2 h 7"/>
              <a:gd name="T16" fmla="*/ 6 w 6"/>
              <a:gd name="T17" fmla="*/ 1 h 7"/>
              <a:gd name="T18" fmla="*/ 5 w 6"/>
              <a:gd name="T19" fmla="*/ 0 h 7"/>
              <a:gd name="T20" fmla="*/ 4 w 6"/>
              <a:gd name="T21" fmla="*/ 1 h 7"/>
              <a:gd name="T22" fmla="*/ 4 w 6"/>
              <a:gd name="T23" fmla="*/ 1 h 7"/>
              <a:gd name="T24" fmla="*/ 5 w 6"/>
              <a:gd name="T25" fmla="*/ 1 h 7"/>
              <a:gd name="T26" fmla="*/ 6 w 6"/>
              <a:gd name="T27" fmla="*/ 1 h 7"/>
              <a:gd name="T28" fmla="*/ 6 w 6"/>
              <a:gd name="T29" fmla="*/ 2 h 7"/>
              <a:gd name="T30" fmla="*/ 6 w 6"/>
              <a:gd name="T31" fmla="*/ 2 h 7"/>
              <a:gd name="T32" fmla="*/ 2 w 6"/>
              <a:gd name="T33" fmla="*/ 7 h 7"/>
              <a:gd name="T34" fmla="*/ 1 w 6"/>
              <a:gd name="T35" fmla="*/ 7 h 7"/>
              <a:gd name="T36" fmla="*/ 1 w 6"/>
              <a:gd name="T37" fmla="*/ 7 h 7"/>
              <a:gd name="T38" fmla="*/ 0 w 6"/>
              <a:gd name="T39" fmla="*/ 6 h 7"/>
              <a:gd name="T40" fmla="*/ 1 w 6"/>
              <a:gd name="T41" fmla="*/ 5 h 7"/>
              <a:gd name="T42" fmla="*/ 4 w 6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" h="7">
                <a:moveTo>
                  <a:pt x="4" y="1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5" y="0"/>
                  <a:pt x="5" y="0"/>
                </a:cubicBezTo>
                <a:cubicBezTo>
                  <a:pt x="5" y="0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3" name="Freeform 319"/>
          <p:cNvSpPr>
            <a:spLocks/>
          </p:cNvSpPr>
          <p:nvPr/>
        </p:nvSpPr>
        <p:spPr bwMode="auto">
          <a:xfrm>
            <a:off x="7907338" y="6708775"/>
            <a:ext cx="44450" cy="31750"/>
          </a:xfrm>
          <a:custGeom>
            <a:avLst/>
            <a:gdLst>
              <a:gd name="T0" fmla="*/ 0 w 9"/>
              <a:gd name="T1" fmla="*/ 2 h 6"/>
              <a:gd name="T2" fmla="*/ 7 w 9"/>
              <a:gd name="T3" fmla="*/ 5 h 6"/>
              <a:gd name="T4" fmla="*/ 8 w 9"/>
              <a:gd name="T5" fmla="*/ 5 h 6"/>
              <a:gd name="T6" fmla="*/ 8 w 9"/>
              <a:gd name="T7" fmla="*/ 3 h 6"/>
              <a:gd name="T8" fmla="*/ 1 w 9"/>
              <a:gd name="T9" fmla="*/ 0 h 6"/>
              <a:gd name="T10" fmla="*/ 0 w 9"/>
              <a:gd name="T11" fmla="*/ 1 h 6"/>
              <a:gd name="T12" fmla="*/ 0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0" y="2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8" y="5"/>
                  <a:pt x="8" y="5"/>
                </a:cubicBezTo>
                <a:cubicBezTo>
                  <a:pt x="9" y="4"/>
                  <a:pt x="8" y="4"/>
                  <a:pt x="8" y="3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4" name="Freeform 320"/>
          <p:cNvSpPr>
            <a:spLocks/>
          </p:cNvSpPr>
          <p:nvPr/>
        </p:nvSpPr>
        <p:spPr bwMode="auto">
          <a:xfrm>
            <a:off x="7902575" y="6708775"/>
            <a:ext cx="49213" cy="31750"/>
          </a:xfrm>
          <a:custGeom>
            <a:avLst/>
            <a:gdLst>
              <a:gd name="T0" fmla="*/ 1 w 10"/>
              <a:gd name="T1" fmla="*/ 2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5 h 6"/>
              <a:gd name="T8" fmla="*/ 10 w 10"/>
              <a:gd name="T9" fmla="*/ 4 h 6"/>
              <a:gd name="T10" fmla="*/ 9 w 10"/>
              <a:gd name="T11" fmla="*/ 3 h 6"/>
              <a:gd name="T12" fmla="*/ 2 w 10"/>
              <a:gd name="T13" fmla="*/ 0 h 6"/>
              <a:gd name="T14" fmla="*/ 2 w 10"/>
              <a:gd name="T15" fmla="*/ 0 h 6"/>
              <a:gd name="T16" fmla="*/ 1 w 10"/>
              <a:gd name="T17" fmla="*/ 0 h 6"/>
              <a:gd name="T18" fmla="*/ 0 w 10"/>
              <a:gd name="T19" fmla="*/ 1 h 6"/>
              <a:gd name="T20" fmla="*/ 1 w 10"/>
              <a:gd name="T21" fmla="*/ 2 h 6"/>
              <a:gd name="T22" fmla="*/ 1 w 10"/>
              <a:gd name="T23" fmla="*/ 2 h 6"/>
              <a:gd name="T24" fmla="*/ 1 w 10"/>
              <a:gd name="T25" fmla="*/ 1 h 6"/>
              <a:gd name="T26" fmla="*/ 1 w 10"/>
              <a:gd name="T27" fmla="*/ 1 h 6"/>
              <a:gd name="T28" fmla="*/ 2 w 10"/>
              <a:gd name="T29" fmla="*/ 0 h 6"/>
              <a:gd name="T30" fmla="*/ 2 w 10"/>
              <a:gd name="T31" fmla="*/ 0 h 6"/>
              <a:gd name="T32" fmla="*/ 9 w 10"/>
              <a:gd name="T33" fmla="*/ 4 h 6"/>
              <a:gd name="T34" fmla="*/ 9 w 10"/>
              <a:gd name="T35" fmla="*/ 4 h 6"/>
              <a:gd name="T36" fmla="*/ 9 w 10"/>
              <a:gd name="T37" fmla="*/ 5 h 6"/>
              <a:gd name="T38" fmla="*/ 8 w 10"/>
              <a:gd name="T39" fmla="*/ 5 h 6"/>
              <a:gd name="T40" fmla="*/ 8 w 10"/>
              <a:gd name="T41" fmla="*/ 5 h 6"/>
              <a:gd name="T42" fmla="*/ 1 w 10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2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5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5" name="Freeform 321"/>
          <p:cNvSpPr>
            <a:spLocks/>
          </p:cNvSpPr>
          <p:nvPr/>
        </p:nvSpPr>
        <p:spPr bwMode="auto">
          <a:xfrm>
            <a:off x="7912100" y="6708775"/>
            <a:ext cx="30163" cy="31750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6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6" name="Freeform 322"/>
          <p:cNvSpPr>
            <a:spLocks/>
          </p:cNvSpPr>
          <p:nvPr/>
        </p:nvSpPr>
        <p:spPr bwMode="auto">
          <a:xfrm>
            <a:off x="7912100" y="6708775"/>
            <a:ext cx="34925" cy="36512"/>
          </a:xfrm>
          <a:custGeom>
            <a:avLst/>
            <a:gdLst>
              <a:gd name="T0" fmla="*/ 4 w 7"/>
              <a:gd name="T1" fmla="*/ 0 h 7"/>
              <a:gd name="T2" fmla="*/ 0 w 7"/>
              <a:gd name="T3" fmla="*/ 4 h 7"/>
              <a:gd name="T4" fmla="*/ 0 w 7"/>
              <a:gd name="T5" fmla="*/ 5 h 7"/>
              <a:gd name="T6" fmla="*/ 0 w 7"/>
              <a:gd name="T7" fmla="*/ 6 h 7"/>
              <a:gd name="T8" fmla="*/ 1 w 7"/>
              <a:gd name="T9" fmla="*/ 7 h 7"/>
              <a:gd name="T10" fmla="*/ 2 w 7"/>
              <a:gd name="T11" fmla="*/ 6 h 7"/>
              <a:gd name="T12" fmla="*/ 6 w 7"/>
              <a:gd name="T13" fmla="*/ 2 h 7"/>
              <a:gd name="T14" fmla="*/ 7 w 7"/>
              <a:gd name="T15" fmla="*/ 1 h 7"/>
              <a:gd name="T16" fmla="*/ 6 w 7"/>
              <a:gd name="T17" fmla="*/ 0 h 7"/>
              <a:gd name="T18" fmla="*/ 5 w 7"/>
              <a:gd name="T19" fmla="*/ 0 h 7"/>
              <a:gd name="T20" fmla="*/ 4 w 7"/>
              <a:gd name="T21" fmla="*/ 0 h 7"/>
              <a:gd name="T22" fmla="*/ 5 w 7"/>
              <a:gd name="T23" fmla="*/ 1 h 7"/>
              <a:gd name="T24" fmla="*/ 5 w 7"/>
              <a:gd name="T25" fmla="*/ 0 h 7"/>
              <a:gd name="T26" fmla="*/ 6 w 7"/>
              <a:gd name="T27" fmla="*/ 0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1 w 7"/>
              <a:gd name="T35" fmla="*/ 6 h 7"/>
              <a:gd name="T36" fmla="*/ 1 w 7"/>
              <a:gd name="T37" fmla="*/ 6 h 7"/>
              <a:gd name="T38" fmla="*/ 0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4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1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7" name="Freeform 323"/>
          <p:cNvSpPr>
            <a:spLocks/>
          </p:cNvSpPr>
          <p:nvPr/>
        </p:nvSpPr>
        <p:spPr bwMode="auto">
          <a:xfrm>
            <a:off x="7867650" y="6673850"/>
            <a:ext cx="39688" cy="87312"/>
          </a:xfrm>
          <a:custGeom>
            <a:avLst/>
            <a:gdLst>
              <a:gd name="T0" fmla="*/ 1 w 8"/>
              <a:gd name="T1" fmla="*/ 2 h 17"/>
              <a:gd name="T2" fmla="*/ 6 w 8"/>
              <a:gd name="T3" fmla="*/ 17 h 17"/>
              <a:gd name="T4" fmla="*/ 7 w 8"/>
              <a:gd name="T5" fmla="*/ 17 h 17"/>
              <a:gd name="T6" fmla="*/ 8 w 8"/>
              <a:gd name="T7" fmla="*/ 16 h 17"/>
              <a:gd name="T8" fmla="*/ 5 w 8"/>
              <a:gd name="T9" fmla="*/ 1 h 17"/>
              <a:gd name="T10" fmla="*/ 4 w 8"/>
              <a:gd name="T11" fmla="*/ 0 h 17"/>
              <a:gd name="T12" fmla="*/ 3 w 8"/>
              <a:gd name="T13" fmla="*/ 2 h 17"/>
              <a:gd name="T14" fmla="*/ 6 w 8"/>
              <a:gd name="T15" fmla="*/ 16 h 17"/>
              <a:gd name="T16" fmla="*/ 7 w 8"/>
              <a:gd name="T17" fmla="*/ 16 h 17"/>
              <a:gd name="T18" fmla="*/ 8 w 8"/>
              <a:gd name="T19" fmla="*/ 16 h 17"/>
              <a:gd name="T20" fmla="*/ 3 w 8"/>
              <a:gd name="T21" fmla="*/ 1 h 17"/>
              <a:gd name="T22" fmla="*/ 1 w 8"/>
              <a:gd name="T23" fmla="*/ 1 h 17"/>
              <a:gd name="T24" fmla="*/ 1 w 8"/>
              <a:gd name="T25" fmla="*/ 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7">
                <a:moveTo>
                  <a:pt x="1" y="2"/>
                </a:move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7" y="17"/>
                </a:cubicBezTo>
                <a:cubicBezTo>
                  <a:pt x="8" y="17"/>
                  <a:pt x="8" y="17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4" y="0"/>
                  <a:pt x="4" y="0"/>
                </a:cubicBezTo>
                <a:cubicBezTo>
                  <a:pt x="3" y="0"/>
                  <a:pt x="3" y="1"/>
                  <a:pt x="3" y="2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1" y="1"/>
                </a:cubicBezTo>
                <a:cubicBezTo>
                  <a:pt x="1" y="1"/>
                  <a:pt x="0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8" name="Freeform 324"/>
          <p:cNvSpPr>
            <a:spLocks/>
          </p:cNvSpPr>
          <p:nvPr/>
        </p:nvSpPr>
        <p:spPr bwMode="auto">
          <a:xfrm>
            <a:off x="7867650" y="6673850"/>
            <a:ext cx="39688" cy="92075"/>
          </a:xfrm>
          <a:custGeom>
            <a:avLst/>
            <a:gdLst>
              <a:gd name="T0" fmla="*/ 1 w 8"/>
              <a:gd name="T1" fmla="*/ 2 h 18"/>
              <a:gd name="T2" fmla="*/ 0 w 8"/>
              <a:gd name="T3" fmla="*/ 2 h 18"/>
              <a:gd name="T4" fmla="*/ 5 w 8"/>
              <a:gd name="T5" fmla="*/ 17 h 18"/>
              <a:gd name="T6" fmla="*/ 7 w 8"/>
              <a:gd name="T7" fmla="*/ 18 h 18"/>
              <a:gd name="T8" fmla="*/ 7 w 8"/>
              <a:gd name="T9" fmla="*/ 18 h 18"/>
              <a:gd name="T10" fmla="*/ 8 w 8"/>
              <a:gd name="T11" fmla="*/ 16 h 18"/>
              <a:gd name="T12" fmla="*/ 8 w 8"/>
              <a:gd name="T13" fmla="*/ 16 h 18"/>
              <a:gd name="T14" fmla="*/ 5 w 8"/>
              <a:gd name="T15" fmla="*/ 1 h 18"/>
              <a:gd name="T16" fmla="*/ 4 w 8"/>
              <a:gd name="T17" fmla="*/ 0 h 18"/>
              <a:gd name="T18" fmla="*/ 3 w 8"/>
              <a:gd name="T19" fmla="*/ 0 h 18"/>
              <a:gd name="T20" fmla="*/ 2 w 8"/>
              <a:gd name="T21" fmla="*/ 1 h 18"/>
              <a:gd name="T22" fmla="*/ 2 w 8"/>
              <a:gd name="T23" fmla="*/ 2 h 18"/>
              <a:gd name="T24" fmla="*/ 5 w 8"/>
              <a:gd name="T25" fmla="*/ 17 h 18"/>
              <a:gd name="T26" fmla="*/ 7 w 8"/>
              <a:gd name="T27" fmla="*/ 16 h 18"/>
              <a:gd name="T28" fmla="*/ 7 w 8"/>
              <a:gd name="T29" fmla="*/ 16 h 18"/>
              <a:gd name="T30" fmla="*/ 8 w 8"/>
              <a:gd name="T31" fmla="*/ 16 h 18"/>
              <a:gd name="T32" fmla="*/ 8 w 8"/>
              <a:gd name="T33" fmla="*/ 16 h 18"/>
              <a:gd name="T34" fmla="*/ 3 w 8"/>
              <a:gd name="T35" fmla="*/ 1 h 18"/>
              <a:gd name="T36" fmla="*/ 2 w 8"/>
              <a:gd name="T37" fmla="*/ 0 h 18"/>
              <a:gd name="T38" fmla="*/ 1 w 8"/>
              <a:gd name="T39" fmla="*/ 1 h 18"/>
              <a:gd name="T40" fmla="*/ 0 w 8"/>
              <a:gd name="T41" fmla="*/ 2 h 18"/>
              <a:gd name="T42" fmla="*/ 0 w 8"/>
              <a:gd name="T43" fmla="*/ 2 h 18"/>
              <a:gd name="T44" fmla="*/ 1 w 8"/>
              <a:gd name="T45" fmla="*/ 2 h 18"/>
              <a:gd name="T46" fmla="*/ 1 w 8"/>
              <a:gd name="T47" fmla="*/ 2 h 18"/>
              <a:gd name="T48" fmla="*/ 1 w 8"/>
              <a:gd name="T49" fmla="*/ 2 h 18"/>
              <a:gd name="T50" fmla="*/ 0 w 8"/>
              <a:gd name="T51" fmla="*/ 2 h 18"/>
              <a:gd name="T52" fmla="*/ 0 w 8"/>
              <a:gd name="T53" fmla="*/ 2 h 18"/>
              <a:gd name="T54" fmla="*/ 1 w 8"/>
              <a:gd name="T55" fmla="*/ 2 h 18"/>
              <a:gd name="T56" fmla="*/ 1 w 8"/>
              <a:gd name="T57" fmla="*/ 3 h 18"/>
              <a:gd name="T58" fmla="*/ 1 w 8"/>
              <a:gd name="T59" fmla="*/ 3 h 18"/>
              <a:gd name="T60" fmla="*/ 1 w 8"/>
              <a:gd name="T61" fmla="*/ 3 h 18"/>
              <a:gd name="T62" fmla="*/ 1 w 8"/>
              <a:gd name="T63" fmla="*/ 2 h 18"/>
              <a:gd name="T64" fmla="*/ 1 w 8"/>
              <a:gd name="T65" fmla="*/ 2 h 18"/>
              <a:gd name="T66" fmla="*/ 1 w 8"/>
              <a:gd name="T67" fmla="*/ 1 h 18"/>
              <a:gd name="T68" fmla="*/ 2 w 8"/>
              <a:gd name="T69" fmla="*/ 1 h 18"/>
              <a:gd name="T70" fmla="*/ 2 w 8"/>
              <a:gd name="T71" fmla="*/ 2 h 18"/>
              <a:gd name="T72" fmla="*/ 7 w 8"/>
              <a:gd name="T73" fmla="*/ 16 h 18"/>
              <a:gd name="T74" fmla="*/ 7 w 8"/>
              <a:gd name="T75" fmla="*/ 16 h 18"/>
              <a:gd name="T76" fmla="*/ 6 w 8"/>
              <a:gd name="T77" fmla="*/ 16 h 18"/>
              <a:gd name="T78" fmla="*/ 3 w 8"/>
              <a:gd name="T79" fmla="*/ 2 h 18"/>
              <a:gd name="T80" fmla="*/ 3 w 8"/>
              <a:gd name="T81" fmla="*/ 1 h 18"/>
              <a:gd name="T82" fmla="*/ 4 w 8"/>
              <a:gd name="T83" fmla="*/ 1 h 18"/>
              <a:gd name="T84" fmla="*/ 4 w 8"/>
              <a:gd name="T85" fmla="*/ 1 h 18"/>
              <a:gd name="T86" fmla="*/ 5 w 8"/>
              <a:gd name="T87" fmla="*/ 1 h 18"/>
              <a:gd name="T88" fmla="*/ 8 w 8"/>
              <a:gd name="T89" fmla="*/ 16 h 18"/>
              <a:gd name="T90" fmla="*/ 8 w 8"/>
              <a:gd name="T91" fmla="*/ 16 h 18"/>
              <a:gd name="T92" fmla="*/ 7 w 8"/>
              <a:gd name="T93" fmla="*/ 17 h 18"/>
              <a:gd name="T94" fmla="*/ 7 w 8"/>
              <a:gd name="T95" fmla="*/ 17 h 18"/>
              <a:gd name="T96" fmla="*/ 6 w 8"/>
              <a:gd name="T97" fmla="*/ 16 h 18"/>
              <a:gd name="T98" fmla="*/ 1 w 8"/>
              <a:gd name="T99" fmla="*/ 2 h 18"/>
              <a:gd name="T100" fmla="*/ 1 w 8"/>
              <a:gd name="T101" fmla="*/ 2 h 18"/>
              <a:gd name="T102" fmla="*/ 1 w 8"/>
              <a:gd name="T103" fmla="*/ 3 h 18"/>
              <a:gd name="T104" fmla="*/ 1 w 8"/>
              <a:gd name="T105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" h="18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6" y="17"/>
                  <a:pt x="6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2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5" y="1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6" y="17"/>
                  <a:pt x="6" y="17"/>
                  <a:pt x="6" y="16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9" name="Freeform 325"/>
          <p:cNvSpPr>
            <a:spLocks/>
          </p:cNvSpPr>
          <p:nvPr/>
        </p:nvSpPr>
        <p:spPr bwMode="auto">
          <a:xfrm>
            <a:off x="7937500" y="6554788"/>
            <a:ext cx="30163" cy="46037"/>
          </a:xfrm>
          <a:custGeom>
            <a:avLst/>
            <a:gdLst>
              <a:gd name="T0" fmla="*/ 2 w 6"/>
              <a:gd name="T1" fmla="*/ 9 h 9"/>
              <a:gd name="T2" fmla="*/ 5 w 6"/>
              <a:gd name="T3" fmla="*/ 2 h 9"/>
              <a:gd name="T4" fmla="*/ 5 w 6"/>
              <a:gd name="T5" fmla="*/ 0 h 9"/>
              <a:gd name="T6" fmla="*/ 3 w 6"/>
              <a:gd name="T7" fmla="*/ 1 h 9"/>
              <a:gd name="T8" fmla="*/ 0 w 6"/>
              <a:gd name="T9" fmla="*/ 8 h 9"/>
              <a:gd name="T10" fmla="*/ 0 w 6"/>
              <a:gd name="T11" fmla="*/ 9 h 9"/>
              <a:gd name="T12" fmla="*/ 2 w 6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9"/>
                </a:move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4" y="0"/>
                  <a:pt x="4" y="0"/>
                  <a:pt x="3" y="1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9"/>
                  <a:pt x="0" y="9"/>
                </a:cubicBezTo>
                <a:cubicBezTo>
                  <a:pt x="1" y="9"/>
                  <a:pt x="1" y="9"/>
                  <a:pt x="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0" name="Freeform 326"/>
          <p:cNvSpPr>
            <a:spLocks/>
          </p:cNvSpPr>
          <p:nvPr/>
        </p:nvSpPr>
        <p:spPr bwMode="auto">
          <a:xfrm>
            <a:off x="7932738" y="6554788"/>
            <a:ext cx="34925" cy="52387"/>
          </a:xfrm>
          <a:custGeom>
            <a:avLst/>
            <a:gdLst>
              <a:gd name="T0" fmla="*/ 3 w 7"/>
              <a:gd name="T1" fmla="*/ 9 h 10"/>
              <a:gd name="T2" fmla="*/ 7 w 7"/>
              <a:gd name="T3" fmla="*/ 2 h 10"/>
              <a:gd name="T4" fmla="*/ 7 w 7"/>
              <a:gd name="T5" fmla="*/ 1 h 10"/>
              <a:gd name="T6" fmla="*/ 6 w 7"/>
              <a:gd name="T7" fmla="*/ 0 h 10"/>
              <a:gd name="T8" fmla="*/ 5 w 7"/>
              <a:gd name="T9" fmla="*/ 0 h 10"/>
              <a:gd name="T10" fmla="*/ 4 w 7"/>
              <a:gd name="T11" fmla="*/ 1 h 10"/>
              <a:gd name="T12" fmla="*/ 1 w 7"/>
              <a:gd name="T13" fmla="*/ 8 h 10"/>
              <a:gd name="T14" fmla="*/ 0 w 7"/>
              <a:gd name="T15" fmla="*/ 8 h 10"/>
              <a:gd name="T16" fmla="*/ 1 w 7"/>
              <a:gd name="T17" fmla="*/ 9 h 10"/>
              <a:gd name="T18" fmla="*/ 2 w 7"/>
              <a:gd name="T19" fmla="*/ 10 h 10"/>
              <a:gd name="T20" fmla="*/ 3 w 7"/>
              <a:gd name="T21" fmla="*/ 9 h 10"/>
              <a:gd name="T22" fmla="*/ 3 w 7"/>
              <a:gd name="T23" fmla="*/ 9 h 10"/>
              <a:gd name="T24" fmla="*/ 2 w 7"/>
              <a:gd name="T25" fmla="*/ 9 h 10"/>
              <a:gd name="T26" fmla="*/ 1 w 7"/>
              <a:gd name="T27" fmla="*/ 9 h 10"/>
              <a:gd name="T28" fmla="*/ 1 w 7"/>
              <a:gd name="T29" fmla="*/ 8 h 10"/>
              <a:gd name="T30" fmla="*/ 1 w 7"/>
              <a:gd name="T31" fmla="*/ 8 h 10"/>
              <a:gd name="T32" fmla="*/ 5 w 7"/>
              <a:gd name="T33" fmla="*/ 1 h 10"/>
              <a:gd name="T34" fmla="*/ 5 w 7"/>
              <a:gd name="T35" fmla="*/ 1 h 10"/>
              <a:gd name="T36" fmla="*/ 6 w 7"/>
              <a:gd name="T37" fmla="*/ 1 h 10"/>
              <a:gd name="T38" fmla="*/ 6 w 7"/>
              <a:gd name="T39" fmla="*/ 1 h 10"/>
              <a:gd name="T40" fmla="*/ 6 w 7"/>
              <a:gd name="T41" fmla="*/ 2 h 10"/>
              <a:gd name="T42" fmla="*/ 3 w 7"/>
              <a:gd name="T43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10">
                <a:moveTo>
                  <a:pt x="3" y="9"/>
                </a:move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1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3" y="9"/>
                  <a:pt x="3" y="9"/>
                  <a:pt x="3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1" name="Freeform 327"/>
          <p:cNvSpPr>
            <a:spLocks/>
          </p:cNvSpPr>
          <p:nvPr/>
        </p:nvSpPr>
        <p:spPr bwMode="auto">
          <a:xfrm>
            <a:off x="7962900" y="6421438"/>
            <a:ext cx="34925" cy="123825"/>
          </a:xfrm>
          <a:custGeom>
            <a:avLst/>
            <a:gdLst>
              <a:gd name="T0" fmla="*/ 2 w 7"/>
              <a:gd name="T1" fmla="*/ 23 h 24"/>
              <a:gd name="T2" fmla="*/ 6 w 7"/>
              <a:gd name="T3" fmla="*/ 4 h 24"/>
              <a:gd name="T4" fmla="*/ 5 w 7"/>
              <a:gd name="T5" fmla="*/ 4 h 24"/>
              <a:gd name="T6" fmla="*/ 6 w 7"/>
              <a:gd name="T7" fmla="*/ 4 h 24"/>
              <a:gd name="T8" fmla="*/ 7 w 7"/>
              <a:gd name="T9" fmla="*/ 2 h 24"/>
              <a:gd name="T10" fmla="*/ 7 w 7"/>
              <a:gd name="T11" fmla="*/ 2 h 24"/>
              <a:gd name="T12" fmla="*/ 7 w 7"/>
              <a:gd name="T13" fmla="*/ 2 h 24"/>
              <a:gd name="T14" fmla="*/ 6 w 7"/>
              <a:gd name="T15" fmla="*/ 1 h 24"/>
              <a:gd name="T16" fmla="*/ 7 w 7"/>
              <a:gd name="T17" fmla="*/ 2 h 24"/>
              <a:gd name="T18" fmla="*/ 7 w 7"/>
              <a:gd name="T19" fmla="*/ 2 h 24"/>
              <a:gd name="T20" fmla="*/ 6 w 7"/>
              <a:gd name="T21" fmla="*/ 1 h 24"/>
              <a:gd name="T22" fmla="*/ 7 w 7"/>
              <a:gd name="T23" fmla="*/ 2 h 24"/>
              <a:gd name="T24" fmla="*/ 6 w 7"/>
              <a:gd name="T25" fmla="*/ 1 h 24"/>
              <a:gd name="T26" fmla="*/ 6 w 7"/>
              <a:gd name="T27" fmla="*/ 2 h 24"/>
              <a:gd name="T28" fmla="*/ 7 w 7"/>
              <a:gd name="T29" fmla="*/ 2 h 24"/>
              <a:gd name="T30" fmla="*/ 6 w 7"/>
              <a:gd name="T31" fmla="*/ 1 h 24"/>
              <a:gd name="T32" fmla="*/ 6 w 7"/>
              <a:gd name="T33" fmla="*/ 2 h 24"/>
              <a:gd name="T34" fmla="*/ 6 w 7"/>
              <a:gd name="T35" fmla="*/ 1 h 24"/>
              <a:gd name="T36" fmla="*/ 5 w 7"/>
              <a:gd name="T37" fmla="*/ 2 h 24"/>
              <a:gd name="T38" fmla="*/ 6 w 7"/>
              <a:gd name="T39" fmla="*/ 2 h 24"/>
              <a:gd name="T40" fmla="*/ 6 w 7"/>
              <a:gd name="T41" fmla="*/ 1 h 24"/>
              <a:gd name="T42" fmla="*/ 5 w 7"/>
              <a:gd name="T43" fmla="*/ 2 h 24"/>
              <a:gd name="T44" fmla="*/ 7 w 7"/>
              <a:gd name="T45" fmla="*/ 2 h 24"/>
              <a:gd name="T46" fmla="*/ 7 w 7"/>
              <a:gd name="T47" fmla="*/ 0 h 24"/>
              <a:gd name="T48" fmla="*/ 6 w 7"/>
              <a:gd name="T49" fmla="*/ 0 h 24"/>
              <a:gd name="T50" fmla="*/ 5 w 7"/>
              <a:gd name="T51" fmla="*/ 0 h 24"/>
              <a:gd name="T52" fmla="*/ 5 w 7"/>
              <a:gd name="T53" fmla="*/ 0 h 24"/>
              <a:gd name="T54" fmla="*/ 3 w 7"/>
              <a:gd name="T55" fmla="*/ 4 h 24"/>
              <a:gd name="T56" fmla="*/ 3 w 7"/>
              <a:gd name="T57" fmla="*/ 4 h 24"/>
              <a:gd name="T58" fmla="*/ 2 w 7"/>
              <a:gd name="T59" fmla="*/ 16 h 24"/>
              <a:gd name="T60" fmla="*/ 1 w 7"/>
              <a:gd name="T61" fmla="*/ 21 h 24"/>
              <a:gd name="T62" fmla="*/ 0 w 7"/>
              <a:gd name="T63" fmla="*/ 23 h 24"/>
              <a:gd name="T64" fmla="*/ 1 w 7"/>
              <a:gd name="T65" fmla="*/ 24 h 24"/>
              <a:gd name="T66" fmla="*/ 2 w 7"/>
              <a:gd name="T67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" h="24">
                <a:moveTo>
                  <a:pt x="2" y="23"/>
                </a:moveTo>
                <a:cubicBezTo>
                  <a:pt x="2" y="23"/>
                  <a:pt x="5" y="13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6" y="2"/>
                  <a:pt x="7" y="2"/>
                </a:cubicBezTo>
                <a:cubicBezTo>
                  <a:pt x="7" y="1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4" y="2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8"/>
                  <a:pt x="2" y="13"/>
                  <a:pt x="2" y="16"/>
                </a:cubicBezTo>
                <a:cubicBezTo>
                  <a:pt x="1" y="18"/>
                  <a:pt x="1" y="20"/>
                  <a:pt x="1" y="21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4"/>
                  <a:pt x="1" y="24"/>
                </a:cubicBezTo>
                <a:cubicBezTo>
                  <a:pt x="2" y="24"/>
                  <a:pt x="2" y="24"/>
                  <a:pt x="2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2" name="Freeform 328"/>
          <p:cNvSpPr>
            <a:spLocks/>
          </p:cNvSpPr>
          <p:nvPr/>
        </p:nvSpPr>
        <p:spPr bwMode="auto">
          <a:xfrm>
            <a:off x="7962900" y="6416675"/>
            <a:ext cx="34925" cy="128587"/>
          </a:xfrm>
          <a:custGeom>
            <a:avLst/>
            <a:gdLst>
              <a:gd name="T0" fmla="*/ 6 w 7"/>
              <a:gd name="T1" fmla="*/ 5 h 25"/>
              <a:gd name="T2" fmla="*/ 3 w 7"/>
              <a:gd name="T3" fmla="*/ 5 h 25"/>
              <a:gd name="T4" fmla="*/ 6 w 7"/>
              <a:gd name="T5" fmla="*/ 6 h 25"/>
              <a:gd name="T6" fmla="*/ 7 w 7"/>
              <a:gd name="T7" fmla="*/ 3 h 25"/>
              <a:gd name="T8" fmla="*/ 7 w 7"/>
              <a:gd name="T9" fmla="*/ 3 h 25"/>
              <a:gd name="T10" fmla="*/ 7 w 7"/>
              <a:gd name="T11" fmla="*/ 3 h 25"/>
              <a:gd name="T12" fmla="*/ 6 w 7"/>
              <a:gd name="T13" fmla="*/ 2 h 25"/>
              <a:gd name="T14" fmla="*/ 7 w 7"/>
              <a:gd name="T15" fmla="*/ 3 h 25"/>
              <a:gd name="T16" fmla="*/ 6 w 7"/>
              <a:gd name="T17" fmla="*/ 3 h 25"/>
              <a:gd name="T18" fmla="*/ 7 w 7"/>
              <a:gd name="T19" fmla="*/ 3 h 25"/>
              <a:gd name="T20" fmla="*/ 6 w 7"/>
              <a:gd name="T21" fmla="*/ 1 h 25"/>
              <a:gd name="T22" fmla="*/ 6 w 7"/>
              <a:gd name="T23" fmla="*/ 2 h 25"/>
              <a:gd name="T24" fmla="*/ 5 w 7"/>
              <a:gd name="T25" fmla="*/ 2 h 25"/>
              <a:gd name="T26" fmla="*/ 6 w 7"/>
              <a:gd name="T27" fmla="*/ 3 h 25"/>
              <a:gd name="T28" fmla="*/ 5 w 7"/>
              <a:gd name="T29" fmla="*/ 2 h 25"/>
              <a:gd name="T30" fmla="*/ 6 w 7"/>
              <a:gd name="T31" fmla="*/ 3 h 25"/>
              <a:gd name="T32" fmla="*/ 7 w 7"/>
              <a:gd name="T33" fmla="*/ 1 h 25"/>
              <a:gd name="T34" fmla="*/ 6 w 7"/>
              <a:gd name="T35" fmla="*/ 0 h 25"/>
              <a:gd name="T36" fmla="*/ 5 w 7"/>
              <a:gd name="T37" fmla="*/ 1 h 25"/>
              <a:gd name="T38" fmla="*/ 3 w 7"/>
              <a:gd name="T39" fmla="*/ 5 h 25"/>
              <a:gd name="T40" fmla="*/ 3 w 7"/>
              <a:gd name="T41" fmla="*/ 5 h 25"/>
              <a:gd name="T42" fmla="*/ 0 w 7"/>
              <a:gd name="T43" fmla="*/ 22 h 25"/>
              <a:gd name="T44" fmla="*/ 0 w 7"/>
              <a:gd name="T45" fmla="*/ 23 h 25"/>
              <a:gd name="T46" fmla="*/ 0 w 7"/>
              <a:gd name="T47" fmla="*/ 23 h 25"/>
              <a:gd name="T48" fmla="*/ 0 w 7"/>
              <a:gd name="T49" fmla="*/ 23 h 25"/>
              <a:gd name="T50" fmla="*/ 0 w 7"/>
              <a:gd name="T51" fmla="*/ 23 h 25"/>
              <a:gd name="T52" fmla="*/ 0 w 7"/>
              <a:gd name="T53" fmla="*/ 24 h 25"/>
              <a:gd name="T54" fmla="*/ 0 w 7"/>
              <a:gd name="T55" fmla="*/ 24 h 25"/>
              <a:gd name="T56" fmla="*/ 0 w 7"/>
              <a:gd name="T57" fmla="*/ 23 h 25"/>
              <a:gd name="T58" fmla="*/ 0 w 7"/>
              <a:gd name="T59" fmla="*/ 23 h 25"/>
              <a:gd name="T60" fmla="*/ 0 w 7"/>
              <a:gd name="T61" fmla="*/ 24 h 25"/>
              <a:gd name="T62" fmla="*/ 3 w 7"/>
              <a:gd name="T63" fmla="*/ 24 h 25"/>
              <a:gd name="T64" fmla="*/ 2 w 7"/>
              <a:gd name="T65" fmla="*/ 24 h 25"/>
              <a:gd name="T66" fmla="*/ 1 w 7"/>
              <a:gd name="T67" fmla="*/ 25 h 25"/>
              <a:gd name="T68" fmla="*/ 0 w 7"/>
              <a:gd name="T69" fmla="*/ 24 h 25"/>
              <a:gd name="T70" fmla="*/ 0 w 7"/>
              <a:gd name="T71" fmla="*/ 24 h 25"/>
              <a:gd name="T72" fmla="*/ 4 w 7"/>
              <a:gd name="T73" fmla="*/ 5 h 25"/>
              <a:gd name="T74" fmla="*/ 4 w 7"/>
              <a:gd name="T75" fmla="*/ 5 h 25"/>
              <a:gd name="T76" fmla="*/ 5 w 7"/>
              <a:gd name="T77" fmla="*/ 2 h 25"/>
              <a:gd name="T78" fmla="*/ 5 w 7"/>
              <a:gd name="T79" fmla="*/ 1 h 25"/>
              <a:gd name="T80" fmla="*/ 6 w 7"/>
              <a:gd name="T81" fmla="*/ 1 h 25"/>
              <a:gd name="T82" fmla="*/ 7 w 7"/>
              <a:gd name="T83" fmla="*/ 1 h 25"/>
              <a:gd name="T84" fmla="*/ 6 w 7"/>
              <a:gd name="T85" fmla="*/ 3 h 25"/>
              <a:gd name="T86" fmla="*/ 5 w 7"/>
              <a:gd name="T87" fmla="*/ 3 h 25"/>
              <a:gd name="T88" fmla="*/ 6 w 7"/>
              <a:gd name="T89" fmla="*/ 3 h 25"/>
              <a:gd name="T90" fmla="*/ 5 w 7"/>
              <a:gd name="T91" fmla="*/ 3 h 25"/>
              <a:gd name="T92" fmla="*/ 6 w 7"/>
              <a:gd name="T93" fmla="*/ 3 h 25"/>
              <a:gd name="T94" fmla="*/ 6 w 7"/>
              <a:gd name="T95" fmla="*/ 3 h 25"/>
              <a:gd name="T96" fmla="*/ 6 w 7"/>
              <a:gd name="T97" fmla="*/ 3 h 25"/>
              <a:gd name="T98" fmla="*/ 6 w 7"/>
              <a:gd name="T99" fmla="*/ 3 h 25"/>
              <a:gd name="T100" fmla="*/ 6 w 7"/>
              <a:gd name="T101" fmla="*/ 2 h 25"/>
              <a:gd name="T102" fmla="*/ 7 w 7"/>
              <a:gd name="T103" fmla="*/ 3 h 25"/>
              <a:gd name="T104" fmla="*/ 6 w 7"/>
              <a:gd name="T105" fmla="*/ 3 h 25"/>
              <a:gd name="T106" fmla="*/ 6 w 7"/>
              <a:gd name="T107" fmla="*/ 2 h 25"/>
              <a:gd name="T108" fmla="*/ 7 w 7"/>
              <a:gd name="T109" fmla="*/ 3 h 25"/>
              <a:gd name="T110" fmla="*/ 6 w 7"/>
              <a:gd name="T111" fmla="*/ 3 h 25"/>
              <a:gd name="T112" fmla="*/ 6 w 7"/>
              <a:gd name="T113" fmla="*/ 3 h 25"/>
              <a:gd name="T114" fmla="*/ 6 w 7"/>
              <a:gd name="T115" fmla="*/ 5 h 25"/>
              <a:gd name="T116" fmla="*/ 5 w 7"/>
              <a:gd name="T117" fmla="*/ 5 h 25"/>
              <a:gd name="T118" fmla="*/ 5 w 7"/>
              <a:gd name="T119" fmla="*/ 5 h 25"/>
              <a:gd name="T120" fmla="*/ 2 w 7"/>
              <a:gd name="T121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" h="25">
                <a:moveTo>
                  <a:pt x="2" y="24"/>
                </a:move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6" y="1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3" y="5"/>
                  <a:pt x="3" y="5"/>
                  <a:pt x="3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4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2"/>
                  <a:pt x="4" y="3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9"/>
                  <a:pt x="2" y="14"/>
                  <a:pt x="1" y="17"/>
                </a:cubicBezTo>
                <a:cubicBezTo>
                  <a:pt x="1" y="19"/>
                  <a:pt x="1" y="21"/>
                  <a:pt x="0" y="22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2" y="25"/>
                  <a:pt x="2" y="25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1" y="24"/>
                  <a:pt x="1" y="23"/>
                  <a:pt x="1" y="22"/>
                </a:cubicBezTo>
                <a:cubicBezTo>
                  <a:pt x="1" y="21"/>
                  <a:pt x="2" y="19"/>
                  <a:pt x="2" y="17"/>
                </a:cubicBezTo>
                <a:cubicBezTo>
                  <a:pt x="3" y="14"/>
                  <a:pt x="4" y="9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4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3" name="Freeform 329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6 h 7"/>
              <a:gd name="T2" fmla="*/ 17 w 20"/>
              <a:gd name="T3" fmla="*/ 3 h 7"/>
              <a:gd name="T4" fmla="*/ 10 w 20"/>
              <a:gd name="T5" fmla="*/ 0 h 7"/>
              <a:gd name="T6" fmla="*/ 9 w 20"/>
              <a:gd name="T7" fmla="*/ 0 h 7"/>
              <a:gd name="T8" fmla="*/ 0 w 20"/>
              <a:gd name="T9" fmla="*/ 4 h 7"/>
              <a:gd name="T10" fmla="*/ 1 w 20"/>
              <a:gd name="T11" fmla="*/ 6 h 7"/>
              <a:gd name="T12" fmla="*/ 2 w 20"/>
              <a:gd name="T13" fmla="*/ 5 h 7"/>
              <a:gd name="T14" fmla="*/ 2 w 20"/>
              <a:gd name="T15" fmla="*/ 5 h 7"/>
              <a:gd name="T16" fmla="*/ 2 w 20"/>
              <a:gd name="T17" fmla="*/ 5 h 7"/>
              <a:gd name="T18" fmla="*/ 2 w 20"/>
              <a:gd name="T19" fmla="*/ 5 h 7"/>
              <a:gd name="T20" fmla="*/ 2 w 20"/>
              <a:gd name="T21" fmla="*/ 5 h 7"/>
              <a:gd name="T22" fmla="*/ 9 w 20"/>
              <a:gd name="T23" fmla="*/ 3 h 7"/>
              <a:gd name="T24" fmla="*/ 10 w 20"/>
              <a:gd name="T25" fmla="*/ 3 h 7"/>
              <a:gd name="T26" fmla="*/ 16 w 20"/>
              <a:gd name="T27" fmla="*/ 5 h 7"/>
              <a:gd name="T28" fmla="*/ 17 w 20"/>
              <a:gd name="T29" fmla="*/ 6 h 7"/>
              <a:gd name="T30" fmla="*/ 17 w 20"/>
              <a:gd name="T31" fmla="*/ 6 h 7"/>
              <a:gd name="T32" fmla="*/ 17 w 20"/>
              <a:gd name="T33" fmla="*/ 7 h 7"/>
              <a:gd name="T34" fmla="*/ 17 w 20"/>
              <a:gd name="T35" fmla="*/ 7 h 7"/>
              <a:gd name="T36" fmla="*/ 18 w 20"/>
              <a:gd name="T37" fmla="*/ 6 h 7"/>
              <a:gd name="T38" fmla="*/ 17 w 20"/>
              <a:gd name="T39" fmla="*/ 7 h 7"/>
              <a:gd name="T40" fmla="*/ 17 w 20"/>
              <a:gd name="T41" fmla="*/ 7 h 7"/>
              <a:gd name="T42" fmla="*/ 18 w 20"/>
              <a:gd name="T43" fmla="*/ 6 h 7"/>
              <a:gd name="T44" fmla="*/ 17 w 20"/>
              <a:gd name="T45" fmla="*/ 7 h 7"/>
              <a:gd name="T46" fmla="*/ 19 w 20"/>
              <a:gd name="T47" fmla="*/ 7 h 7"/>
              <a:gd name="T48" fmla="*/ 19 w 20"/>
              <a:gd name="T4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4"/>
                  <a:pt x="17" y="3"/>
                </a:cubicBezTo>
                <a:cubicBezTo>
                  <a:pt x="16" y="2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3" y="0"/>
                  <a:pt x="0" y="4"/>
                  <a:pt x="0" y="4"/>
                </a:cubicBezTo>
                <a:cubicBezTo>
                  <a:pt x="0" y="5"/>
                  <a:pt x="0" y="5"/>
                  <a:pt x="1" y="6"/>
                </a:cubicBezTo>
                <a:cubicBezTo>
                  <a:pt x="1" y="6"/>
                  <a:pt x="2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4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4" y="4"/>
                  <a:pt x="16" y="5"/>
                </a:cubicBezTo>
                <a:cubicBezTo>
                  <a:pt x="16" y="5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9" y="7"/>
                </a:cubicBezTo>
                <a:cubicBezTo>
                  <a:pt x="19" y="7"/>
                  <a:pt x="20" y="6"/>
                  <a:pt x="19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4" name="Freeform 330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5 h 7"/>
              <a:gd name="T2" fmla="*/ 10 w 20"/>
              <a:gd name="T3" fmla="*/ 0 h 7"/>
              <a:gd name="T4" fmla="*/ 9 w 20"/>
              <a:gd name="T5" fmla="*/ 0 h 7"/>
              <a:gd name="T6" fmla="*/ 1 w 20"/>
              <a:gd name="T7" fmla="*/ 3 h 7"/>
              <a:gd name="T8" fmla="*/ 0 w 20"/>
              <a:gd name="T9" fmla="*/ 4 h 7"/>
              <a:gd name="T10" fmla="*/ 0 w 20"/>
              <a:gd name="T11" fmla="*/ 5 h 7"/>
              <a:gd name="T12" fmla="*/ 1 w 20"/>
              <a:gd name="T13" fmla="*/ 6 h 7"/>
              <a:gd name="T14" fmla="*/ 3 w 20"/>
              <a:gd name="T15" fmla="*/ 5 h 7"/>
              <a:gd name="T16" fmla="*/ 2 w 20"/>
              <a:gd name="T17" fmla="*/ 6 h 7"/>
              <a:gd name="T18" fmla="*/ 3 w 20"/>
              <a:gd name="T19" fmla="*/ 6 h 7"/>
              <a:gd name="T20" fmla="*/ 3 w 20"/>
              <a:gd name="T21" fmla="*/ 5 h 7"/>
              <a:gd name="T22" fmla="*/ 2 w 20"/>
              <a:gd name="T23" fmla="*/ 6 h 7"/>
              <a:gd name="T24" fmla="*/ 2 w 20"/>
              <a:gd name="T25" fmla="*/ 6 h 7"/>
              <a:gd name="T26" fmla="*/ 9 w 20"/>
              <a:gd name="T27" fmla="*/ 3 h 7"/>
              <a:gd name="T28" fmla="*/ 9 w 20"/>
              <a:gd name="T29" fmla="*/ 3 h 7"/>
              <a:gd name="T30" fmla="*/ 10 w 20"/>
              <a:gd name="T31" fmla="*/ 3 h 7"/>
              <a:gd name="T32" fmla="*/ 15 w 20"/>
              <a:gd name="T33" fmla="*/ 5 h 7"/>
              <a:gd name="T34" fmla="*/ 17 w 20"/>
              <a:gd name="T35" fmla="*/ 6 h 7"/>
              <a:gd name="T36" fmla="*/ 17 w 20"/>
              <a:gd name="T37" fmla="*/ 7 h 7"/>
              <a:gd name="T38" fmla="*/ 17 w 20"/>
              <a:gd name="T39" fmla="*/ 7 h 7"/>
              <a:gd name="T40" fmla="*/ 18 w 20"/>
              <a:gd name="T41" fmla="*/ 7 h 7"/>
              <a:gd name="T42" fmla="*/ 17 w 20"/>
              <a:gd name="T43" fmla="*/ 6 h 7"/>
              <a:gd name="T44" fmla="*/ 17 w 20"/>
              <a:gd name="T45" fmla="*/ 7 h 7"/>
              <a:gd name="T46" fmla="*/ 18 w 20"/>
              <a:gd name="T47" fmla="*/ 7 h 7"/>
              <a:gd name="T48" fmla="*/ 17 w 20"/>
              <a:gd name="T49" fmla="*/ 6 h 7"/>
              <a:gd name="T50" fmla="*/ 17 w 20"/>
              <a:gd name="T51" fmla="*/ 7 h 7"/>
              <a:gd name="T52" fmla="*/ 19 w 20"/>
              <a:gd name="T53" fmla="*/ 7 h 7"/>
              <a:gd name="T54" fmla="*/ 20 w 20"/>
              <a:gd name="T55" fmla="*/ 5 h 7"/>
              <a:gd name="T56" fmla="*/ 19 w 20"/>
              <a:gd name="T57" fmla="*/ 6 h 7"/>
              <a:gd name="T58" fmla="*/ 19 w 20"/>
              <a:gd name="T59" fmla="*/ 6 h 7"/>
              <a:gd name="T60" fmla="*/ 18 w 20"/>
              <a:gd name="T61" fmla="*/ 7 h 7"/>
              <a:gd name="T62" fmla="*/ 17 w 20"/>
              <a:gd name="T63" fmla="*/ 7 h 7"/>
              <a:gd name="T64" fmla="*/ 18 w 20"/>
              <a:gd name="T65" fmla="*/ 7 h 7"/>
              <a:gd name="T66" fmla="*/ 17 w 20"/>
              <a:gd name="T67" fmla="*/ 6 h 7"/>
              <a:gd name="T68" fmla="*/ 17 w 20"/>
              <a:gd name="T69" fmla="*/ 7 h 7"/>
              <a:gd name="T70" fmla="*/ 18 w 20"/>
              <a:gd name="T71" fmla="*/ 6 h 7"/>
              <a:gd name="T72" fmla="*/ 17 w 20"/>
              <a:gd name="T73" fmla="*/ 7 h 7"/>
              <a:gd name="T74" fmla="*/ 18 w 20"/>
              <a:gd name="T75" fmla="*/ 6 h 7"/>
              <a:gd name="T76" fmla="*/ 17 w 20"/>
              <a:gd name="T77" fmla="*/ 6 h 7"/>
              <a:gd name="T78" fmla="*/ 18 w 20"/>
              <a:gd name="T79" fmla="*/ 6 h 7"/>
              <a:gd name="T80" fmla="*/ 17 w 20"/>
              <a:gd name="T81" fmla="*/ 6 h 7"/>
              <a:gd name="T82" fmla="*/ 17 w 20"/>
              <a:gd name="T83" fmla="*/ 6 h 7"/>
              <a:gd name="T84" fmla="*/ 17 w 20"/>
              <a:gd name="T85" fmla="*/ 6 h 7"/>
              <a:gd name="T86" fmla="*/ 10 w 20"/>
              <a:gd name="T87" fmla="*/ 2 h 7"/>
              <a:gd name="T88" fmla="*/ 9 w 20"/>
              <a:gd name="T89" fmla="*/ 2 h 7"/>
              <a:gd name="T90" fmla="*/ 2 w 20"/>
              <a:gd name="T91" fmla="*/ 5 h 7"/>
              <a:gd name="T92" fmla="*/ 2 w 20"/>
              <a:gd name="T93" fmla="*/ 5 h 7"/>
              <a:gd name="T94" fmla="*/ 2 w 20"/>
              <a:gd name="T95" fmla="*/ 5 h 7"/>
              <a:gd name="T96" fmla="*/ 2 w 20"/>
              <a:gd name="T97" fmla="*/ 6 h 7"/>
              <a:gd name="T98" fmla="*/ 2 w 20"/>
              <a:gd name="T99" fmla="*/ 5 h 7"/>
              <a:gd name="T100" fmla="*/ 2 w 20"/>
              <a:gd name="T101" fmla="*/ 5 h 7"/>
              <a:gd name="T102" fmla="*/ 2 w 20"/>
              <a:gd name="T103" fmla="*/ 5 h 7"/>
              <a:gd name="T104" fmla="*/ 2 w 20"/>
              <a:gd name="T105" fmla="*/ 6 h 7"/>
              <a:gd name="T106" fmla="*/ 2 w 20"/>
              <a:gd name="T107" fmla="*/ 5 h 7"/>
              <a:gd name="T108" fmla="*/ 1 w 20"/>
              <a:gd name="T109" fmla="*/ 5 h 7"/>
              <a:gd name="T110" fmla="*/ 1 w 20"/>
              <a:gd name="T111" fmla="*/ 4 h 7"/>
              <a:gd name="T112" fmla="*/ 1 w 20"/>
              <a:gd name="T113" fmla="*/ 4 h 7"/>
              <a:gd name="T114" fmla="*/ 9 w 20"/>
              <a:gd name="T115" fmla="*/ 1 h 7"/>
              <a:gd name="T116" fmla="*/ 17 w 20"/>
              <a:gd name="T117" fmla="*/ 3 h 7"/>
              <a:gd name="T118" fmla="*/ 19 w 20"/>
              <a:gd name="T11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4"/>
                  <a:pt x="17" y="3"/>
                </a:cubicBezTo>
                <a:cubicBezTo>
                  <a:pt x="16" y="1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4" y="1"/>
                  <a:pt x="2" y="2"/>
                </a:cubicBezTo>
                <a:cubicBezTo>
                  <a:pt x="2" y="2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2" y="3"/>
                  <a:pt x="14" y="4"/>
                  <a:pt x="15" y="5"/>
                </a:cubicBezTo>
                <a:cubicBezTo>
                  <a:pt x="16" y="5"/>
                  <a:pt x="16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20" y="7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7"/>
                  <a:pt x="19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8" y="7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5"/>
                  <a:pt x="16" y="5"/>
                  <a:pt x="16" y="4"/>
                </a:cubicBezTo>
                <a:cubicBezTo>
                  <a:pt x="15" y="3"/>
                  <a:pt x="13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4" y="2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3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3" y="1"/>
                  <a:pt x="15" y="2"/>
                  <a:pt x="17" y="3"/>
                </a:cubicBezTo>
                <a:cubicBezTo>
                  <a:pt x="18" y="4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5" name="Freeform 331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2 w 13"/>
              <a:gd name="T3" fmla="*/ 6 h 7"/>
              <a:gd name="T4" fmla="*/ 4 w 13"/>
              <a:gd name="T5" fmla="*/ 4 h 7"/>
              <a:gd name="T6" fmla="*/ 8 w 13"/>
              <a:gd name="T7" fmla="*/ 3 h 7"/>
              <a:gd name="T8" fmla="*/ 8 w 13"/>
              <a:gd name="T9" fmla="*/ 3 h 7"/>
              <a:gd name="T10" fmla="*/ 10 w 13"/>
              <a:gd name="T11" fmla="*/ 3 h 7"/>
              <a:gd name="T12" fmla="*/ 11 w 13"/>
              <a:gd name="T13" fmla="*/ 4 h 7"/>
              <a:gd name="T14" fmla="*/ 11 w 13"/>
              <a:gd name="T15" fmla="*/ 4 h 7"/>
              <a:gd name="T16" fmla="*/ 11 w 13"/>
              <a:gd name="T17" fmla="*/ 4 h 7"/>
              <a:gd name="T18" fmla="*/ 11 w 13"/>
              <a:gd name="T19" fmla="*/ 3 h 7"/>
              <a:gd name="T20" fmla="*/ 11 w 13"/>
              <a:gd name="T21" fmla="*/ 4 h 7"/>
              <a:gd name="T22" fmla="*/ 11 w 13"/>
              <a:gd name="T23" fmla="*/ 4 h 7"/>
              <a:gd name="T24" fmla="*/ 11 w 13"/>
              <a:gd name="T25" fmla="*/ 3 h 7"/>
              <a:gd name="T26" fmla="*/ 11 w 13"/>
              <a:gd name="T27" fmla="*/ 4 h 7"/>
              <a:gd name="T28" fmla="*/ 12 w 13"/>
              <a:gd name="T29" fmla="*/ 4 h 7"/>
              <a:gd name="T30" fmla="*/ 12 w 13"/>
              <a:gd name="T31" fmla="*/ 2 h 7"/>
              <a:gd name="T32" fmla="*/ 8 w 13"/>
              <a:gd name="T33" fmla="*/ 0 h 7"/>
              <a:gd name="T34" fmla="*/ 7 w 13"/>
              <a:gd name="T35" fmla="*/ 0 h 7"/>
              <a:gd name="T36" fmla="*/ 3 w 13"/>
              <a:gd name="T37" fmla="*/ 3 h 7"/>
              <a:gd name="T38" fmla="*/ 0 w 13"/>
              <a:gd name="T39" fmla="*/ 5 h 7"/>
              <a:gd name="T40" fmla="*/ 0 w 13"/>
              <a:gd name="T41" fmla="*/ 6 h 7"/>
              <a:gd name="T42" fmla="*/ 2 w 13"/>
              <a:gd name="T43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3" y="5"/>
                  <a:pt x="4" y="4"/>
                </a:cubicBezTo>
                <a:cubicBezTo>
                  <a:pt x="5" y="3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2" y="4"/>
                  <a:pt x="12" y="4"/>
                </a:cubicBezTo>
                <a:cubicBezTo>
                  <a:pt x="13" y="4"/>
                  <a:pt x="13" y="3"/>
                  <a:pt x="12" y="2"/>
                </a:cubicBezTo>
                <a:cubicBezTo>
                  <a:pt x="12" y="2"/>
                  <a:pt x="11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6" y="1"/>
                  <a:pt x="4" y="2"/>
                  <a:pt x="3" y="3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1" y="7"/>
                  <a:pt x="2" y="7"/>
                  <a:pt x="2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6" name="Freeform 332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5 w 13"/>
              <a:gd name="T3" fmla="*/ 4 h 7"/>
              <a:gd name="T4" fmla="*/ 8 w 13"/>
              <a:gd name="T5" fmla="*/ 3 h 7"/>
              <a:gd name="T6" fmla="*/ 10 w 13"/>
              <a:gd name="T7" fmla="*/ 3 h 7"/>
              <a:gd name="T8" fmla="*/ 10 w 13"/>
              <a:gd name="T9" fmla="*/ 4 h 7"/>
              <a:gd name="T10" fmla="*/ 10 w 13"/>
              <a:gd name="T11" fmla="*/ 4 h 7"/>
              <a:gd name="T12" fmla="*/ 11 w 13"/>
              <a:gd name="T13" fmla="*/ 4 h 7"/>
              <a:gd name="T14" fmla="*/ 11 w 13"/>
              <a:gd name="T15" fmla="*/ 3 h 7"/>
              <a:gd name="T16" fmla="*/ 10 w 13"/>
              <a:gd name="T17" fmla="*/ 4 h 7"/>
              <a:gd name="T18" fmla="*/ 10 w 13"/>
              <a:gd name="T19" fmla="*/ 4 h 7"/>
              <a:gd name="T20" fmla="*/ 11 w 13"/>
              <a:gd name="T21" fmla="*/ 3 h 7"/>
              <a:gd name="T22" fmla="*/ 10 w 13"/>
              <a:gd name="T23" fmla="*/ 4 h 7"/>
              <a:gd name="T24" fmla="*/ 12 w 13"/>
              <a:gd name="T25" fmla="*/ 4 h 7"/>
              <a:gd name="T26" fmla="*/ 13 w 13"/>
              <a:gd name="T27" fmla="*/ 3 h 7"/>
              <a:gd name="T28" fmla="*/ 12 w 13"/>
              <a:gd name="T29" fmla="*/ 2 h 7"/>
              <a:gd name="T30" fmla="*/ 11 w 13"/>
              <a:gd name="T31" fmla="*/ 1 h 7"/>
              <a:gd name="T32" fmla="*/ 8 w 13"/>
              <a:gd name="T33" fmla="*/ 0 h 7"/>
              <a:gd name="T34" fmla="*/ 7 w 13"/>
              <a:gd name="T35" fmla="*/ 0 h 7"/>
              <a:gd name="T36" fmla="*/ 2 w 13"/>
              <a:gd name="T37" fmla="*/ 2 h 7"/>
              <a:gd name="T38" fmla="*/ 0 w 13"/>
              <a:gd name="T39" fmla="*/ 6 h 7"/>
              <a:gd name="T40" fmla="*/ 1 w 13"/>
              <a:gd name="T41" fmla="*/ 7 h 7"/>
              <a:gd name="T42" fmla="*/ 2 w 13"/>
              <a:gd name="T43" fmla="*/ 6 h 7"/>
              <a:gd name="T44" fmla="*/ 2 w 13"/>
              <a:gd name="T45" fmla="*/ 6 h 7"/>
              <a:gd name="T46" fmla="*/ 1 w 13"/>
              <a:gd name="T47" fmla="*/ 6 h 7"/>
              <a:gd name="T48" fmla="*/ 0 w 13"/>
              <a:gd name="T49" fmla="*/ 6 h 7"/>
              <a:gd name="T50" fmla="*/ 3 w 13"/>
              <a:gd name="T51" fmla="*/ 3 h 7"/>
              <a:gd name="T52" fmla="*/ 7 w 13"/>
              <a:gd name="T53" fmla="*/ 0 h 7"/>
              <a:gd name="T54" fmla="*/ 8 w 13"/>
              <a:gd name="T55" fmla="*/ 1 h 7"/>
              <a:gd name="T56" fmla="*/ 11 w 13"/>
              <a:gd name="T57" fmla="*/ 2 h 7"/>
              <a:gd name="T58" fmla="*/ 12 w 13"/>
              <a:gd name="T59" fmla="*/ 3 h 7"/>
              <a:gd name="T60" fmla="*/ 12 w 13"/>
              <a:gd name="T61" fmla="*/ 3 h 7"/>
              <a:gd name="T62" fmla="*/ 12 w 13"/>
              <a:gd name="T63" fmla="*/ 4 h 7"/>
              <a:gd name="T64" fmla="*/ 11 w 13"/>
              <a:gd name="T65" fmla="*/ 4 h 7"/>
              <a:gd name="T66" fmla="*/ 11 w 13"/>
              <a:gd name="T67" fmla="*/ 4 h 7"/>
              <a:gd name="T68" fmla="*/ 11 w 13"/>
              <a:gd name="T69" fmla="*/ 3 h 7"/>
              <a:gd name="T70" fmla="*/ 11 w 13"/>
              <a:gd name="T71" fmla="*/ 4 h 7"/>
              <a:gd name="T72" fmla="*/ 11 w 13"/>
              <a:gd name="T73" fmla="*/ 3 h 7"/>
              <a:gd name="T74" fmla="*/ 11 w 13"/>
              <a:gd name="T75" fmla="*/ 4 h 7"/>
              <a:gd name="T76" fmla="*/ 11 w 13"/>
              <a:gd name="T77" fmla="*/ 3 h 7"/>
              <a:gd name="T78" fmla="*/ 10 w 13"/>
              <a:gd name="T79" fmla="*/ 3 h 7"/>
              <a:gd name="T80" fmla="*/ 11 w 13"/>
              <a:gd name="T81" fmla="*/ 3 h 7"/>
              <a:gd name="T82" fmla="*/ 11 w 13"/>
              <a:gd name="T83" fmla="*/ 4 h 7"/>
              <a:gd name="T84" fmla="*/ 11 w 13"/>
              <a:gd name="T85" fmla="*/ 3 h 7"/>
              <a:gd name="T86" fmla="*/ 10 w 13"/>
              <a:gd name="T87" fmla="*/ 3 h 7"/>
              <a:gd name="T88" fmla="*/ 10 w 13"/>
              <a:gd name="T89" fmla="*/ 3 h 7"/>
              <a:gd name="T90" fmla="*/ 8 w 13"/>
              <a:gd name="T91" fmla="*/ 2 h 7"/>
              <a:gd name="T92" fmla="*/ 2 w 13"/>
              <a:gd name="T93" fmla="*/ 6 h 7"/>
              <a:gd name="T94" fmla="*/ 2 w 13"/>
              <a:gd name="T95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5"/>
                  <a:pt x="5" y="4"/>
                </a:cubicBezTo>
                <a:cubicBezTo>
                  <a:pt x="6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3" y="4"/>
                  <a:pt x="13" y="4"/>
                  <a:pt x="13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2" y="2"/>
                  <a:pt x="11" y="1"/>
                </a:cubicBezTo>
                <a:cubicBezTo>
                  <a:pt x="11" y="1"/>
                  <a:pt x="9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4" y="1"/>
                  <a:pt x="2" y="2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5"/>
                  <a:pt x="0" y="6"/>
                </a:cubicBezTo>
                <a:cubicBezTo>
                  <a:pt x="0" y="6"/>
                  <a:pt x="0" y="6"/>
                  <a:pt x="0" y="7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4"/>
                  <a:pt x="3" y="3"/>
                </a:cubicBezTo>
                <a:cubicBezTo>
                  <a:pt x="4" y="2"/>
                  <a:pt x="6" y="1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1"/>
                  <a:pt x="7" y="1"/>
                  <a:pt x="7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9" y="1"/>
                  <a:pt x="10" y="1"/>
                  <a:pt x="11" y="2"/>
                </a:cubicBezTo>
                <a:cubicBezTo>
                  <a:pt x="12" y="2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5" y="3"/>
                  <a:pt x="4" y="4"/>
                </a:cubicBezTo>
                <a:cubicBezTo>
                  <a:pt x="3" y="5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7" name="Freeform 333"/>
          <p:cNvSpPr>
            <a:spLocks/>
          </p:cNvSpPr>
          <p:nvPr/>
        </p:nvSpPr>
        <p:spPr bwMode="auto">
          <a:xfrm>
            <a:off x="8775700" y="6529388"/>
            <a:ext cx="139700" cy="185737"/>
          </a:xfrm>
          <a:custGeom>
            <a:avLst/>
            <a:gdLst>
              <a:gd name="T0" fmla="*/ 2 w 28"/>
              <a:gd name="T1" fmla="*/ 35 h 36"/>
              <a:gd name="T2" fmla="*/ 2 w 28"/>
              <a:gd name="T3" fmla="*/ 35 h 36"/>
              <a:gd name="T4" fmla="*/ 2 w 28"/>
              <a:gd name="T5" fmla="*/ 35 h 36"/>
              <a:gd name="T6" fmla="*/ 2 w 28"/>
              <a:gd name="T7" fmla="*/ 35 h 36"/>
              <a:gd name="T8" fmla="*/ 2 w 28"/>
              <a:gd name="T9" fmla="*/ 35 h 36"/>
              <a:gd name="T10" fmla="*/ 2 w 28"/>
              <a:gd name="T11" fmla="*/ 35 h 36"/>
              <a:gd name="T12" fmla="*/ 28 w 28"/>
              <a:gd name="T13" fmla="*/ 2 h 36"/>
              <a:gd name="T14" fmla="*/ 28 w 28"/>
              <a:gd name="T15" fmla="*/ 0 h 36"/>
              <a:gd name="T16" fmla="*/ 26 w 28"/>
              <a:gd name="T17" fmla="*/ 0 h 36"/>
              <a:gd name="T18" fmla="*/ 1 w 28"/>
              <a:gd name="T19" fmla="*/ 35 h 36"/>
              <a:gd name="T20" fmla="*/ 1 w 28"/>
              <a:gd name="T21" fmla="*/ 36 h 36"/>
              <a:gd name="T22" fmla="*/ 2 w 28"/>
              <a:gd name="T23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" h="36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4" y="24"/>
                  <a:pt x="28" y="2"/>
                </a:cubicBezTo>
                <a:cubicBezTo>
                  <a:pt x="28" y="1"/>
                  <a:pt x="28" y="1"/>
                  <a:pt x="28" y="0"/>
                </a:cubicBezTo>
                <a:cubicBezTo>
                  <a:pt x="27" y="0"/>
                  <a:pt x="27" y="0"/>
                  <a:pt x="26" y="0"/>
                </a:cubicBezTo>
                <a:cubicBezTo>
                  <a:pt x="2" y="23"/>
                  <a:pt x="1" y="35"/>
                  <a:pt x="1" y="35"/>
                </a:cubicBezTo>
                <a:cubicBezTo>
                  <a:pt x="0" y="36"/>
                  <a:pt x="1" y="36"/>
                  <a:pt x="1" y="36"/>
                </a:cubicBezTo>
                <a:cubicBezTo>
                  <a:pt x="2" y="36"/>
                  <a:pt x="2" y="36"/>
                  <a:pt x="2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8" name="Freeform 334"/>
          <p:cNvSpPr>
            <a:spLocks/>
          </p:cNvSpPr>
          <p:nvPr/>
        </p:nvSpPr>
        <p:spPr bwMode="auto">
          <a:xfrm>
            <a:off x="8775700" y="6529388"/>
            <a:ext cx="139700" cy="190500"/>
          </a:xfrm>
          <a:custGeom>
            <a:avLst/>
            <a:gdLst>
              <a:gd name="T0" fmla="*/ 2 w 28"/>
              <a:gd name="T1" fmla="*/ 35 h 37"/>
              <a:gd name="T2" fmla="*/ 2 w 28"/>
              <a:gd name="T3" fmla="*/ 35 h 37"/>
              <a:gd name="T4" fmla="*/ 2 w 28"/>
              <a:gd name="T5" fmla="*/ 35 h 37"/>
              <a:gd name="T6" fmla="*/ 2 w 28"/>
              <a:gd name="T7" fmla="*/ 36 h 37"/>
              <a:gd name="T8" fmla="*/ 2 w 28"/>
              <a:gd name="T9" fmla="*/ 36 h 37"/>
              <a:gd name="T10" fmla="*/ 2 w 28"/>
              <a:gd name="T11" fmla="*/ 36 h 37"/>
              <a:gd name="T12" fmla="*/ 3 w 28"/>
              <a:gd name="T13" fmla="*/ 36 h 37"/>
              <a:gd name="T14" fmla="*/ 3 w 28"/>
              <a:gd name="T15" fmla="*/ 35 h 37"/>
              <a:gd name="T16" fmla="*/ 2 w 28"/>
              <a:gd name="T17" fmla="*/ 35 h 37"/>
              <a:gd name="T18" fmla="*/ 2 w 28"/>
              <a:gd name="T19" fmla="*/ 36 h 37"/>
              <a:gd name="T20" fmla="*/ 2 w 28"/>
              <a:gd name="T21" fmla="*/ 36 h 37"/>
              <a:gd name="T22" fmla="*/ 3 w 28"/>
              <a:gd name="T23" fmla="*/ 36 h 37"/>
              <a:gd name="T24" fmla="*/ 3 w 28"/>
              <a:gd name="T25" fmla="*/ 36 h 37"/>
              <a:gd name="T26" fmla="*/ 3 w 28"/>
              <a:gd name="T27" fmla="*/ 33 h 37"/>
              <a:gd name="T28" fmla="*/ 28 w 28"/>
              <a:gd name="T29" fmla="*/ 2 h 37"/>
              <a:gd name="T30" fmla="*/ 28 w 28"/>
              <a:gd name="T31" fmla="*/ 1 h 37"/>
              <a:gd name="T32" fmla="*/ 28 w 28"/>
              <a:gd name="T33" fmla="*/ 0 h 37"/>
              <a:gd name="T34" fmla="*/ 27 w 28"/>
              <a:gd name="T35" fmla="*/ 0 h 37"/>
              <a:gd name="T36" fmla="*/ 26 w 28"/>
              <a:gd name="T37" fmla="*/ 0 h 37"/>
              <a:gd name="T38" fmla="*/ 0 w 28"/>
              <a:gd name="T39" fmla="*/ 35 h 37"/>
              <a:gd name="T40" fmla="*/ 0 w 28"/>
              <a:gd name="T41" fmla="*/ 35 h 37"/>
              <a:gd name="T42" fmla="*/ 1 w 28"/>
              <a:gd name="T43" fmla="*/ 37 h 37"/>
              <a:gd name="T44" fmla="*/ 1 w 28"/>
              <a:gd name="T45" fmla="*/ 37 h 37"/>
              <a:gd name="T46" fmla="*/ 3 w 28"/>
              <a:gd name="T47" fmla="*/ 36 h 37"/>
              <a:gd name="T48" fmla="*/ 3 w 28"/>
              <a:gd name="T49" fmla="*/ 35 h 37"/>
              <a:gd name="T50" fmla="*/ 2 w 28"/>
              <a:gd name="T51" fmla="*/ 35 h 37"/>
              <a:gd name="T52" fmla="*/ 2 w 28"/>
              <a:gd name="T53" fmla="*/ 35 h 37"/>
              <a:gd name="T54" fmla="*/ 2 w 28"/>
              <a:gd name="T55" fmla="*/ 35 h 37"/>
              <a:gd name="T56" fmla="*/ 1 w 28"/>
              <a:gd name="T57" fmla="*/ 36 h 37"/>
              <a:gd name="T58" fmla="*/ 1 w 28"/>
              <a:gd name="T59" fmla="*/ 36 h 37"/>
              <a:gd name="T60" fmla="*/ 1 w 28"/>
              <a:gd name="T61" fmla="*/ 35 h 37"/>
              <a:gd name="T62" fmla="*/ 1 w 28"/>
              <a:gd name="T63" fmla="*/ 35 h 37"/>
              <a:gd name="T64" fmla="*/ 27 w 28"/>
              <a:gd name="T65" fmla="*/ 1 h 37"/>
              <a:gd name="T66" fmla="*/ 27 w 28"/>
              <a:gd name="T67" fmla="*/ 0 h 37"/>
              <a:gd name="T68" fmla="*/ 28 w 28"/>
              <a:gd name="T69" fmla="*/ 1 h 37"/>
              <a:gd name="T70" fmla="*/ 28 w 28"/>
              <a:gd name="T71" fmla="*/ 1 h 37"/>
              <a:gd name="T72" fmla="*/ 28 w 28"/>
              <a:gd name="T73" fmla="*/ 1 h 37"/>
              <a:gd name="T74" fmla="*/ 2 w 28"/>
              <a:gd name="T75" fmla="*/ 35 h 37"/>
              <a:gd name="T76" fmla="*/ 2 w 28"/>
              <a:gd name="T77" fmla="*/ 35 h 37"/>
              <a:gd name="T78" fmla="*/ 2 w 28"/>
              <a:gd name="T79" fmla="*/ 35 h 37"/>
              <a:gd name="T80" fmla="*/ 2 w 28"/>
              <a:gd name="T81" fmla="*/ 35 h 37"/>
              <a:gd name="T82" fmla="*/ 2 w 28"/>
              <a:gd name="T83" fmla="*/ 35 h 37"/>
              <a:gd name="T84" fmla="*/ 2 w 28"/>
              <a:gd name="T85" fmla="*/ 36 h 37"/>
              <a:gd name="T86" fmla="*/ 2 w 28"/>
              <a:gd name="T87" fmla="*/ 36 h 37"/>
              <a:gd name="T88" fmla="*/ 2 w 28"/>
              <a:gd name="T89" fmla="*/ 35 h 37"/>
              <a:gd name="T90" fmla="*/ 2 w 28"/>
              <a:gd name="T91" fmla="*/ 35 h 37"/>
              <a:gd name="T92" fmla="*/ 2 w 28"/>
              <a:gd name="T93" fmla="*/ 35 h 37"/>
              <a:gd name="T94" fmla="*/ 2 w 28"/>
              <a:gd name="T95" fmla="*/ 35 h 37"/>
              <a:gd name="T96" fmla="*/ 2 w 28"/>
              <a:gd name="T97" fmla="*/ 35 h 37"/>
              <a:gd name="T98" fmla="*/ 2 w 28"/>
              <a:gd name="T99" fmla="*/ 35 h 37"/>
              <a:gd name="T100" fmla="*/ 2 w 28"/>
              <a:gd name="T101" fmla="*/ 35 h 37"/>
              <a:gd name="T102" fmla="*/ 2 w 28"/>
              <a:gd name="T103" fmla="*/ 36 h 37"/>
              <a:gd name="T104" fmla="*/ 2 w 28"/>
              <a:gd name="T105" fmla="*/ 36 h 37"/>
              <a:gd name="T106" fmla="*/ 2 w 28"/>
              <a:gd name="T107" fmla="*/ 35 h 37"/>
              <a:gd name="T108" fmla="*/ 2 w 28"/>
              <a:gd name="T109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8" h="37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5"/>
                  <a:pt x="3" y="33"/>
                </a:cubicBezTo>
                <a:cubicBezTo>
                  <a:pt x="5" y="29"/>
                  <a:pt x="10" y="19"/>
                  <a:pt x="28" y="2"/>
                </a:cubicBezTo>
                <a:cubicBezTo>
                  <a:pt x="28" y="2"/>
                  <a:pt x="28" y="1"/>
                  <a:pt x="28" y="1"/>
                </a:cubicBezTo>
                <a:cubicBezTo>
                  <a:pt x="28" y="1"/>
                  <a:pt x="28" y="0"/>
                  <a:pt x="28" y="0"/>
                </a:cubicBezTo>
                <a:cubicBezTo>
                  <a:pt x="28" y="0"/>
                  <a:pt x="27" y="0"/>
                  <a:pt x="27" y="0"/>
                </a:cubicBezTo>
                <a:cubicBezTo>
                  <a:pt x="27" y="0"/>
                  <a:pt x="26" y="0"/>
                  <a:pt x="26" y="0"/>
                </a:cubicBezTo>
                <a:cubicBezTo>
                  <a:pt x="2" y="23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6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2" y="37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1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1" y="36"/>
                  <a:pt x="1" y="36"/>
                  <a:pt x="1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3" y="24"/>
                  <a:pt x="27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4" y="24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9" name="Freeform 335"/>
          <p:cNvSpPr>
            <a:spLocks/>
          </p:cNvSpPr>
          <p:nvPr/>
        </p:nvSpPr>
        <p:spPr bwMode="auto">
          <a:xfrm>
            <a:off x="9082088" y="6338888"/>
            <a:ext cx="58738" cy="52387"/>
          </a:xfrm>
          <a:custGeom>
            <a:avLst/>
            <a:gdLst>
              <a:gd name="T0" fmla="*/ 0 w 12"/>
              <a:gd name="T1" fmla="*/ 2 h 10"/>
              <a:gd name="T2" fmla="*/ 1 w 12"/>
              <a:gd name="T3" fmla="*/ 2 h 10"/>
              <a:gd name="T4" fmla="*/ 5 w 12"/>
              <a:gd name="T5" fmla="*/ 3 h 10"/>
              <a:gd name="T6" fmla="*/ 8 w 12"/>
              <a:gd name="T7" fmla="*/ 5 h 10"/>
              <a:gd name="T8" fmla="*/ 10 w 12"/>
              <a:gd name="T9" fmla="*/ 9 h 10"/>
              <a:gd name="T10" fmla="*/ 11 w 12"/>
              <a:gd name="T11" fmla="*/ 10 h 10"/>
              <a:gd name="T12" fmla="*/ 12 w 12"/>
              <a:gd name="T13" fmla="*/ 9 h 10"/>
              <a:gd name="T14" fmla="*/ 9 w 12"/>
              <a:gd name="T15" fmla="*/ 4 h 10"/>
              <a:gd name="T16" fmla="*/ 4 w 12"/>
              <a:gd name="T17" fmla="*/ 1 h 10"/>
              <a:gd name="T18" fmla="*/ 1 w 12"/>
              <a:gd name="T19" fmla="*/ 0 h 10"/>
              <a:gd name="T20" fmla="*/ 0 w 12"/>
              <a:gd name="T21" fmla="*/ 1 h 10"/>
              <a:gd name="T22" fmla="*/ 0 w 12"/>
              <a:gd name="T23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" h="10">
                <a:moveTo>
                  <a:pt x="0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3" y="2"/>
                  <a:pt x="5" y="3"/>
                </a:cubicBezTo>
                <a:cubicBezTo>
                  <a:pt x="6" y="4"/>
                  <a:pt x="7" y="4"/>
                  <a:pt x="8" y="5"/>
                </a:cubicBezTo>
                <a:cubicBezTo>
                  <a:pt x="9" y="6"/>
                  <a:pt x="9" y="8"/>
                  <a:pt x="10" y="9"/>
                </a:cubicBezTo>
                <a:cubicBezTo>
                  <a:pt x="10" y="10"/>
                  <a:pt x="10" y="10"/>
                  <a:pt x="11" y="10"/>
                </a:cubicBezTo>
                <a:cubicBezTo>
                  <a:pt x="11" y="10"/>
                  <a:pt x="12" y="9"/>
                  <a:pt x="12" y="9"/>
                </a:cubicBezTo>
                <a:cubicBezTo>
                  <a:pt x="11" y="7"/>
                  <a:pt x="10" y="5"/>
                  <a:pt x="9" y="4"/>
                </a:cubicBezTo>
                <a:cubicBezTo>
                  <a:pt x="8" y="2"/>
                  <a:pt x="5" y="1"/>
                  <a:pt x="4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0" name="Freeform 336"/>
          <p:cNvSpPr>
            <a:spLocks/>
          </p:cNvSpPr>
          <p:nvPr/>
        </p:nvSpPr>
        <p:spPr bwMode="auto">
          <a:xfrm>
            <a:off x="9075738" y="6338888"/>
            <a:ext cx="65088" cy="52387"/>
          </a:xfrm>
          <a:custGeom>
            <a:avLst/>
            <a:gdLst>
              <a:gd name="T0" fmla="*/ 1 w 13"/>
              <a:gd name="T1" fmla="*/ 2 h 10"/>
              <a:gd name="T2" fmla="*/ 1 w 13"/>
              <a:gd name="T3" fmla="*/ 2 h 10"/>
              <a:gd name="T4" fmla="*/ 2 w 13"/>
              <a:gd name="T5" fmla="*/ 2 h 10"/>
              <a:gd name="T6" fmla="*/ 2 w 13"/>
              <a:gd name="T7" fmla="*/ 2 h 10"/>
              <a:gd name="T8" fmla="*/ 1 w 13"/>
              <a:gd name="T9" fmla="*/ 2 h 10"/>
              <a:gd name="T10" fmla="*/ 6 w 13"/>
              <a:gd name="T11" fmla="*/ 4 h 10"/>
              <a:gd name="T12" fmla="*/ 9 w 13"/>
              <a:gd name="T13" fmla="*/ 6 h 10"/>
              <a:gd name="T14" fmla="*/ 10 w 13"/>
              <a:gd name="T15" fmla="*/ 9 h 10"/>
              <a:gd name="T16" fmla="*/ 12 w 13"/>
              <a:gd name="T17" fmla="*/ 10 h 10"/>
              <a:gd name="T18" fmla="*/ 12 w 13"/>
              <a:gd name="T19" fmla="*/ 10 h 10"/>
              <a:gd name="T20" fmla="*/ 13 w 13"/>
              <a:gd name="T21" fmla="*/ 9 h 10"/>
              <a:gd name="T22" fmla="*/ 13 w 13"/>
              <a:gd name="T23" fmla="*/ 9 h 10"/>
              <a:gd name="T24" fmla="*/ 13 w 13"/>
              <a:gd name="T25" fmla="*/ 9 h 10"/>
              <a:gd name="T26" fmla="*/ 13 w 13"/>
              <a:gd name="T27" fmla="*/ 9 h 10"/>
              <a:gd name="T28" fmla="*/ 10 w 13"/>
              <a:gd name="T29" fmla="*/ 4 h 10"/>
              <a:gd name="T30" fmla="*/ 5 w 13"/>
              <a:gd name="T31" fmla="*/ 1 h 10"/>
              <a:gd name="T32" fmla="*/ 2 w 13"/>
              <a:gd name="T33" fmla="*/ 0 h 10"/>
              <a:gd name="T34" fmla="*/ 2 w 13"/>
              <a:gd name="T35" fmla="*/ 0 h 10"/>
              <a:gd name="T36" fmla="*/ 0 w 13"/>
              <a:gd name="T37" fmla="*/ 1 h 10"/>
              <a:gd name="T38" fmla="*/ 0 w 13"/>
              <a:gd name="T39" fmla="*/ 1 h 10"/>
              <a:gd name="T40" fmla="*/ 1 w 13"/>
              <a:gd name="T41" fmla="*/ 2 h 10"/>
              <a:gd name="T42" fmla="*/ 1 w 13"/>
              <a:gd name="T43" fmla="*/ 2 h 10"/>
              <a:gd name="T44" fmla="*/ 1 w 13"/>
              <a:gd name="T45" fmla="*/ 2 h 10"/>
              <a:gd name="T46" fmla="*/ 1 w 13"/>
              <a:gd name="T47" fmla="*/ 2 h 10"/>
              <a:gd name="T48" fmla="*/ 2 w 13"/>
              <a:gd name="T49" fmla="*/ 2 h 10"/>
              <a:gd name="T50" fmla="*/ 1 w 13"/>
              <a:gd name="T51" fmla="*/ 1 h 10"/>
              <a:gd name="T52" fmla="*/ 1 w 13"/>
              <a:gd name="T53" fmla="*/ 1 h 10"/>
              <a:gd name="T54" fmla="*/ 2 w 13"/>
              <a:gd name="T55" fmla="*/ 1 h 10"/>
              <a:gd name="T56" fmla="*/ 2 w 13"/>
              <a:gd name="T57" fmla="*/ 1 h 10"/>
              <a:gd name="T58" fmla="*/ 5 w 13"/>
              <a:gd name="T59" fmla="*/ 1 h 10"/>
              <a:gd name="T60" fmla="*/ 10 w 13"/>
              <a:gd name="T61" fmla="*/ 4 h 10"/>
              <a:gd name="T62" fmla="*/ 12 w 13"/>
              <a:gd name="T63" fmla="*/ 9 h 10"/>
              <a:gd name="T64" fmla="*/ 13 w 13"/>
              <a:gd name="T65" fmla="*/ 9 h 10"/>
              <a:gd name="T66" fmla="*/ 12 w 13"/>
              <a:gd name="T67" fmla="*/ 9 h 10"/>
              <a:gd name="T68" fmla="*/ 12 w 13"/>
              <a:gd name="T69" fmla="*/ 9 h 10"/>
              <a:gd name="T70" fmla="*/ 12 w 13"/>
              <a:gd name="T71" fmla="*/ 10 h 10"/>
              <a:gd name="T72" fmla="*/ 12 w 13"/>
              <a:gd name="T73" fmla="*/ 10 h 10"/>
              <a:gd name="T74" fmla="*/ 11 w 13"/>
              <a:gd name="T75" fmla="*/ 9 h 10"/>
              <a:gd name="T76" fmla="*/ 9 w 13"/>
              <a:gd name="T77" fmla="*/ 5 h 10"/>
              <a:gd name="T78" fmla="*/ 6 w 13"/>
              <a:gd name="T79" fmla="*/ 3 h 10"/>
              <a:gd name="T80" fmla="*/ 2 w 13"/>
              <a:gd name="T81" fmla="*/ 2 h 10"/>
              <a:gd name="T82" fmla="*/ 2 w 13"/>
              <a:gd name="T83" fmla="*/ 2 h 10"/>
              <a:gd name="T84" fmla="*/ 1 w 13"/>
              <a:gd name="T85" fmla="*/ 2 h 10"/>
              <a:gd name="T86" fmla="*/ 1 w 13"/>
              <a:gd name="T87" fmla="*/ 2 h 10"/>
              <a:gd name="T88" fmla="*/ 2 w 13"/>
              <a:gd name="T89" fmla="*/ 2 h 10"/>
              <a:gd name="T90" fmla="*/ 1 w 13"/>
              <a:gd name="T91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4" y="3"/>
                  <a:pt x="6" y="4"/>
                </a:cubicBezTo>
                <a:cubicBezTo>
                  <a:pt x="7" y="4"/>
                  <a:pt x="8" y="5"/>
                  <a:pt x="9" y="6"/>
                </a:cubicBezTo>
                <a:cubicBezTo>
                  <a:pt x="10" y="7"/>
                  <a:pt x="10" y="8"/>
                  <a:pt x="10" y="9"/>
                </a:cubicBezTo>
                <a:cubicBezTo>
                  <a:pt x="11" y="10"/>
                  <a:pt x="11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3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7"/>
                  <a:pt x="12" y="5"/>
                  <a:pt x="10" y="4"/>
                </a:cubicBezTo>
                <a:cubicBezTo>
                  <a:pt x="9" y="2"/>
                  <a:pt x="6" y="1"/>
                  <a:pt x="5" y="1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3" y="1"/>
                  <a:pt x="5" y="1"/>
                </a:cubicBezTo>
                <a:cubicBezTo>
                  <a:pt x="6" y="2"/>
                  <a:pt x="8" y="3"/>
                  <a:pt x="10" y="4"/>
                </a:cubicBezTo>
                <a:cubicBezTo>
                  <a:pt x="11" y="5"/>
                  <a:pt x="12" y="7"/>
                  <a:pt x="12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1" y="8"/>
                  <a:pt x="10" y="6"/>
                  <a:pt x="9" y="5"/>
                </a:cubicBezTo>
                <a:cubicBezTo>
                  <a:pt x="8" y="4"/>
                  <a:pt x="7" y="3"/>
                  <a:pt x="6" y="3"/>
                </a:cubicBezTo>
                <a:cubicBezTo>
                  <a:pt x="4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1" name="Freeform 337"/>
          <p:cNvSpPr>
            <a:spLocks/>
          </p:cNvSpPr>
          <p:nvPr/>
        </p:nvSpPr>
        <p:spPr bwMode="auto">
          <a:xfrm>
            <a:off x="9036050" y="6210300"/>
            <a:ext cx="39688" cy="46037"/>
          </a:xfrm>
          <a:custGeom>
            <a:avLst/>
            <a:gdLst>
              <a:gd name="T0" fmla="*/ 8 w 8"/>
              <a:gd name="T1" fmla="*/ 5 h 9"/>
              <a:gd name="T2" fmla="*/ 7 w 8"/>
              <a:gd name="T3" fmla="*/ 5 h 9"/>
              <a:gd name="T4" fmla="*/ 4 w 8"/>
              <a:gd name="T5" fmla="*/ 7 h 9"/>
              <a:gd name="T6" fmla="*/ 2 w 8"/>
              <a:gd name="T7" fmla="*/ 5 h 9"/>
              <a:gd name="T8" fmla="*/ 4 w 8"/>
              <a:gd name="T9" fmla="*/ 2 h 9"/>
              <a:gd name="T10" fmla="*/ 7 w 8"/>
              <a:gd name="T11" fmla="*/ 5 h 9"/>
              <a:gd name="T12" fmla="*/ 8 w 8"/>
              <a:gd name="T13" fmla="*/ 5 h 9"/>
              <a:gd name="T14" fmla="*/ 8 w 8"/>
              <a:gd name="T15" fmla="*/ 5 h 9"/>
              <a:gd name="T16" fmla="*/ 4 w 8"/>
              <a:gd name="T17" fmla="*/ 0 h 9"/>
              <a:gd name="T18" fmla="*/ 0 w 8"/>
              <a:gd name="T19" fmla="*/ 5 h 9"/>
              <a:gd name="T20" fmla="*/ 4 w 8"/>
              <a:gd name="T21" fmla="*/ 9 h 9"/>
              <a:gd name="T22" fmla="*/ 8 w 8"/>
              <a:gd name="T2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" h="9">
                <a:moveTo>
                  <a:pt x="8" y="5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6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3"/>
                  <a:pt x="3" y="2"/>
                  <a:pt x="4" y="2"/>
                </a:cubicBezTo>
                <a:cubicBezTo>
                  <a:pt x="6" y="2"/>
                  <a:pt x="7" y="3"/>
                  <a:pt x="7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8" y="7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2" name="Freeform 338"/>
          <p:cNvSpPr>
            <a:spLocks/>
          </p:cNvSpPr>
          <p:nvPr/>
        </p:nvSpPr>
        <p:spPr bwMode="auto">
          <a:xfrm>
            <a:off x="9036050" y="6210300"/>
            <a:ext cx="46038" cy="46037"/>
          </a:xfrm>
          <a:custGeom>
            <a:avLst/>
            <a:gdLst>
              <a:gd name="T0" fmla="*/ 8 w 9"/>
              <a:gd name="T1" fmla="*/ 5 h 9"/>
              <a:gd name="T2" fmla="*/ 8 w 9"/>
              <a:gd name="T3" fmla="*/ 4 h 9"/>
              <a:gd name="T4" fmla="*/ 7 w 9"/>
              <a:gd name="T5" fmla="*/ 4 h 9"/>
              <a:gd name="T6" fmla="*/ 6 w 9"/>
              <a:gd name="T7" fmla="*/ 4 h 9"/>
              <a:gd name="T8" fmla="*/ 6 w 9"/>
              <a:gd name="T9" fmla="*/ 5 h 9"/>
              <a:gd name="T10" fmla="*/ 4 w 9"/>
              <a:gd name="T11" fmla="*/ 7 h 9"/>
              <a:gd name="T12" fmla="*/ 2 w 9"/>
              <a:gd name="T13" fmla="*/ 5 h 9"/>
              <a:gd name="T14" fmla="*/ 4 w 9"/>
              <a:gd name="T15" fmla="*/ 3 h 9"/>
              <a:gd name="T16" fmla="*/ 6 w 9"/>
              <a:gd name="T17" fmla="*/ 5 h 9"/>
              <a:gd name="T18" fmla="*/ 6 w 9"/>
              <a:gd name="T19" fmla="*/ 5 h 9"/>
              <a:gd name="T20" fmla="*/ 8 w 9"/>
              <a:gd name="T21" fmla="*/ 5 h 9"/>
              <a:gd name="T22" fmla="*/ 8 w 9"/>
              <a:gd name="T23" fmla="*/ 5 h 9"/>
              <a:gd name="T24" fmla="*/ 9 w 9"/>
              <a:gd name="T25" fmla="*/ 5 h 9"/>
              <a:gd name="T26" fmla="*/ 9 w 9"/>
              <a:gd name="T27" fmla="*/ 5 h 9"/>
              <a:gd name="T28" fmla="*/ 4 w 9"/>
              <a:gd name="T29" fmla="*/ 0 h 9"/>
              <a:gd name="T30" fmla="*/ 0 w 9"/>
              <a:gd name="T31" fmla="*/ 5 h 9"/>
              <a:gd name="T32" fmla="*/ 4 w 9"/>
              <a:gd name="T33" fmla="*/ 9 h 9"/>
              <a:gd name="T34" fmla="*/ 9 w 9"/>
              <a:gd name="T35" fmla="*/ 5 h 9"/>
              <a:gd name="T36" fmla="*/ 9 w 9"/>
              <a:gd name="T37" fmla="*/ 4 h 9"/>
              <a:gd name="T38" fmla="*/ 8 w 9"/>
              <a:gd name="T39" fmla="*/ 4 h 9"/>
              <a:gd name="T40" fmla="*/ 8 w 9"/>
              <a:gd name="T41" fmla="*/ 5 h 9"/>
              <a:gd name="T42" fmla="*/ 8 w 9"/>
              <a:gd name="T43" fmla="*/ 5 h 9"/>
              <a:gd name="T44" fmla="*/ 8 w 9"/>
              <a:gd name="T45" fmla="*/ 5 h 9"/>
              <a:gd name="T46" fmla="*/ 8 w 9"/>
              <a:gd name="T47" fmla="*/ 5 h 9"/>
              <a:gd name="T48" fmla="*/ 8 w 9"/>
              <a:gd name="T49" fmla="*/ 5 h 9"/>
              <a:gd name="T50" fmla="*/ 4 w 9"/>
              <a:gd name="T51" fmla="*/ 9 h 9"/>
              <a:gd name="T52" fmla="*/ 0 w 9"/>
              <a:gd name="T53" fmla="*/ 5 h 9"/>
              <a:gd name="T54" fmla="*/ 4 w 9"/>
              <a:gd name="T55" fmla="*/ 1 h 9"/>
              <a:gd name="T56" fmla="*/ 8 w 9"/>
              <a:gd name="T57" fmla="*/ 5 h 9"/>
              <a:gd name="T58" fmla="*/ 8 w 9"/>
              <a:gd name="T59" fmla="*/ 5 h 9"/>
              <a:gd name="T60" fmla="*/ 8 w 9"/>
              <a:gd name="T61" fmla="*/ 4 h 9"/>
              <a:gd name="T62" fmla="*/ 8 w 9"/>
              <a:gd name="T63" fmla="*/ 4 h 9"/>
              <a:gd name="T64" fmla="*/ 7 w 9"/>
              <a:gd name="T65" fmla="*/ 4 h 9"/>
              <a:gd name="T66" fmla="*/ 7 w 9"/>
              <a:gd name="T67" fmla="*/ 5 h 9"/>
              <a:gd name="T68" fmla="*/ 7 w 9"/>
              <a:gd name="T69" fmla="*/ 5 h 9"/>
              <a:gd name="T70" fmla="*/ 4 w 9"/>
              <a:gd name="T71" fmla="*/ 2 h 9"/>
              <a:gd name="T72" fmla="*/ 2 w 9"/>
              <a:gd name="T73" fmla="*/ 5 h 9"/>
              <a:gd name="T74" fmla="*/ 4 w 9"/>
              <a:gd name="T75" fmla="*/ 7 h 9"/>
              <a:gd name="T76" fmla="*/ 7 w 9"/>
              <a:gd name="T77" fmla="*/ 5 h 9"/>
              <a:gd name="T78" fmla="*/ 7 w 9"/>
              <a:gd name="T79" fmla="*/ 5 h 9"/>
              <a:gd name="T80" fmla="*/ 7 w 9"/>
              <a:gd name="T81" fmla="*/ 5 h 9"/>
              <a:gd name="T82" fmla="*/ 8 w 9"/>
              <a:gd name="T8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" h="9">
                <a:moveTo>
                  <a:pt x="8" y="5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5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4"/>
                  <a:pt x="3" y="3"/>
                  <a:pt x="4" y="3"/>
                </a:cubicBezTo>
                <a:cubicBezTo>
                  <a:pt x="5" y="3"/>
                  <a:pt x="6" y="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9" y="7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7"/>
                  <a:pt x="6" y="9"/>
                  <a:pt x="4" y="9"/>
                </a:cubicBezTo>
                <a:cubicBezTo>
                  <a:pt x="2" y="9"/>
                  <a:pt x="0" y="7"/>
                  <a:pt x="0" y="5"/>
                </a:cubicBezTo>
                <a:cubicBezTo>
                  <a:pt x="0" y="3"/>
                  <a:pt x="2" y="1"/>
                  <a:pt x="4" y="1"/>
                </a:cubicBezTo>
                <a:cubicBezTo>
                  <a:pt x="6" y="1"/>
                  <a:pt x="8" y="3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3"/>
                  <a:pt x="6" y="2"/>
                  <a:pt x="4" y="2"/>
                </a:cubicBezTo>
                <a:cubicBezTo>
                  <a:pt x="3" y="2"/>
                  <a:pt x="2" y="3"/>
                  <a:pt x="2" y="5"/>
                </a:cubicBezTo>
                <a:cubicBezTo>
                  <a:pt x="2" y="6"/>
                  <a:pt x="3" y="7"/>
                  <a:pt x="4" y="7"/>
                </a:cubicBezTo>
                <a:cubicBezTo>
                  <a:pt x="6" y="7"/>
                  <a:pt x="7" y="6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3" name="Freeform 339"/>
          <p:cNvSpPr>
            <a:spLocks/>
          </p:cNvSpPr>
          <p:nvPr/>
        </p:nvSpPr>
        <p:spPr bwMode="auto">
          <a:xfrm>
            <a:off x="9126538" y="6210300"/>
            <a:ext cx="34925" cy="41275"/>
          </a:xfrm>
          <a:custGeom>
            <a:avLst/>
            <a:gdLst>
              <a:gd name="T0" fmla="*/ 6 w 7"/>
              <a:gd name="T1" fmla="*/ 4 h 8"/>
              <a:gd name="T2" fmla="*/ 6 w 7"/>
              <a:gd name="T3" fmla="*/ 4 h 8"/>
              <a:gd name="T4" fmla="*/ 4 w 7"/>
              <a:gd name="T5" fmla="*/ 6 h 8"/>
              <a:gd name="T6" fmla="*/ 2 w 7"/>
              <a:gd name="T7" fmla="*/ 4 h 8"/>
              <a:gd name="T8" fmla="*/ 4 w 7"/>
              <a:gd name="T9" fmla="*/ 2 h 8"/>
              <a:gd name="T10" fmla="*/ 6 w 7"/>
              <a:gd name="T11" fmla="*/ 4 h 8"/>
              <a:gd name="T12" fmla="*/ 6 w 7"/>
              <a:gd name="T13" fmla="*/ 4 h 8"/>
              <a:gd name="T14" fmla="*/ 7 w 7"/>
              <a:gd name="T15" fmla="*/ 4 h 8"/>
              <a:gd name="T16" fmla="*/ 4 w 7"/>
              <a:gd name="T17" fmla="*/ 0 h 8"/>
              <a:gd name="T18" fmla="*/ 0 w 7"/>
              <a:gd name="T19" fmla="*/ 4 h 8"/>
              <a:gd name="T20" fmla="*/ 4 w 7"/>
              <a:gd name="T21" fmla="*/ 8 h 8"/>
              <a:gd name="T22" fmla="*/ 7 w 7"/>
              <a:gd name="T23" fmla="*/ 4 h 8"/>
              <a:gd name="T24" fmla="*/ 6 w 7"/>
              <a:gd name="T25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5"/>
                  <a:pt x="5" y="6"/>
                  <a:pt x="4" y="6"/>
                </a:cubicBezTo>
                <a:cubicBezTo>
                  <a:pt x="3" y="6"/>
                  <a:pt x="2" y="5"/>
                  <a:pt x="2" y="4"/>
                </a:cubicBezTo>
                <a:cubicBezTo>
                  <a:pt x="2" y="3"/>
                  <a:pt x="3" y="2"/>
                  <a:pt x="4" y="2"/>
                </a:cubicBezTo>
                <a:cubicBezTo>
                  <a:pt x="5" y="2"/>
                  <a:pt x="6" y="3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7" y="6"/>
                  <a:pt x="7" y="4"/>
                </a:cubicBezTo>
                <a:lnTo>
                  <a:pt x="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4" name="Freeform 340"/>
          <p:cNvSpPr>
            <a:spLocks/>
          </p:cNvSpPr>
          <p:nvPr/>
        </p:nvSpPr>
        <p:spPr bwMode="auto">
          <a:xfrm>
            <a:off x="9126538" y="6210300"/>
            <a:ext cx="39688" cy="41275"/>
          </a:xfrm>
          <a:custGeom>
            <a:avLst/>
            <a:gdLst>
              <a:gd name="T0" fmla="*/ 6 w 8"/>
              <a:gd name="T1" fmla="*/ 4 h 8"/>
              <a:gd name="T2" fmla="*/ 6 w 8"/>
              <a:gd name="T3" fmla="*/ 4 h 8"/>
              <a:gd name="T4" fmla="*/ 6 w 8"/>
              <a:gd name="T5" fmla="*/ 4 h 8"/>
              <a:gd name="T6" fmla="*/ 5 w 8"/>
              <a:gd name="T7" fmla="*/ 4 h 8"/>
              <a:gd name="T8" fmla="*/ 5 w 8"/>
              <a:gd name="T9" fmla="*/ 4 h 8"/>
              <a:gd name="T10" fmla="*/ 4 w 8"/>
              <a:gd name="T11" fmla="*/ 5 h 8"/>
              <a:gd name="T12" fmla="*/ 2 w 8"/>
              <a:gd name="T13" fmla="*/ 4 h 8"/>
              <a:gd name="T14" fmla="*/ 4 w 8"/>
              <a:gd name="T15" fmla="*/ 3 h 8"/>
              <a:gd name="T16" fmla="*/ 5 w 8"/>
              <a:gd name="T17" fmla="*/ 4 h 8"/>
              <a:gd name="T18" fmla="*/ 5 w 8"/>
              <a:gd name="T19" fmla="*/ 4 h 8"/>
              <a:gd name="T20" fmla="*/ 6 w 8"/>
              <a:gd name="T21" fmla="*/ 4 h 8"/>
              <a:gd name="T22" fmla="*/ 7 w 8"/>
              <a:gd name="T23" fmla="*/ 4 h 8"/>
              <a:gd name="T24" fmla="*/ 8 w 8"/>
              <a:gd name="T25" fmla="*/ 4 h 8"/>
              <a:gd name="T26" fmla="*/ 8 w 8"/>
              <a:gd name="T27" fmla="*/ 4 h 8"/>
              <a:gd name="T28" fmla="*/ 4 w 8"/>
              <a:gd name="T29" fmla="*/ 0 h 8"/>
              <a:gd name="T30" fmla="*/ 0 w 8"/>
              <a:gd name="T31" fmla="*/ 4 h 8"/>
              <a:gd name="T32" fmla="*/ 4 w 8"/>
              <a:gd name="T33" fmla="*/ 8 h 8"/>
              <a:gd name="T34" fmla="*/ 8 w 8"/>
              <a:gd name="T35" fmla="*/ 4 h 8"/>
              <a:gd name="T36" fmla="*/ 8 w 8"/>
              <a:gd name="T37" fmla="*/ 4 h 8"/>
              <a:gd name="T38" fmla="*/ 6 w 8"/>
              <a:gd name="T39" fmla="*/ 4 h 8"/>
              <a:gd name="T40" fmla="*/ 6 w 8"/>
              <a:gd name="T41" fmla="*/ 4 h 8"/>
              <a:gd name="T42" fmla="*/ 6 w 8"/>
              <a:gd name="T43" fmla="*/ 4 h 8"/>
              <a:gd name="T44" fmla="*/ 7 w 8"/>
              <a:gd name="T45" fmla="*/ 4 h 8"/>
              <a:gd name="T46" fmla="*/ 7 w 8"/>
              <a:gd name="T47" fmla="*/ 4 h 8"/>
              <a:gd name="T48" fmla="*/ 7 w 8"/>
              <a:gd name="T49" fmla="*/ 4 h 8"/>
              <a:gd name="T50" fmla="*/ 4 w 8"/>
              <a:gd name="T51" fmla="*/ 7 h 8"/>
              <a:gd name="T52" fmla="*/ 1 w 8"/>
              <a:gd name="T53" fmla="*/ 4 h 8"/>
              <a:gd name="T54" fmla="*/ 4 w 8"/>
              <a:gd name="T55" fmla="*/ 1 h 8"/>
              <a:gd name="T56" fmla="*/ 7 w 8"/>
              <a:gd name="T57" fmla="*/ 4 h 8"/>
              <a:gd name="T58" fmla="*/ 7 w 8"/>
              <a:gd name="T59" fmla="*/ 4 h 8"/>
              <a:gd name="T60" fmla="*/ 7 w 8"/>
              <a:gd name="T61" fmla="*/ 4 h 8"/>
              <a:gd name="T62" fmla="*/ 6 w 8"/>
              <a:gd name="T63" fmla="*/ 4 h 8"/>
              <a:gd name="T64" fmla="*/ 6 w 8"/>
              <a:gd name="T65" fmla="*/ 4 h 8"/>
              <a:gd name="T66" fmla="*/ 6 w 8"/>
              <a:gd name="T67" fmla="*/ 4 h 8"/>
              <a:gd name="T68" fmla="*/ 6 w 8"/>
              <a:gd name="T69" fmla="*/ 4 h 8"/>
              <a:gd name="T70" fmla="*/ 4 w 8"/>
              <a:gd name="T71" fmla="*/ 2 h 8"/>
              <a:gd name="T72" fmla="*/ 2 w 8"/>
              <a:gd name="T73" fmla="*/ 4 h 8"/>
              <a:gd name="T74" fmla="*/ 4 w 8"/>
              <a:gd name="T75" fmla="*/ 6 h 8"/>
              <a:gd name="T76" fmla="*/ 6 w 8"/>
              <a:gd name="T77" fmla="*/ 4 h 8"/>
              <a:gd name="T78" fmla="*/ 6 w 8"/>
              <a:gd name="T79" fmla="*/ 4 h 8"/>
              <a:gd name="T80" fmla="*/ 6 w 8"/>
              <a:gd name="T81" fmla="*/ 4 h 8"/>
              <a:gd name="T82" fmla="*/ 6 w 8"/>
              <a:gd name="T8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4" y="5"/>
                </a:cubicBezTo>
                <a:cubicBezTo>
                  <a:pt x="3" y="5"/>
                  <a:pt x="2" y="5"/>
                  <a:pt x="2" y="4"/>
                </a:cubicBezTo>
                <a:cubicBezTo>
                  <a:pt x="2" y="3"/>
                  <a:pt x="3" y="3"/>
                  <a:pt x="4" y="3"/>
                </a:cubicBezTo>
                <a:cubicBezTo>
                  <a:pt x="5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8" y="6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6"/>
                  <a:pt x="6" y="7"/>
                  <a:pt x="4" y="7"/>
                </a:cubicBezTo>
                <a:cubicBezTo>
                  <a:pt x="2" y="7"/>
                  <a:pt x="1" y="6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6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5"/>
                  <a:pt x="3" y="6"/>
                  <a:pt x="4" y="6"/>
                </a:cubicBezTo>
                <a:cubicBezTo>
                  <a:pt x="5" y="6"/>
                  <a:pt x="6" y="5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5" name="Freeform 341"/>
          <p:cNvSpPr>
            <a:spLocks/>
          </p:cNvSpPr>
          <p:nvPr/>
        </p:nvSpPr>
        <p:spPr bwMode="auto">
          <a:xfrm>
            <a:off x="8966200" y="6262688"/>
            <a:ext cx="30163" cy="34925"/>
          </a:xfrm>
          <a:custGeom>
            <a:avLst/>
            <a:gdLst>
              <a:gd name="T0" fmla="*/ 5 w 6"/>
              <a:gd name="T1" fmla="*/ 4 h 7"/>
              <a:gd name="T2" fmla="*/ 4 w 6"/>
              <a:gd name="T3" fmla="*/ 4 h 7"/>
              <a:gd name="T4" fmla="*/ 3 w 6"/>
              <a:gd name="T5" fmla="*/ 5 h 7"/>
              <a:gd name="T6" fmla="*/ 2 w 6"/>
              <a:gd name="T7" fmla="*/ 4 h 7"/>
              <a:gd name="T8" fmla="*/ 3 w 6"/>
              <a:gd name="T9" fmla="*/ 2 h 7"/>
              <a:gd name="T10" fmla="*/ 4 w 6"/>
              <a:gd name="T11" fmla="*/ 4 h 7"/>
              <a:gd name="T12" fmla="*/ 5 w 6"/>
              <a:gd name="T13" fmla="*/ 4 h 7"/>
              <a:gd name="T14" fmla="*/ 6 w 6"/>
              <a:gd name="T15" fmla="*/ 4 h 7"/>
              <a:gd name="T16" fmla="*/ 3 w 6"/>
              <a:gd name="T17" fmla="*/ 0 h 7"/>
              <a:gd name="T18" fmla="*/ 0 w 6"/>
              <a:gd name="T19" fmla="*/ 4 h 7"/>
              <a:gd name="T20" fmla="*/ 3 w 6"/>
              <a:gd name="T21" fmla="*/ 7 h 7"/>
              <a:gd name="T22" fmla="*/ 6 w 6"/>
              <a:gd name="T23" fmla="*/ 4 h 7"/>
              <a:gd name="T24" fmla="*/ 5 w 6"/>
              <a:gd name="T2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7">
                <a:moveTo>
                  <a:pt x="5" y="4"/>
                </a:move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5"/>
                  <a:pt x="3" y="5"/>
                </a:cubicBezTo>
                <a:cubicBezTo>
                  <a:pt x="2" y="5"/>
                  <a:pt x="2" y="4"/>
                  <a:pt x="2" y="4"/>
                </a:cubicBezTo>
                <a:cubicBezTo>
                  <a:pt x="2" y="3"/>
                  <a:pt x="2" y="2"/>
                  <a:pt x="3" y="2"/>
                </a:cubicBezTo>
                <a:cubicBezTo>
                  <a:pt x="4" y="2"/>
                  <a:pt x="4" y="3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5"/>
                  <a:pt x="1" y="7"/>
                  <a:pt x="3" y="7"/>
                </a:cubicBezTo>
                <a:cubicBezTo>
                  <a:pt x="5" y="7"/>
                  <a:pt x="6" y="5"/>
                  <a:pt x="6" y="4"/>
                </a:cubicBezTo>
                <a:lnTo>
                  <a:pt x="5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6" name="Freeform 342"/>
          <p:cNvSpPr>
            <a:spLocks/>
          </p:cNvSpPr>
          <p:nvPr/>
        </p:nvSpPr>
        <p:spPr bwMode="auto">
          <a:xfrm>
            <a:off x="8961438" y="6262688"/>
            <a:ext cx="34925" cy="34925"/>
          </a:xfrm>
          <a:custGeom>
            <a:avLst/>
            <a:gdLst>
              <a:gd name="T0" fmla="*/ 6 w 7"/>
              <a:gd name="T1" fmla="*/ 4 h 7"/>
              <a:gd name="T2" fmla="*/ 6 w 7"/>
              <a:gd name="T3" fmla="*/ 3 h 7"/>
              <a:gd name="T4" fmla="*/ 5 w 7"/>
              <a:gd name="T5" fmla="*/ 3 h 7"/>
              <a:gd name="T6" fmla="*/ 5 w 7"/>
              <a:gd name="T7" fmla="*/ 3 h 7"/>
              <a:gd name="T8" fmla="*/ 5 w 7"/>
              <a:gd name="T9" fmla="*/ 4 h 7"/>
              <a:gd name="T10" fmla="*/ 4 w 7"/>
              <a:gd name="T11" fmla="*/ 5 h 7"/>
              <a:gd name="T12" fmla="*/ 3 w 7"/>
              <a:gd name="T13" fmla="*/ 4 h 7"/>
              <a:gd name="T14" fmla="*/ 4 w 7"/>
              <a:gd name="T15" fmla="*/ 3 h 7"/>
              <a:gd name="T16" fmla="*/ 5 w 7"/>
              <a:gd name="T17" fmla="*/ 4 h 7"/>
              <a:gd name="T18" fmla="*/ 5 w 7"/>
              <a:gd name="T19" fmla="*/ 4 h 7"/>
              <a:gd name="T20" fmla="*/ 6 w 7"/>
              <a:gd name="T21" fmla="*/ 4 h 7"/>
              <a:gd name="T22" fmla="*/ 7 w 7"/>
              <a:gd name="T23" fmla="*/ 4 h 7"/>
              <a:gd name="T24" fmla="*/ 7 w 7"/>
              <a:gd name="T25" fmla="*/ 4 h 7"/>
              <a:gd name="T26" fmla="*/ 7 w 7"/>
              <a:gd name="T27" fmla="*/ 4 h 7"/>
              <a:gd name="T28" fmla="*/ 4 w 7"/>
              <a:gd name="T29" fmla="*/ 0 h 7"/>
              <a:gd name="T30" fmla="*/ 0 w 7"/>
              <a:gd name="T31" fmla="*/ 4 h 7"/>
              <a:gd name="T32" fmla="*/ 4 w 7"/>
              <a:gd name="T33" fmla="*/ 7 h 7"/>
              <a:gd name="T34" fmla="*/ 7 w 7"/>
              <a:gd name="T35" fmla="*/ 4 h 7"/>
              <a:gd name="T36" fmla="*/ 7 w 7"/>
              <a:gd name="T37" fmla="*/ 3 h 7"/>
              <a:gd name="T38" fmla="*/ 6 w 7"/>
              <a:gd name="T39" fmla="*/ 3 h 7"/>
              <a:gd name="T40" fmla="*/ 6 w 7"/>
              <a:gd name="T41" fmla="*/ 4 h 7"/>
              <a:gd name="T42" fmla="*/ 6 w 7"/>
              <a:gd name="T43" fmla="*/ 4 h 7"/>
              <a:gd name="T44" fmla="*/ 7 w 7"/>
              <a:gd name="T45" fmla="*/ 4 h 7"/>
              <a:gd name="T46" fmla="*/ 7 w 7"/>
              <a:gd name="T47" fmla="*/ 4 h 7"/>
              <a:gd name="T48" fmla="*/ 7 w 7"/>
              <a:gd name="T49" fmla="*/ 4 h 7"/>
              <a:gd name="T50" fmla="*/ 4 w 7"/>
              <a:gd name="T51" fmla="*/ 6 h 7"/>
              <a:gd name="T52" fmla="*/ 1 w 7"/>
              <a:gd name="T53" fmla="*/ 4 h 7"/>
              <a:gd name="T54" fmla="*/ 4 w 7"/>
              <a:gd name="T55" fmla="*/ 1 h 7"/>
              <a:gd name="T56" fmla="*/ 7 w 7"/>
              <a:gd name="T57" fmla="*/ 4 h 7"/>
              <a:gd name="T58" fmla="*/ 7 w 7"/>
              <a:gd name="T59" fmla="*/ 4 h 7"/>
              <a:gd name="T60" fmla="*/ 7 w 7"/>
              <a:gd name="T61" fmla="*/ 3 h 7"/>
              <a:gd name="T62" fmla="*/ 6 w 7"/>
              <a:gd name="T63" fmla="*/ 3 h 7"/>
              <a:gd name="T64" fmla="*/ 5 w 7"/>
              <a:gd name="T65" fmla="*/ 3 h 7"/>
              <a:gd name="T66" fmla="*/ 5 w 7"/>
              <a:gd name="T67" fmla="*/ 4 h 7"/>
              <a:gd name="T68" fmla="*/ 5 w 7"/>
              <a:gd name="T69" fmla="*/ 4 h 7"/>
              <a:gd name="T70" fmla="*/ 4 w 7"/>
              <a:gd name="T71" fmla="*/ 2 h 7"/>
              <a:gd name="T72" fmla="*/ 2 w 7"/>
              <a:gd name="T73" fmla="*/ 4 h 7"/>
              <a:gd name="T74" fmla="*/ 4 w 7"/>
              <a:gd name="T75" fmla="*/ 5 h 7"/>
              <a:gd name="T76" fmla="*/ 5 w 7"/>
              <a:gd name="T77" fmla="*/ 4 h 7"/>
              <a:gd name="T78" fmla="*/ 5 w 7"/>
              <a:gd name="T79" fmla="*/ 4 h 7"/>
              <a:gd name="T80" fmla="*/ 5 w 7"/>
              <a:gd name="T81" fmla="*/ 4 h 7"/>
              <a:gd name="T82" fmla="*/ 6 w 7"/>
              <a:gd name="T8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" h="7">
                <a:moveTo>
                  <a:pt x="6" y="4"/>
                </a:move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2" y="7"/>
                  <a:pt x="4" y="7"/>
                </a:cubicBezTo>
                <a:cubicBezTo>
                  <a:pt x="6" y="7"/>
                  <a:pt x="7" y="5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5" y="6"/>
                  <a:pt x="4" y="6"/>
                </a:cubicBezTo>
                <a:cubicBezTo>
                  <a:pt x="2" y="6"/>
                  <a:pt x="1" y="5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5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4"/>
                  <a:pt x="3" y="5"/>
                  <a:pt x="4" y="5"/>
                </a:cubicBezTo>
                <a:cubicBezTo>
                  <a:pt x="5" y="5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7" name="Freeform 343"/>
          <p:cNvSpPr>
            <a:spLocks/>
          </p:cNvSpPr>
          <p:nvPr/>
        </p:nvSpPr>
        <p:spPr bwMode="auto">
          <a:xfrm>
            <a:off x="8910638" y="6329363"/>
            <a:ext cx="25400" cy="30162"/>
          </a:xfrm>
          <a:custGeom>
            <a:avLst/>
            <a:gdLst>
              <a:gd name="T0" fmla="*/ 4 w 5"/>
              <a:gd name="T1" fmla="*/ 3 h 6"/>
              <a:gd name="T2" fmla="*/ 3 w 5"/>
              <a:gd name="T3" fmla="*/ 3 h 6"/>
              <a:gd name="T4" fmla="*/ 2 w 5"/>
              <a:gd name="T5" fmla="*/ 4 h 6"/>
              <a:gd name="T6" fmla="*/ 2 w 5"/>
              <a:gd name="T7" fmla="*/ 3 h 6"/>
              <a:gd name="T8" fmla="*/ 2 w 5"/>
              <a:gd name="T9" fmla="*/ 2 h 6"/>
              <a:gd name="T10" fmla="*/ 3 w 5"/>
              <a:gd name="T11" fmla="*/ 3 h 6"/>
              <a:gd name="T12" fmla="*/ 4 w 5"/>
              <a:gd name="T13" fmla="*/ 3 h 6"/>
              <a:gd name="T14" fmla="*/ 5 w 5"/>
              <a:gd name="T15" fmla="*/ 3 h 6"/>
              <a:gd name="T16" fmla="*/ 2 w 5"/>
              <a:gd name="T17" fmla="*/ 0 h 6"/>
              <a:gd name="T18" fmla="*/ 0 w 5"/>
              <a:gd name="T19" fmla="*/ 3 h 6"/>
              <a:gd name="T20" fmla="*/ 2 w 5"/>
              <a:gd name="T21" fmla="*/ 6 h 6"/>
              <a:gd name="T22" fmla="*/ 5 w 5"/>
              <a:gd name="T23" fmla="*/ 3 h 6"/>
              <a:gd name="T24" fmla="*/ 4 w 5"/>
              <a:gd name="T2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" h="6">
                <a:moveTo>
                  <a:pt x="4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4"/>
                  <a:pt x="2" y="4"/>
                </a:cubicBezTo>
                <a:cubicBezTo>
                  <a:pt x="2" y="4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2"/>
                  <a:pt x="3" y="2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4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6"/>
                  <a:pt x="2" y="6"/>
                </a:cubicBezTo>
                <a:cubicBezTo>
                  <a:pt x="4" y="6"/>
                  <a:pt x="5" y="4"/>
                  <a:pt x="5" y="3"/>
                </a:cubicBezTo>
                <a:lnTo>
                  <a:pt x="4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8" name="Freeform 344"/>
          <p:cNvSpPr>
            <a:spLocks/>
          </p:cNvSpPr>
          <p:nvPr/>
        </p:nvSpPr>
        <p:spPr bwMode="auto">
          <a:xfrm>
            <a:off x="8905875" y="6329363"/>
            <a:ext cx="30163" cy="30162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3 h 6"/>
              <a:gd name="T12" fmla="*/ 3 w 6"/>
              <a:gd name="T13" fmla="*/ 3 h 6"/>
              <a:gd name="T14" fmla="*/ 3 w 6"/>
              <a:gd name="T15" fmla="*/ 2 h 6"/>
              <a:gd name="T16" fmla="*/ 4 w 6"/>
              <a:gd name="T17" fmla="*/ 3 h 6"/>
              <a:gd name="T18" fmla="*/ 4 w 6"/>
              <a:gd name="T19" fmla="*/ 3 h 6"/>
              <a:gd name="T20" fmla="*/ 5 w 6"/>
              <a:gd name="T21" fmla="*/ 3 h 6"/>
              <a:gd name="T22" fmla="*/ 6 w 6"/>
              <a:gd name="T23" fmla="*/ 3 h 6"/>
              <a:gd name="T24" fmla="*/ 6 w 6"/>
              <a:gd name="T25" fmla="*/ 3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3 h 6"/>
              <a:gd name="T44" fmla="*/ 6 w 6"/>
              <a:gd name="T45" fmla="*/ 3 h 6"/>
              <a:gd name="T46" fmla="*/ 6 w 6"/>
              <a:gd name="T47" fmla="*/ 3 h 6"/>
              <a:gd name="T48" fmla="*/ 6 w 6"/>
              <a:gd name="T49" fmla="*/ 3 h 6"/>
              <a:gd name="T50" fmla="*/ 3 w 6"/>
              <a:gd name="T51" fmla="*/ 5 h 6"/>
              <a:gd name="T52" fmla="*/ 1 w 6"/>
              <a:gd name="T53" fmla="*/ 3 h 6"/>
              <a:gd name="T54" fmla="*/ 3 w 6"/>
              <a:gd name="T55" fmla="*/ 0 h 6"/>
              <a:gd name="T56" fmla="*/ 6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5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4 h 6"/>
              <a:gd name="T76" fmla="*/ 5 w 6"/>
              <a:gd name="T77" fmla="*/ 3 h 6"/>
              <a:gd name="T78" fmla="*/ 4 w 6"/>
              <a:gd name="T79" fmla="*/ 3 h 6"/>
              <a:gd name="T80" fmla="*/ 4 w 6"/>
              <a:gd name="T81" fmla="*/ 3 h 6"/>
              <a:gd name="T82" fmla="*/ 5 w 6"/>
              <a:gd name="T8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3" y="2"/>
                </a:cubicBezTo>
                <a:cubicBezTo>
                  <a:pt x="4" y="2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5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5"/>
                  <a:pt x="2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5" y="5"/>
                  <a:pt x="3" y="5"/>
                </a:cubicBezTo>
                <a:cubicBezTo>
                  <a:pt x="2" y="5"/>
                  <a:pt x="1" y="4"/>
                  <a:pt x="1" y="3"/>
                </a:cubicBezTo>
                <a:cubicBezTo>
                  <a:pt x="1" y="2"/>
                  <a:pt x="2" y="0"/>
                  <a:pt x="3" y="0"/>
                </a:cubicBezTo>
                <a:cubicBezTo>
                  <a:pt x="5" y="0"/>
                  <a:pt x="6" y="2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4" y="2"/>
                  <a:pt x="3" y="2"/>
                </a:cubicBezTo>
                <a:cubicBezTo>
                  <a:pt x="3" y="2"/>
                  <a:pt x="2" y="2"/>
                  <a:pt x="2" y="3"/>
                </a:cubicBezTo>
                <a:cubicBezTo>
                  <a:pt x="2" y="4"/>
                  <a:pt x="3" y="4"/>
                  <a:pt x="3" y="4"/>
                </a:cubicBezTo>
                <a:cubicBezTo>
                  <a:pt x="4" y="4"/>
                  <a:pt x="5" y="4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9" name="Freeform 345"/>
          <p:cNvSpPr>
            <a:spLocks/>
          </p:cNvSpPr>
          <p:nvPr/>
        </p:nvSpPr>
        <p:spPr bwMode="auto">
          <a:xfrm>
            <a:off x="9170988" y="6256338"/>
            <a:ext cx="30163" cy="26987"/>
          </a:xfrm>
          <a:custGeom>
            <a:avLst/>
            <a:gdLst>
              <a:gd name="T0" fmla="*/ 5 w 6"/>
              <a:gd name="T1" fmla="*/ 2 h 5"/>
              <a:gd name="T2" fmla="*/ 4 w 6"/>
              <a:gd name="T3" fmla="*/ 2 h 5"/>
              <a:gd name="T4" fmla="*/ 3 w 6"/>
              <a:gd name="T5" fmla="*/ 3 h 5"/>
              <a:gd name="T6" fmla="*/ 2 w 6"/>
              <a:gd name="T7" fmla="*/ 2 h 5"/>
              <a:gd name="T8" fmla="*/ 3 w 6"/>
              <a:gd name="T9" fmla="*/ 2 h 5"/>
              <a:gd name="T10" fmla="*/ 4 w 6"/>
              <a:gd name="T11" fmla="*/ 2 h 5"/>
              <a:gd name="T12" fmla="*/ 5 w 6"/>
              <a:gd name="T13" fmla="*/ 2 h 5"/>
              <a:gd name="T14" fmla="*/ 6 w 6"/>
              <a:gd name="T15" fmla="*/ 2 h 5"/>
              <a:gd name="T16" fmla="*/ 3 w 6"/>
              <a:gd name="T17" fmla="*/ 0 h 5"/>
              <a:gd name="T18" fmla="*/ 0 w 6"/>
              <a:gd name="T19" fmla="*/ 2 h 5"/>
              <a:gd name="T20" fmla="*/ 3 w 6"/>
              <a:gd name="T21" fmla="*/ 5 h 5"/>
              <a:gd name="T22" fmla="*/ 6 w 6"/>
              <a:gd name="T23" fmla="*/ 2 h 5"/>
              <a:gd name="T24" fmla="*/ 5 w 6"/>
              <a:gd name="T25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5">
                <a:moveTo>
                  <a:pt x="5" y="2"/>
                </a:moveTo>
                <a:cubicBezTo>
                  <a:pt x="4" y="2"/>
                  <a:pt x="4" y="2"/>
                  <a:pt x="4" y="2"/>
                </a:cubicBezTo>
                <a:cubicBezTo>
                  <a:pt x="4" y="3"/>
                  <a:pt x="3" y="3"/>
                  <a:pt x="3" y="3"/>
                </a:cubicBezTo>
                <a:cubicBezTo>
                  <a:pt x="2" y="3"/>
                  <a:pt x="2" y="3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4" y="0"/>
                  <a:pt x="3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4"/>
                  <a:pt x="1" y="5"/>
                  <a:pt x="3" y="5"/>
                </a:cubicBezTo>
                <a:cubicBezTo>
                  <a:pt x="4" y="5"/>
                  <a:pt x="6" y="4"/>
                  <a:pt x="6" y="2"/>
                </a:cubicBezTo>
                <a:lnTo>
                  <a:pt x="5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0" name="Freeform 346"/>
          <p:cNvSpPr>
            <a:spLocks/>
          </p:cNvSpPr>
          <p:nvPr/>
        </p:nvSpPr>
        <p:spPr bwMode="auto">
          <a:xfrm>
            <a:off x="9170988" y="6251575"/>
            <a:ext cx="30163" cy="31750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4 h 6"/>
              <a:gd name="T12" fmla="*/ 2 w 6"/>
              <a:gd name="T13" fmla="*/ 3 h 6"/>
              <a:gd name="T14" fmla="*/ 3 w 6"/>
              <a:gd name="T15" fmla="*/ 3 h 6"/>
              <a:gd name="T16" fmla="*/ 4 w 6"/>
              <a:gd name="T17" fmla="*/ 3 h 6"/>
              <a:gd name="T18" fmla="*/ 4 w 6"/>
              <a:gd name="T19" fmla="*/ 4 h 6"/>
              <a:gd name="T20" fmla="*/ 5 w 6"/>
              <a:gd name="T21" fmla="*/ 4 h 6"/>
              <a:gd name="T22" fmla="*/ 6 w 6"/>
              <a:gd name="T23" fmla="*/ 4 h 6"/>
              <a:gd name="T24" fmla="*/ 6 w 6"/>
              <a:gd name="T25" fmla="*/ 4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4 h 6"/>
              <a:gd name="T44" fmla="*/ 6 w 6"/>
              <a:gd name="T45" fmla="*/ 4 h 6"/>
              <a:gd name="T46" fmla="*/ 6 w 6"/>
              <a:gd name="T47" fmla="*/ 3 h 6"/>
              <a:gd name="T48" fmla="*/ 5 w 6"/>
              <a:gd name="T49" fmla="*/ 3 h 6"/>
              <a:gd name="T50" fmla="*/ 3 w 6"/>
              <a:gd name="T51" fmla="*/ 6 h 6"/>
              <a:gd name="T52" fmla="*/ 1 w 6"/>
              <a:gd name="T53" fmla="*/ 3 h 6"/>
              <a:gd name="T54" fmla="*/ 3 w 6"/>
              <a:gd name="T55" fmla="*/ 1 h 6"/>
              <a:gd name="T56" fmla="*/ 5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4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5 h 6"/>
              <a:gd name="T76" fmla="*/ 4 w 6"/>
              <a:gd name="T77" fmla="*/ 3 h 6"/>
              <a:gd name="T78" fmla="*/ 4 w 6"/>
              <a:gd name="T79" fmla="*/ 3 h 6"/>
              <a:gd name="T80" fmla="*/ 4 w 6"/>
              <a:gd name="T81" fmla="*/ 4 h 6"/>
              <a:gd name="T82" fmla="*/ 5 w 6"/>
              <a:gd name="T83" fmla="*/ 4 h 6"/>
              <a:gd name="T84" fmla="*/ 5 w 6"/>
              <a:gd name="T8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5"/>
                  <a:pt x="1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5"/>
                  <a:pt x="4" y="6"/>
                  <a:pt x="3" y="6"/>
                </a:cubicBezTo>
                <a:cubicBezTo>
                  <a:pt x="2" y="6"/>
                  <a:pt x="1" y="5"/>
                  <a:pt x="1" y="3"/>
                </a:cubicBezTo>
                <a:cubicBezTo>
                  <a:pt x="1" y="2"/>
                  <a:pt x="2" y="1"/>
                  <a:pt x="3" y="1"/>
                </a:cubicBezTo>
                <a:cubicBezTo>
                  <a:pt x="4" y="1"/>
                  <a:pt x="5" y="2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2"/>
                  <a:pt x="3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5"/>
                  <a:pt x="3" y="5"/>
                </a:cubicBezTo>
                <a:cubicBezTo>
                  <a:pt x="4" y="5"/>
                  <a:pt x="4" y="4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1" name="Freeform 347"/>
          <p:cNvSpPr>
            <a:spLocks/>
          </p:cNvSpPr>
          <p:nvPr/>
        </p:nvSpPr>
        <p:spPr bwMode="auto">
          <a:xfrm>
            <a:off x="9005888" y="6384925"/>
            <a:ext cx="150813" cy="323850"/>
          </a:xfrm>
          <a:custGeom>
            <a:avLst/>
            <a:gdLst>
              <a:gd name="T0" fmla="*/ 27 w 30"/>
              <a:gd name="T1" fmla="*/ 61 h 63"/>
              <a:gd name="T2" fmla="*/ 1 w 30"/>
              <a:gd name="T3" fmla="*/ 37 h 63"/>
              <a:gd name="T4" fmla="*/ 5 w 30"/>
              <a:gd name="T5" fmla="*/ 29 h 63"/>
              <a:gd name="T6" fmla="*/ 6 w 30"/>
              <a:gd name="T7" fmla="*/ 28 h 63"/>
              <a:gd name="T8" fmla="*/ 5 w 30"/>
              <a:gd name="T9" fmla="*/ 28 h 63"/>
              <a:gd name="T10" fmla="*/ 10 w 30"/>
              <a:gd name="T11" fmla="*/ 30 h 63"/>
              <a:gd name="T12" fmla="*/ 15 w 30"/>
              <a:gd name="T13" fmla="*/ 31 h 63"/>
              <a:gd name="T14" fmla="*/ 19 w 30"/>
              <a:gd name="T15" fmla="*/ 27 h 63"/>
              <a:gd name="T16" fmla="*/ 18 w 30"/>
              <a:gd name="T17" fmla="*/ 24 h 63"/>
              <a:gd name="T18" fmla="*/ 21 w 30"/>
              <a:gd name="T19" fmla="*/ 23 h 63"/>
              <a:gd name="T20" fmla="*/ 21 w 30"/>
              <a:gd name="T21" fmla="*/ 22 h 63"/>
              <a:gd name="T22" fmla="*/ 21 w 30"/>
              <a:gd name="T23" fmla="*/ 23 h 63"/>
              <a:gd name="T24" fmla="*/ 21 w 30"/>
              <a:gd name="T25" fmla="*/ 23 h 63"/>
              <a:gd name="T26" fmla="*/ 21 w 30"/>
              <a:gd name="T27" fmla="*/ 23 h 63"/>
              <a:gd name="T28" fmla="*/ 21 w 30"/>
              <a:gd name="T29" fmla="*/ 23 h 63"/>
              <a:gd name="T30" fmla="*/ 23 w 30"/>
              <a:gd name="T31" fmla="*/ 21 h 63"/>
              <a:gd name="T32" fmla="*/ 23 w 30"/>
              <a:gd name="T33" fmla="*/ 21 h 63"/>
              <a:gd name="T34" fmla="*/ 24 w 30"/>
              <a:gd name="T35" fmla="*/ 18 h 63"/>
              <a:gd name="T36" fmla="*/ 24 w 30"/>
              <a:gd name="T37" fmla="*/ 17 h 63"/>
              <a:gd name="T38" fmla="*/ 24 w 30"/>
              <a:gd name="T39" fmla="*/ 17 h 63"/>
              <a:gd name="T40" fmla="*/ 24 w 30"/>
              <a:gd name="T41" fmla="*/ 17 h 63"/>
              <a:gd name="T42" fmla="*/ 24 w 30"/>
              <a:gd name="T43" fmla="*/ 16 h 63"/>
              <a:gd name="T44" fmla="*/ 26 w 30"/>
              <a:gd name="T45" fmla="*/ 18 h 63"/>
              <a:gd name="T46" fmla="*/ 29 w 30"/>
              <a:gd name="T47" fmla="*/ 16 h 63"/>
              <a:gd name="T48" fmla="*/ 28 w 30"/>
              <a:gd name="T49" fmla="*/ 8 h 63"/>
              <a:gd name="T50" fmla="*/ 30 w 30"/>
              <a:gd name="T51" fmla="*/ 2 h 63"/>
              <a:gd name="T52" fmla="*/ 28 w 30"/>
              <a:gd name="T53" fmla="*/ 1 h 63"/>
              <a:gd name="T54" fmla="*/ 26 w 30"/>
              <a:gd name="T55" fmla="*/ 8 h 63"/>
              <a:gd name="T56" fmla="*/ 29 w 30"/>
              <a:gd name="T57" fmla="*/ 15 h 63"/>
              <a:gd name="T58" fmla="*/ 27 w 30"/>
              <a:gd name="T59" fmla="*/ 16 h 63"/>
              <a:gd name="T60" fmla="*/ 24 w 30"/>
              <a:gd name="T61" fmla="*/ 16 h 63"/>
              <a:gd name="T62" fmla="*/ 23 w 30"/>
              <a:gd name="T63" fmla="*/ 16 h 63"/>
              <a:gd name="T64" fmla="*/ 22 w 30"/>
              <a:gd name="T65" fmla="*/ 19 h 63"/>
              <a:gd name="T66" fmla="*/ 21 w 30"/>
              <a:gd name="T67" fmla="*/ 21 h 63"/>
              <a:gd name="T68" fmla="*/ 21 w 30"/>
              <a:gd name="T69" fmla="*/ 21 h 63"/>
              <a:gd name="T70" fmla="*/ 21 w 30"/>
              <a:gd name="T71" fmla="*/ 21 h 63"/>
              <a:gd name="T72" fmla="*/ 21 w 30"/>
              <a:gd name="T73" fmla="*/ 21 h 63"/>
              <a:gd name="T74" fmla="*/ 21 w 30"/>
              <a:gd name="T75" fmla="*/ 21 h 63"/>
              <a:gd name="T76" fmla="*/ 21 w 30"/>
              <a:gd name="T77" fmla="*/ 21 h 63"/>
              <a:gd name="T78" fmla="*/ 21 w 30"/>
              <a:gd name="T79" fmla="*/ 21 h 63"/>
              <a:gd name="T80" fmla="*/ 21 w 30"/>
              <a:gd name="T81" fmla="*/ 21 h 63"/>
              <a:gd name="T82" fmla="*/ 21 w 30"/>
              <a:gd name="T83" fmla="*/ 21 h 63"/>
              <a:gd name="T84" fmla="*/ 21 w 30"/>
              <a:gd name="T85" fmla="*/ 21 h 63"/>
              <a:gd name="T86" fmla="*/ 21 w 30"/>
              <a:gd name="T87" fmla="*/ 21 h 63"/>
              <a:gd name="T88" fmla="*/ 21 w 30"/>
              <a:gd name="T89" fmla="*/ 21 h 63"/>
              <a:gd name="T90" fmla="*/ 20 w 30"/>
              <a:gd name="T91" fmla="*/ 21 h 63"/>
              <a:gd name="T92" fmla="*/ 20 w 30"/>
              <a:gd name="T93" fmla="*/ 22 h 63"/>
              <a:gd name="T94" fmla="*/ 17 w 30"/>
              <a:gd name="T95" fmla="*/ 24 h 63"/>
              <a:gd name="T96" fmla="*/ 16 w 30"/>
              <a:gd name="T97" fmla="*/ 28 h 63"/>
              <a:gd name="T98" fmla="*/ 15 w 30"/>
              <a:gd name="T99" fmla="*/ 29 h 63"/>
              <a:gd name="T100" fmla="*/ 12 w 30"/>
              <a:gd name="T101" fmla="*/ 29 h 63"/>
              <a:gd name="T102" fmla="*/ 6 w 30"/>
              <a:gd name="T103" fmla="*/ 27 h 63"/>
              <a:gd name="T104" fmla="*/ 5 w 30"/>
              <a:gd name="T105" fmla="*/ 27 h 63"/>
              <a:gd name="T106" fmla="*/ 4 w 30"/>
              <a:gd name="T107" fmla="*/ 27 h 63"/>
              <a:gd name="T108" fmla="*/ 4 w 30"/>
              <a:gd name="T109" fmla="*/ 27 h 63"/>
              <a:gd name="T110" fmla="*/ 4 w 30"/>
              <a:gd name="T111" fmla="*/ 27 h 63"/>
              <a:gd name="T112" fmla="*/ 1 w 30"/>
              <a:gd name="T113" fmla="*/ 31 h 63"/>
              <a:gd name="T114" fmla="*/ 5 w 30"/>
              <a:gd name="T115" fmla="*/ 50 h 63"/>
              <a:gd name="T116" fmla="*/ 28 w 30"/>
              <a:gd name="T117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" h="63">
                <a:moveTo>
                  <a:pt x="27" y="61"/>
                </a:move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17" y="60"/>
                  <a:pt x="7" y="48"/>
                </a:cubicBezTo>
                <a:cubicBezTo>
                  <a:pt x="3" y="44"/>
                  <a:pt x="1" y="40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30"/>
                  <a:pt x="4" y="30"/>
                  <a:pt x="5" y="29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9"/>
                  <a:pt x="6" y="29"/>
                </a:cubicBezTo>
                <a:cubicBezTo>
                  <a:pt x="7" y="29"/>
                  <a:pt x="8" y="30"/>
                  <a:pt x="10" y="30"/>
                </a:cubicBezTo>
                <a:cubicBezTo>
                  <a:pt x="11" y="31"/>
                  <a:pt x="13" y="31"/>
                  <a:pt x="14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6" y="31"/>
                  <a:pt x="17" y="30"/>
                  <a:pt x="17" y="30"/>
                </a:cubicBezTo>
                <a:cubicBezTo>
                  <a:pt x="18" y="29"/>
                  <a:pt x="18" y="28"/>
                  <a:pt x="19" y="27"/>
                </a:cubicBezTo>
                <a:cubicBezTo>
                  <a:pt x="19" y="26"/>
                  <a:pt x="19" y="25"/>
                  <a:pt x="19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5"/>
                  <a:pt x="18" y="25"/>
                  <a:pt x="18" y="25"/>
                </a:cubicBezTo>
                <a:cubicBezTo>
                  <a:pt x="20" y="25"/>
                  <a:pt x="21" y="24"/>
                  <a:pt x="21" y="23"/>
                </a:cubicBezTo>
                <a:cubicBezTo>
                  <a:pt x="22" y="23"/>
                  <a:pt x="22" y="22"/>
                  <a:pt x="22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2"/>
                </a:cubicBezTo>
                <a:cubicBezTo>
                  <a:pt x="23" y="22"/>
                  <a:pt x="23" y="22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7"/>
                  <a:pt x="25" y="18"/>
                  <a:pt x="26" y="18"/>
                </a:cubicBezTo>
                <a:cubicBezTo>
                  <a:pt x="26" y="18"/>
                  <a:pt x="27" y="18"/>
                  <a:pt x="28" y="17"/>
                </a:cubicBezTo>
                <a:cubicBezTo>
                  <a:pt x="28" y="17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2"/>
                  <a:pt x="28" y="10"/>
                  <a:pt x="28" y="8"/>
                </a:cubicBezTo>
                <a:cubicBezTo>
                  <a:pt x="28" y="7"/>
                  <a:pt x="28" y="5"/>
                  <a:pt x="29" y="3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30" y="1"/>
                  <a:pt x="29" y="1"/>
                </a:cubicBezTo>
                <a:cubicBezTo>
                  <a:pt x="29" y="0"/>
                  <a:pt x="28" y="1"/>
                  <a:pt x="28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6" y="6"/>
                  <a:pt x="26" y="8"/>
                </a:cubicBezTo>
                <a:cubicBezTo>
                  <a:pt x="26" y="10"/>
                  <a:pt x="27" y="13"/>
                  <a:pt x="28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5"/>
                  <a:pt x="27" y="16"/>
                  <a:pt x="27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5" y="16"/>
                  <a:pt x="24" y="16"/>
                  <a:pt x="24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2" y="17"/>
                  <a:pt x="22" y="17"/>
                </a:cubicBezTo>
                <a:cubicBezTo>
                  <a:pt x="22" y="17"/>
                  <a:pt x="22" y="18"/>
                  <a:pt x="22" y="19"/>
                </a:cubicBezTo>
                <a:cubicBezTo>
                  <a:pt x="21" y="19"/>
                  <a:pt x="21" y="20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9" y="23"/>
                  <a:pt x="19" y="23"/>
                  <a:pt x="18" y="23"/>
                </a:cubicBezTo>
                <a:cubicBezTo>
                  <a:pt x="18" y="23"/>
                  <a:pt x="18" y="23"/>
                  <a:pt x="17" y="24"/>
                </a:cubicBezTo>
                <a:cubicBezTo>
                  <a:pt x="17" y="24"/>
                  <a:pt x="17" y="25"/>
                  <a:pt x="17" y="25"/>
                </a:cubicBezTo>
                <a:cubicBezTo>
                  <a:pt x="17" y="26"/>
                  <a:pt x="17" y="27"/>
                  <a:pt x="16" y="28"/>
                </a:cubicBezTo>
                <a:cubicBezTo>
                  <a:pt x="16" y="28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4" y="29"/>
                  <a:pt x="14" y="29"/>
                </a:cubicBezTo>
                <a:cubicBezTo>
                  <a:pt x="13" y="29"/>
                  <a:pt x="13" y="29"/>
                  <a:pt x="12" y="29"/>
                </a:cubicBezTo>
                <a:cubicBezTo>
                  <a:pt x="10" y="29"/>
                  <a:pt x="9" y="28"/>
                  <a:pt x="8" y="28"/>
                </a:cubicBezTo>
                <a:cubicBezTo>
                  <a:pt x="7" y="27"/>
                  <a:pt x="7" y="27"/>
                  <a:pt x="6" y="27"/>
                </a:cubicBezTo>
                <a:cubicBezTo>
                  <a:pt x="6" y="27"/>
                  <a:pt x="6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28"/>
                  <a:pt x="2" y="29"/>
                  <a:pt x="1" y="31"/>
                </a:cubicBezTo>
                <a:cubicBezTo>
                  <a:pt x="0" y="33"/>
                  <a:pt x="0" y="35"/>
                  <a:pt x="0" y="37"/>
                </a:cubicBezTo>
                <a:cubicBezTo>
                  <a:pt x="0" y="41"/>
                  <a:pt x="1" y="45"/>
                  <a:pt x="5" y="50"/>
                </a:cubicBezTo>
                <a:cubicBezTo>
                  <a:pt x="16" y="62"/>
                  <a:pt x="27" y="63"/>
                  <a:pt x="27" y="63"/>
                </a:cubicBezTo>
                <a:cubicBezTo>
                  <a:pt x="27" y="63"/>
                  <a:pt x="28" y="63"/>
                  <a:pt x="28" y="62"/>
                </a:cubicBezTo>
                <a:cubicBezTo>
                  <a:pt x="28" y="62"/>
                  <a:pt x="28" y="61"/>
                  <a:pt x="27" y="6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2" name="Freeform 348"/>
          <p:cNvSpPr>
            <a:spLocks/>
          </p:cNvSpPr>
          <p:nvPr/>
        </p:nvSpPr>
        <p:spPr bwMode="auto">
          <a:xfrm>
            <a:off x="9001125" y="6384925"/>
            <a:ext cx="155575" cy="323850"/>
          </a:xfrm>
          <a:custGeom>
            <a:avLst/>
            <a:gdLst>
              <a:gd name="T0" fmla="*/ 5 w 31"/>
              <a:gd name="T1" fmla="*/ 31 h 63"/>
              <a:gd name="T2" fmla="*/ 5 w 31"/>
              <a:gd name="T3" fmla="*/ 28 h 63"/>
              <a:gd name="T4" fmla="*/ 20 w 31"/>
              <a:gd name="T5" fmla="*/ 27 h 63"/>
              <a:gd name="T6" fmla="*/ 22 w 31"/>
              <a:gd name="T7" fmla="*/ 24 h 63"/>
              <a:gd name="T8" fmla="*/ 21 w 31"/>
              <a:gd name="T9" fmla="*/ 22 h 63"/>
              <a:gd name="T10" fmla="*/ 21 w 31"/>
              <a:gd name="T11" fmla="*/ 23 h 63"/>
              <a:gd name="T12" fmla="*/ 24 w 31"/>
              <a:gd name="T13" fmla="*/ 21 h 63"/>
              <a:gd name="T14" fmla="*/ 25 w 31"/>
              <a:gd name="T15" fmla="*/ 19 h 63"/>
              <a:gd name="T16" fmla="*/ 24 w 31"/>
              <a:gd name="T17" fmla="*/ 15 h 63"/>
              <a:gd name="T18" fmla="*/ 25 w 31"/>
              <a:gd name="T19" fmla="*/ 17 h 63"/>
              <a:gd name="T20" fmla="*/ 31 w 31"/>
              <a:gd name="T21" fmla="*/ 16 h 63"/>
              <a:gd name="T22" fmla="*/ 29 w 31"/>
              <a:gd name="T23" fmla="*/ 8 h 63"/>
              <a:gd name="T24" fmla="*/ 27 w 31"/>
              <a:gd name="T25" fmla="*/ 8 h 63"/>
              <a:gd name="T26" fmla="*/ 29 w 31"/>
              <a:gd name="T27" fmla="*/ 15 h 63"/>
              <a:gd name="T28" fmla="*/ 24 w 31"/>
              <a:gd name="T29" fmla="*/ 15 h 63"/>
              <a:gd name="T30" fmla="*/ 22 w 31"/>
              <a:gd name="T31" fmla="*/ 21 h 63"/>
              <a:gd name="T32" fmla="*/ 22 w 31"/>
              <a:gd name="T33" fmla="*/ 21 h 63"/>
              <a:gd name="T34" fmla="*/ 22 w 31"/>
              <a:gd name="T35" fmla="*/ 21 h 63"/>
              <a:gd name="T36" fmla="*/ 23 w 31"/>
              <a:gd name="T37" fmla="*/ 21 h 63"/>
              <a:gd name="T38" fmla="*/ 22 w 31"/>
              <a:gd name="T39" fmla="*/ 21 h 63"/>
              <a:gd name="T40" fmla="*/ 23 w 31"/>
              <a:gd name="T41" fmla="*/ 21 h 63"/>
              <a:gd name="T42" fmla="*/ 21 w 31"/>
              <a:gd name="T43" fmla="*/ 21 h 63"/>
              <a:gd name="T44" fmla="*/ 18 w 31"/>
              <a:gd name="T45" fmla="*/ 25 h 63"/>
              <a:gd name="T46" fmla="*/ 9 w 31"/>
              <a:gd name="T47" fmla="*/ 27 h 63"/>
              <a:gd name="T48" fmla="*/ 5 w 31"/>
              <a:gd name="T49" fmla="*/ 27 h 63"/>
              <a:gd name="T50" fmla="*/ 5 w 31"/>
              <a:gd name="T51" fmla="*/ 27 h 63"/>
              <a:gd name="T52" fmla="*/ 0 w 31"/>
              <a:gd name="T53" fmla="*/ 37 h 63"/>
              <a:gd name="T54" fmla="*/ 29 w 31"/>
              <a:gd name="T55" fmla="*/ 62 h 63"/>
              <a:gd name="T56" fmla="*/ 28 w 31"/>
              <a:gd name="T57" fmla="*/ 63 h 63"/>
              <a:gd name="T58" fmla="*/ 6 w 31"/>
              <a:gd name="T59" fmla="*/ 27 h 63"/>
              <a:gd name="T60" fmla="*/ 5 w 31"/>
              <a:gd name="T61" fmla="*/ 27 h 63"/>
              <a:gd name="T62" fmla="*/ 5 w 31"/>
              <a:gd name="T63" fmla="*/ 27 h 63"/>
              <a:gd name="T64" fmla="*/ 13 w 31"/>
              <a:gd name="T65" fmla="*/ 29 h 63"/>
              <a:gd name="T66" fmla="*/ 19 w 31"/>
              <a:gd name="T67" fmla="*/ 24 h 63"/>
              <a:gd name="T68" fmla="*/ 22 w 31"/>
              <a:gd name="T69" fmla="*/ 21 h 63"/>
              <a:gd name="T70" fmla="*/ 23 w 31"/>
              <a:gd name="T71" fmla="*/ 21 h 63"/>
              <a:gd name="T72" fmla="*/ 22 w 31"/>
              <a:gd name="T73" fmla="*/ 21 h 63"/>
              <a:gd name="T74" fmla="*/ 22 w 31"/>
              <a:gd name="T75" fmla="*/ 21 h 63"/>
              <a:gd name="T76" fmla="*/ 23 w 31"/>
              <a:gd name="T77" fmla="*/ 21 h 63"/>
              <a:gd name="T78" fmla="*/ 22 w 31"/>
              <a:gd name="T79" fmla="*/ 21 h 63"/>
              <a:gd name="T80" fmla="*/ 22 w 31"/>
              <a:gd name="T81" fmla="*/ 21 h 63"/>
              <a:gd name="T82" fmla="*/ 23 w 31"/>
              <a:gd name="T83" fmla="*/ 21 h 63"/>
              <a:gd name="T84" fmla="*/ 24 w 31"/>
              <a:gd name="T85" fmla="*/ 17 h 63"/>
              <a:gd name="T86" fmla="*/ 27 w 31"/>
              <a:gd name="T87" fmla="*/ 16 h 63"/>
              <a:gd name="T88" fmla="*/ 29 w 31"/>
              <a:gd name="T89" fmla="*/ 16 h 63"/>
              <a:gd name="T90" fmla="*/ 27 w 31"/>
              <a:gd name="T91" fmla="*/ 8 h 63"/>
              <a:gd name="T92" fmla="*/ 29 w 31"/>
              <a:gd name="T93" fmla="*/ 8 h 63"/>
              <a:gd name="T94" fmla="*/ 30 w 31"/>
              <a:gd name="T95" fmla="*/ 16 h 63"/>
              <a:gd name="T96" fmla="*/ 25 w 31"/>
              <a:gd name="T97" fmla="*/ 17 h 63"/>
              <a:gd name="T98" fmla="*/ 25 w 31"/>
              <a:gd name="T99" fmla="*/ 17 h 63"/>
              <a:gd name="T100" fmla="*/ 25 w 31"/>
              <a:gd name="T101" fmla="*/ 17 h 63"/>
              <a:gd name="T102" fmla="*/ 24 w 31"/>
              <a:gd name="T103" fmla="*/ 21 h 63"/>
              <a:gd name="T104" fmla="*/ 22 w 31"/>
              <a:gd name="T105" fmla="*/ 23 h 63"/>
              <a:gd name="T106" fmla="*/ 22 w 31"/>
              <a:gd name="T107" fmla="*/ 23 h 63"/>
              <a:gd name="T108" fmla="*/ 22 w 31"/>
              <a:gd name="T109" fmla="*/ 23 h 63"/>
              <a:gd name="T110" fmla="*/ 22 w 31"/>
              <a:gd name="T111" fmla="*/ 22 h 63"/>
              <a:gd name="T112" fmla="*/ 20 w 31"/>
              <a:gd name="T113" fmla="*/ 24 h 63"/>
              <a:gd name="T114" fmla="*/ 6 w 31"/>
              <a:gd name="T115" fmla="*/ 28 h 63"/>
              <a:gd name="T116" fmla="*/ 7 w 31"/>
              <a:gd name="T117" fmla="*/ 4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" h="63">
                <a:moveTo>
                  <a:pt x="28" y="61"/>
                </a:move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18" y="60"/>
                  <a:pt x="8" y="48"/>
                </a:cubicBezTo>
                <a:cubicBezTo>
                  <a:pt x="4" y="44"/>
                  <a:pt x="3" y="40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5" y="30"/>
                  <a:pt x="6" y="30"/>
                  <a:pt x="6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9"/>
                  <a:pt x="6" y="29"/>
                  <a:pt x="7" y="29"/>
                </a:cubicBezTo>
                <a:cubicBezTo>
                  <a:pt x="8" y="30"/>
                  <a:pt x="9" y="30"/>
                  <a:pt x="11" y="31"/>
                </a:cubicBezTo>
                <a:cubicBezTo>
                  <a:pt x="12" y="31"/>
                  <a:pt x="14" y="32"/>
                  <a:pt x="15" y="32"/>
                </a:cubicBezTo>
                <a:cubicBezTo>
                  <a:pt x="16" y="32"/>
                  <a:pt x="16" y="32"/>
                  <a:pt x="16" y="31"/>
                </a:cubicBezTo>
                <a:cubicBezTo>
                  <a:pt x="17" y="31"/>
                  <a:pt x="18" y="31"/>
                  <a:pt x="19" y="30"/>
                </a:cubicBezTo>
                <a:cubicBezTo>
                  <a:pt x="19" y="29"/>
                  <a:pt x="20" y="28"/>
                  <a:pt x="20" y="27"/>
                </a:cubicBezTo>
                <a:cubicBezTo>
                  <a:pt x="20" y="26"/>
                  <a:pt x="20" y="25"/>
                  <a:pt x="20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1" y="25"/>
                  <a:pt x="22" y="24"/>
                  <a:pt x="22" y="24"/>
                </a:cubicBezTo>
                <a:cubicBezTo>
                  <a:pt x="23" y="23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3" y="23"/>
                  <a:pt x="23" y="23"/>
                  <a:pt x="24" y="23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0"/>
                  <a:pt x="25" y="19"/>
                  <a:pt x="25" y="19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18"/>
                  <a:pt x="26" y="18"/>
                  <a:pt x="27" y="18"/>
                </a:cubicBezTo>
                <a:cubicBezTo>
                  <a:pt x="27" y="18"/>
                  <a:pt x="28" y="18"/>
                  <a:pt x="29" y="18"/>
                </a:cubicBezTo>
                <a:cubicBezTo>
                  <a:pt x="29" y="17"/>
                  <a:pt x="30" y="17"/>
                  <a:pt x="31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0" y="12"/>
                  <a:pt x="29" y="10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7"/>
                  <a:pt x="30" y="5"/>
                  <a:pt x="31" y="3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1"/>
                  <a:pt x="31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7" y="6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11"/>
                  <a:pt x="28" y="13"/>
                  <a:pt x="28" y="16"/>
                </a:cubicBezTo>
                <a:cubicBezTo>
                  <a:pt x="29" y="16"/>
                  <a:pt x="29" y="16"/>
                  <a:pt x="29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6" y="16"/>
                  <a:pt x="26" y="15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6"/>
                  <a:pt x="23" y="16"/>
                  <a:pt x="23" y="17"/>
                </a:cubicBezTo>
                <a:cubicBezTo>
                  <a:pt x="23" y="17"/>
                  <a:pt x="22" y="18"/>
                  <a:pt x="22" y="19"/>
                </a:cubicBezTo>
                <a:cubicBezTo>
                  <a:pt x="22" y="19"/>
                  <a:pt x="22" y="20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3"/>
                  <a:pt x="19" y="23"/>
                </a:cubicBezTo>
                <a:cubicBezTo>
                  <a:pt x="19" y="23"/>
                  <a:pt x="18" y="23"/>
                  <a:pt x="18" y="24"/>
                </a:cubicBezTo>
                <a:cubicBezTo>
                  <a:pt x="18" y="24"/>
                  <a:pt x="18" y="25"/>
                  <a:pt x="18" y="25"/>
                </a:cubicBezTo>
                <a:cubicBezTo>
                  <a:pt x="18" y="26"/>
                  <a:pt x="17" y="27"/>
                  <a:pt x="17" y="28"/>
                </a:cubicBezTo>
                <a:cubicBezTo>
                  <a:pt x="17" y="28"/>
                  <a:pt x="17" y="28"/>
                  <a:pt x="17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29"/>
                  <a:pt x="14" y="29"/>
                  <a:pt x="13" y="29"/>
                </a:cubicBezTo>
                <a:cubicBezTo>
                  <a:pt x="11" y="28"/>
                  <a:pt x="10" y="28"/>
                  <a:pt x="9" y="27"/>
                </a:cubicBezTo>
                <a:cubicBezTo>
                  <a:pt x="8" y="27"/>
                  <a:pt x="8" y="27"/>
                  <a:pt x="7" y="27"/>
                </a:cubicBezTo>
                <a:cubicBezTo>
                  <a:pt x="7" y="27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8"/>
                  <a:pt x="3" y="29"/>
                  <a:pt x="2" y="31"/>
                </a:cubicBezTo>
                <a:cubicBezTo>
                  <a:pt x="1" y="33"/>
                  <a:pt x="0" y="35"/>
                  <a:pt x="0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1"/>
                  <a:pt x="2" y="45"/>
                  <a:pt x="6" y="50"/>
                </a:cubicBezTo>
                <a:cubicBezTo>
                  <a:pt x="17" y="62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9" y="63"/>
                  <a:pt x="29" y="63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2"/>
                  <a:pt x="29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18" y="62"/>
                  <a:pt x="6" y="49"/>
                </a:cubicBezTo>
                <a:cubicBezTo>
                  <a:pt x="2" y="45"/>
                  <a:pt x="1" y="41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29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7" y="27"/>
                  <a:pt x="7" y="27"/>
                </a:cubicBezTo>
                <a:cubicBezTo>
                  <a:pt x="8" y="28"/>
                  <a:pt x="8" y="28"/>
                  <a:pt x="9" y="28"/>
                </a:cubicBezTo>
                <a:cubicBezTo>
                  <a:pt x="10" y="28"/>
                  <a:pt x="11" y="29"/>
                  <a:pt x="13" y="29"/>
                </a:cubicBezTo>
                <a:cubicBezTo>
                  <a:pt x="14" y="30"/>
                  <a:pt x="14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6" y="30"/>
                  <a:pt x="16" y="30"/>
                </a:cubicBezTo>
                <a:cubicBezTo>
                  <a:pt x="16" y="30"/>
                  <a:pt x="17" y="29"/>
                  <a:pt x="17" y="29"/>
                </a:cubicBezTo>
                <a:cubicBezTo>
                  <a:pt x="17" y="29"/>
                  <a:pt x="17" y="29"/>
                  <a:pt x="18" y="28"/>
                </a:cubicBezTo>
                <a:cubicBezTo>
                  <a:pt x="18" y="27"/>
                  <a:pt x="18" y="26"/>
                  <a:pt x="18" y="25"/>
                </a:cubicBezTo>
                <a:cubicBezTo>
                  <a:pt x="18" y="25"/>
                  <a:pt x="19" y="24"/>
                  <a:pt x="19" y="24"/>
                </a:cubicBezTo>
                <a:cubicBezTo>
                  <a:pt x="19" y="23"/>
                  <a:pt x="19" y="23"/>
                  <a:pt x="19" y="23"/>
                </a:cubicBezTo>
                <a:cubicBezTo>
                  <a:pt x="20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3" y="19"/>
                </a:cubicBezTo>
                <a:cubicBezTo>
                  <a:pt x="23" y="18"/>
                  <a:pt x="23" y="18"/>
                  <a:pt x="24" y="17"/>
                </a:cubicBezTo>
                <a:cubicBezTo>
                  <a:pt x="24" y="17"/>
                  <a:pt x="24" y="17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6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8" y="16"/>
                  <a:pt x="28" y="16"/>
                </a:cubicBezTo>
                <a:cubicBezTo>
                  <a:pt x="28" y="16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3"/>
                  <a:pt x="27" y="10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6"/>
                  <a:pt x="28" y="4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5"/>
                  <a:pt x="29" y="7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10"/>
                  <a:pt x="29" y="12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29" y="17"/>
                  <a:pt x="28" y="17"/>
                </a:cubicBezTo>
                <a:cubicBezTo>
                  <a:pt x="28" y="17"/>
                  <a:pt x="27" y="17"/>
                  <a:pt x="27" y="17"/>
                </a:cubicBezTo>
                <a:cubicBezTo>
                  <a:pt x="26" y="17"/>
                  <a:pt x="25" y="17"/>
                  <a:pt x="25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4" y="18"/>
                  <a:pt x="24" y="18"/>
                </a:cubicBezTo>
                <a:cubicBezTo>
                  <a:pt x="24" y="19"/>
                  <a:pt x="24" y="20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2"/>
                  <a:pt x="23" y="22"/>
                  <a:pt x="23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3"/>
                  <a:pt x="22" y="23"/>
                </a:cubicBezTo>
                <a:cubicBezTo>
                  <a:pt x="21" y="24"/>
                  <a:pt x="21" y="24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5"/>
                  <a:pt x="20" y="26"/>
                  <a:pt x="19" y="27"/>
                </a:cubicBezTo>
                <a:cubicBezTo>
                  <a:pt x="19" y="28"/>
                  <a:pt x="19" y="29"/>
                  <a:pt x="18" y="30"/>
                </a:cubicBezTo>
                <a:cubicBezTo>
                  <a:pt x="18" y="30"/>
                  <a:pt x="17" y="31"/>
                  <a:pt x="16" y="31"/>
                </a:cubicBezTo>
                <a:cubicBezTo>
                  <a:pt x="16" y="31"/>
                  <a:pt x="15" y="31"/>
                  <a:pt x="15" y="31"/>
                </a:cubicBezTo>
                <a:cubicBezTo>
                  <a:pt x="14" y="31"/>
                  <a:pt x="12" y="31"/>
                  <a:pt x="11" y="30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9"/>
                  <a:pt x="6" y="29"/>
                  <a:pt x="6" y="29"/>
                </a:cubicBezTo>
                <a:cubicBezTo>
                  <a:pt x="5" y="29"/>
                  <a:pt x="5" y="30"/>
                  <a:pt x="4" y="31"/>
                </a:cubicBezTo>
                <a:cubicBezTo>
                  <a:pt x="3" y="33"/>
                  <a:pt x="2" y="35"/>
                  <a:pt x="2" y="37"/>
                </a:cubicBezTo>
                <a:cubicBezTo>
                  <a:pt x="2" y="40"/>
                  <a:pt x="3" y="44"/>
                  <a:pt x="7" y="48"/>
                </a:cubicBezTo>
                <a:cubicBezTo>
                  <a:pt x="18" y="60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lnTo>
                  <a:pt x="28" y="6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3" name="Freeform 349"/>
          <p:cNvSpPr>
            <a:spLocks/>
          </p:cNvSpPr>
          <p:nvPr/>
        </p:nvSpPr>
        <p:spPr bwMode="auto">
          <a:xfrm>
            <a:off x="9161463" y="6226175"/>
            <a:ext cx="65088" cy="87312"/>
          </a:xfrm>
          <a:custGeom>
            <a:avLst/>
            <a:gdLst>
              <a:gd name="T0" fmla="*/ 10 w 13"/>
              <a:gd name="T1" fmla="*/ 8 h 17"/>
              <a:gd name="T2" fmla="*/ 11 w 13"/>
              <a:gd name="T3" fmla="*/ 9 h 17"/>
              <a:gd name="T4" fmla="*/ 13 w 13"/>
              <a:gd name="T5" fmla="*/ 5 h 17"/>
              <a:gd name="T6" fmla="*/ 8 w 13"/>
              <a:gd name="T7" fmla="*/ 0 h 17"/>
              <a:gd name="T8" fmla="*/ 5 w 13"/>
              <a:gd name="T9" fmla="*/ 1 h 17"/>
              <a:gd name="T10" fmla="*/ 5 w 13"/>
              <a:gd name="T11" fmla="*/ 2 h 17"/>
              <a:gd name="T12" fmla="*/ 2 w 13"/>
              <a:gd name="T13" fmla="*/ 5 h 17"/>
              <a:gd name="T14" fmla="*/ 1 w 13"/>
              <a:gd name="T15" fmla="*/ 5 h 17"/>
              <a:gd name="T16" fmla="*/ 1 w 13"/>
              <a:gd name="T17" fmla="*/ 6 h 17"/>
              <a:gd name="T18" fmla="*/ 0 w 13"/>
              <a:gd name="T19" fmla="*/ 8 h 17"/>
              <a:gd name="T20" fmla="*/ 0 w 13"/>
              <a:gd name="T21" fmla="*/ 9 h 17"/>
              <a:gd name="T22" fmla="*/ 0 w 13"/>
              <a:gd name="T23" fmla="*/ 9 h 17"/>
              <a:gd name="T24" fmla="*/ 0 w 13"/>
              <a:gd name="T25" fmla="*/ 9 h 17"/>
              <a:gd name="T26" fmla="*/ 2 w 13"/>
              <a:gd name="T27" fmla="*/ 10 h 17"/>
              <a:gd name="T28" fmla="*/ 7 w 13"/>
              <a:gd name="T29" fmla="*/ 16 h 17"/>
              <a:gd name="T30" fmla="*/ 8 w 13"/>
              <a:gd name="T31" fmla="*/ 16 h 17"/>
              <a:gd name="T32" fmla="*/ 13 w 13"/>
              <a:gd name="T33" fmla="*/ 12 h 17"/>
              <a:gd name="T34" fmla="*/ 11 w 13"/>
              <a:gd name="T35" fmla="*/ 8 h 17"/>
              <a:gd name="T36" fmla="*/ 10 w 13"/>
              <a:gd name="T37" fmla="*/ 8 h 17"/>
              <a:gd name="T38" fmla="*/ 11 w 13"/>
              <a:gd name="T39" fmla="*/ 9 h 17"/>
              <a:gd name="T40" fmla="*/ 10 w 13"/>
              <a:gd name="T41" fmla="*/ 8 h 17"/>
              <a:gd name="T42" fmla="*/ 10 w 13"/>
              <a:gd name="T43" fmla="*/ 9 h 17"/>
              <a:gd name="T44" fmla="*/ 11 w 13"/>
              <a:gd name="T45" fmla="*/ 12 h 17"/>
              <a:gd name="T46" fmla="*/ 8 w 13"/>
              <a:gd name="T47" fmla="*/ 15 h 17"/>
              <a:gd name="T48" fmla="*/ 8 w 13"/>
              <a:gd name="T49" fmla="*/ 16 h 17"/>
              <a:gd name="T50" fmla="*/ 9 w 13"/>
              <a:gd name="T51" fmla="*/ 15 h 17"/>
              <a:gd name="T52" fmla="*/ 5 w 13"/>
              <a:gd name="T53" fmla="*/ 10 h 17"/>
              <a:gd name="T54" fmla="*/ 3 w 13"/>
              <a:gd name="T55" fmla="*/ 8 h 17"/>
              <a:gd name="T56" fmla="*/ 1 w 13"/>
              <a:gd name="T57" fmla="*/ 7 h 17"/>
              <a:gd name="T58" fmla="*/ 1 w 13"/>
              <a:gd name="T59" fmla="*/ 8 h 17"/>
              <a:gd name="T60" fmla="*/ 1 w 13"/>
              <a:gd name="T61" fmla="*/ 8 h 17"/>
              <a:gd name="T62" fmla="*/ 1 w 13"/>
              <a:gd name="T63" fmla="*/ 8 h 17"/>
              <a:gd name="T64" fmla="*/ 1 w 13"/>
              <a:gd name="T65" fmla="*/ 8 h 17"/>
              <a:gd name="T66" fmla="*/ 1 w 13"/>
              <a:gd name="T67" fmla="*/ 9 h 17"/>
              <a:gd name="T68" fmla="*/ 3 w 13"/>
              <a:gd name="T69" fmla="*/ 6 h 17"/>
              <a:gd name="T70" fmla="*/ 2 w 13"/>
              <a:gd name="T71" fmla="*/ 6 h 17"/>
              <a:gd name="T72" fmla="*/ 2 w 13"/>
              <a:gd name="T73" fmla="*/ 7 h 17"/>
              <a:gd name="T74" fmla="*/ 7 w 13"/>
              <a:gd name="T75" fmla="*/ 2 h 17"/>
              <a:gd name="T76" fmla="*/ 6 w 13"/>
              <a:gd name="T77" fmla="*/ 2 h 17"/>
              <a:gd name="T78" fmla="*/ 6 w 13"/>
              <a:gd name="T79" fmla="*/ 3 h 17"/>
              <a:gd name="T80" fmla="*/ 8 w 13"/>
              <a:gd name="T81" fmla="*/ 2 h 17"/>
              <a:gd name="T82" fmla="*/ 11 w 13"/>
              <a:gd name="T83" fmla="*/ 5 h 17"/>
              <a:gd name="T84" fmla="*/ 10 w 13"/>
              <a:gd name="T85" fmla="*/ 8 h 17"/>
              <a:gd name="T86" fmla="*/ 9 w 13"/>
              <a:gd name="T87" fmla="*/ 8 h 17"/>
              <a:gd name="T88" fmla="*/ 10 w 13"/>
              <a:gd name="T89" fmla="*/ 9 h 17"/>
              <a:gd name="T90" fmla="*/ 10 w 13"/>
              <a:gd name="T91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7">
                <a:moveTo>
                  <a:pt x="10" y="8"/>
                </a:moveTo>
                <a:cubicBezTo>
                  <a:pt x="11" y="9"/>
                  <a:pt x="11" y="9"/>
                  <a:pt x="11" y="9"/>
                </a:cubicBezTo>
                <a:cubicBezTo>
                  <a:pt x="12" y="8"/>
                  <a:pt x="13" y="7"/>
                  <a:pt x="13" y="5"/>
                </a:cubicBezTo>
                <a:cubicBezTo>
                  <a:pt x="13" y="2"/>
                  <a:pt x="11" y="0"/>
                  <a:pt x="8" y="0"/>
                </a:cubicBezTo>
                <a:cubicBezTo>
                  <a:pt x="7" y="0"/>
                  <a:pt x="6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4"/>
                  <a:pt x="3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7"/>
                  <a:pt x="0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10"/>
                  <a:pt x="2" y="10"/>
                </a:cubicBezTo>
                <a:cubicBezTo>
                  <a:pt x="3" y="11"/>
                  <a:pt x="6" y="13"/>
                  <a:pt x="7" y="16"/>
                </a:cubicBezTo>
                <a:cubicBezTo>
                  <a:pt x="8" y="16"/>
                  <a:pt x="8" y="17"/>
                  <a:pt x="8" y="16"/>
                </a:cubicBezTo>
                <a:cubicBezTo>
                  <a:pt x="11" y="16"/>
                  <a:pt x="13" y="14"/>
                  <a:pt x="13" y="12"/>
                </a:cubicBezTo>
                <a:cubicBezTo>
                  <a:pt x="13" y="10"/>
                  <a:pt x="12" y="9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2"/>
                </a:cubicBezTo>
                <a:cubicBezTo>
                  <a:pt x="11" y="13"/>
                  <a:pt x="10" y="15"/>
                  <a:pt x="8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3"/>
                  <a:pt x="6" y="11"/>
                  <a:pt x="5" y="10"/>
                </a:cubicBezTo>
                <a:cubicBezTo>
                  <a:pt x="4" y="9"/>
                  <a:pt x="3" y="9"/>
                  <a:pt x="3" y="8"/>
                </a:cubicBezTo>
                <a:cubicBezTo>
                  <a:pt x="2" y="8"/>
                  <a:pt x="1" y="8"/>
                  <a:pt x="1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2" y="8"/>
                  <a:pt x="3" y="7"/>
                  <a:pt x="3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4" y="7"/>
                  <a:pt x="6" y="5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2"/>
                  <a:pt x="8" y="2"/>
                  <a:pt x="8" y="2"/>
                </a:cubicBezTo>
                <a:cubicBezTo>
                  <a:pt x="10" y="2"/>
                  <a:pt x="11" y="3"/>
                  <a:pt x="11" y="5"/>
                </a:cubicBezTo>
                <a:cubicBezTo>
                  <a:pt x="11" y="6"/>
                  <a:pt x="11" y="7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9" y="9"/>
                  <a:pt x="9" y="9"/>
                  <a:pt x="10" y="9"/>
                </a:cubicBezTo>
                <a:lnTo>
                  <a:pt x="10" y="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4" name="Freeform 350"/>
          <p:cNvSpPr>
            <a:spLocks/>
          </p:cNvSpPr>
          <p:nvPr/>
        </p:nvSpPr>
        <p:spPr bwMode="auto">
          <a:xfrm>
            <a:off x="9156700" y="6226175"/>
            <a:ext cx="69850" cy="87312"/>
          </a:xfrm>
          <a:custGeom>
            <a:avLst/>
            <a:gdLst>
              <a:gd name="T0" fmla="*/ 12 w 14"/>
              <a:gd name="T1" fmla="*/ 10 h 17"/>
              <a:gd name="T2" fmla="*/ 6 w 14"/>
              <a:gd name="T3" fmla="*/ 1 h 17"/>
              <a:gd name="T4" fmla="*/ 5 w 14"/>
              <a:gd name="T5" fmla="*/ 2 h 17"/>
              <a:gd name="T6" fmla="*/ 2 w 14"/>
              <a:gd name="T7" fmla="*/ 5 h 17"/>
              <a:gd name="T8" fmla="*/ 1 w 14"/>
              <a:gd name="T9" fmla="*/ 8 h 17"/>
              <a:gd name="T10" fmla="*/ 1 w 14"/>
              <a:gd name="T11" fmla="*/ 9 h 17"/>
              <a:gd name="T12" fmla="*/ 1 w 14"/>
              <a:gd name="T13" fmla="*/ 10 h 17"/>
              <a:gd name="T14" fmla="*/ 8 w 14"/>
              <a:gd name="T15" fmla="*/ 16 h 17"/>
              <a:gd name="T16" fmla="*/ 12 w 14"/>
              <a:gd name="T17" fmla="*/ 7 h 17"/>
              <a:gd name="T18" fmla="*/ 11 w 14"/>
              <a:gd name="T19" fmla="*/ 9 h 17"/>
              <a:gd name="T20" fmla="*/ 10 w 14"/>
              <a:gd name="T21" fmla="*/ 9 h 17"/>
              <a:gd name="T22" fmla="*/ 12 w 14"/>
              <a:gd name="T23" fmla="*/ 12 h 17"/>
              <a:gd name="T24" fmla="*/ 9 w 14"/>
              <a:gd name="T25" fmla="*/ 16 h 17"/>
              <a:gd name="T26" fmla="*/ 6 w 14"/>
              <a:gd name="T27" fmla="*/ 10 h 17"/>
              <a:gd name="T28" fmla="*/ 1 w 14"/>
              <a:gd name="T29" fmla="*/ 8 h 17"/>
              <a:gd name="T30" fmla="*/ 2 w 14"/>
              <a:gd name="T31" fmla="*/ 7 h 17"/>
              <a:gd name="T32" fmla="*/ 2 w 14"/>
              <a:gd name="T33" fmla="*/ 9 h 17"/>
              <a:gd name="T34" fmla="*/ 4 w 14"/>
              <a:gd name="T35" fmla="*/ 6 h 17"/>
              <a:gd name="T36" fmla="*/ 4 w 14"/>
              <a:gd name="T37" fmla="*/ 6 h 17"/>
              <a:gd name="T38" fmla="*/ 2 w 14"/>
              <a:gd name="T39" fmla="*/ 7 h 17"/>
              <a:gd name="T40" fmla="*/ 8 w 14"/>
              <a:gd name="T41" fmla="*/ 2 h 17"/>
              <a:gd name="T42" fmla="*/ 7 w 14"/>
              <a:gd name="T43" fmla="*/ 3 h 17"/>
              <a:gd name="T44" fmla="*/ 11 w 14"/>
              <a:gd name="T45" fmla="*/ 7 h 17"/>
              <a:gd name="T46" fmla="*/ 11 w 14"/>
              <a:gd name="T47" fmla="*/ 10 h 17"/>
              <a:gd name="T48" fmla="*/ 11 w 14"/>
              <a:gd name="T49" fmla="*/ 8 h 17"/>
              <a:gd name="T50" fmla="*/ 11 w 14"/>
              <a:gd name="T51" fmla="*/ 9 h 17"/>
              <a:gd name="T52" fmla="*/ 13 w 14"/>
              <a:gd name="T53" fmla="*/ 5 h 17"/>
              <a:gd name="T54" fmla="*/ 8 w 14"/>
              <a:gd name="T55" fmla="*/ 2 h 17"/>
              <a:gd name="T56" fmla="*/ 7 w 14"/>
              <a:gd name="T57" fmla="*/ 2 h 17"/>
              <a:gd name="T58" fmla="*/ 3 w 14"/>
              <a:gd name="T59" fmla="*/ 6 h 17"/>
              <a:gd name="T60" fmla="*/ 3 w 14"/>
              <a:gd name="T61" fmla="*/ 6 h 17"/>
              <a:gd name="T62" fmla="*/ 2 w 14"/>
              <a:gd name="T63" fmla="*/ 8 h 17"/>
              <a:gd name="T64" fmla="*/ 2 w 14"/>
              <a:gd name="T65" fmla="*/ 8 h 17"/>
              <a:gd name="T66" fmla="*/ 2 w 14"/>
              <a:gd name="T67" fmla="*/ 8 h 17"/>
              <a:gd name="T68" fmla="*/ 4 w 14"/>
              <a:gd name="T69" fmla="*/ 9 h 17"/>
              <a:gd name="T70" fmla="*/ 10 w 14"/>
              <a:gd name="T71" fmla="*/ 15 h 17"/>
              <a:gd name="T72" fmla="*/ 9 w 14"/>
              <a:gd name="T73" fmla="*/ 15 h 17"/>
              <a:gd name="T74" fmla="*/ 11 w 14"/>
              <a:gd name="T75" fmla="*/ 9 h 17"/>
              <a:gd name="T76" fmla="*/ 12 w 14"/>
              <a:gd name="T77" fmla="*/ 9 h 17"/>
              <a:gd name="T78" fmla="*/ 12 w 14"/>
              <a:gd name="T79" fmla="*/ 8 h 17"/>
              <a:gd name="T80" fmla="*/ 9 w 14"/>
              <a:gd name="T81" fmla="*/ 16 h 17"/>
              <a:gd name="T82" fmla="*/ 2 w 14"/>
              <a:gd name="T83" fmla="*/ 9 h 17"/>
              <a:gd name="T84" fmla="*/ 1 w 14"/>
              <a:gd name="T85" fmla="*/ 9 h 17"/>
              <a:gd name="T86" fmla="*/ 1 w 14"/>
              <a:gd name="T87" fmla="*/ 8 h 17"/>
              <a:gd name="T88" fmla="*/ 2 w 14"/>
              <a:gd name="T89" fmla="*/ 6 h 17"/>
              <a:gd name="T90" fmla="*/ 3 w 14"/>
              <a:gd name="T91" fmla="*/ 5 h 17"/>
              <a:gd name="T92" fmla="*/ 6 w 14"/>
              <a:gd name="T93" fmla="*/ 1 h 17"/>
              <a:gd name="T94" fmla="*/ 14 w 14"/>
              <a:gd name="T95" fmla="*/ 5 h 17"/>
              <a:gd name="T96" fmla="*/ 12 w 14"/>
              <a:gd name="T97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" h="17">
                <a:moveTo>
                  <a:pt x="11" y="8"/>
                </a:move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3" y="9"/>
                  <a:pt x="14" y="7"/>
                  <a:pt x="14" y="5"/>
                </a:cubicBezTo>
                <a:cubicBezTo>
                  <a:pt x="14" y="2"/>
                  <a:pt x="12" y="0"/>
                  <a:pt x="9" y="0"/>
                </a:cubicBezTo>
                <a:cubicBezTo>
                  <a:pt x="8" y="0"/>
                  <a:pt x="7" y="0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1" y="7"/>
                  <a:pt x="1" y="8"/>
                </a:cubicBezTo>
                <a:cubicBezTo>
                  <a:pt x="1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2" y="10"/>
                  <a:pt x="3" y="10"/>
                </a:cubicBezTo>
                <a:cubicBezTo>
                  <a:pt x="4" y="11"/>
                  <a:pt x="7" y="13"/>
                  <a:pt x="8" y="16"/>
                </a:cubicBezTo>
                <a:cubicBezTo>
                  <a:pt x="8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2" y="17"/>
                  <a:pt x="14" y="14"/>
                  <a:pt x="14" y="12"/>
                </a:cubicBezTo>
                <a:cubicBezTo>
                  <a:pt x="14" y="10"/>
                  <a:pt x="13" y="8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0"/>
                  <a:pt x="12" y="11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3"/>
                  <a:pt x="11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3"/>
                  <a:pt x="8" y="11"/>
                  <a:pt x="6" y="10"/>
                </a:cubicBezTo>
                <a:cubicBezTo>
                  <a:pt x="5" y="9"/>
                  <a:pt x="5" y="9"/>
                  <a:pt x="4" y="8"/>
                </a:cubicBezTo>
                <a:cubicBezTo>
                  <a:pt x="3" y="8"/>
                  <a:pt x="3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8"/>
                  <a:pt x="4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5" y="7"/>
                  <a:pt x="8" y="5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9" y="2"/>
                  <a:pt x="9" y="2"/>
                </a:cubicBezTo>
                <a:cubicBezTo>
                  <a:pt x="11" y="2"/>
                  <a:pt x="12" y="3"/>
                  <a:pt x="12" y="5"/>
                </a:cubicBezTo>
                <a:cubicBezTo>
                  <a:pt x="12" y="6"/>
                  <a:pt x="12" y="7"/>
                  <a:pt x="11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1" y="9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7"/>
                  <a:pt x="13" y="6"/>
                  <a:pt x="13" y="5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4"/>
                  <a:pt x="5" y="6"/>
                  <a:pt x="3" y="6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7"/>
                  <a:pt x="3" y="8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3" y="8"/>
                  <a:pt x="4" y="9"/>
                </a:cubicBezTo>
                <a:cubicBezTo>
                  <a:pt x="4" y="9"/>
                  <a:pt x="5" y="10"/>
                  <a:pt x="6" y="10"/>
                </a:cubicBezTo>
                <a:cubicBezTo>
                  <a:pt x="7" y="11"/>
                  <a:pt x="9" y="13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1" y="15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0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3" y="9"/>
                  <a:pt x="13" y="10"/>
                  <a:pt x="13" y="12"/>
                </a:cubicBezTo>
                <a:cubicBezTo>
                  <a:pt x="13" y="14"/>
                  <a:pt x="12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7" y="13"/>
                  <a:pt x="5" y="11"/>
                  <a:pt x="3" y="10"/>
                </a:cubicBezTo>
                <a:cubicBezTo>
                  <a:pt x="2" y="9"/>
                  <a:pt x="2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6" y="4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8" y="0"/>
                  <a:pt x="9" y="0"/>
                </a:cubicBezTo>
                <a:cubicBezTo>
                  <a:pt x="12" y="0"/>
                  <a:pt x="14" y="2"/>
                  <a:pt x="14" y="5"/>
                </a:cubicBezTo>
                <a:cubicBezTo>
                  <a:pt x="14" y="7"/>
                  <a:pt x="13" y="8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5" name="Freeform 351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51 w 59"/>
              <a:gd name="T1" fmla="*/ 3 h 49"/>
              <a:gd name="T2" fmla="*/ 49 w 59"/>
              <a:gd name="T3" fmla="*/ 2 h 49"/>
              <a:gd name="T4" fmla="*/ 48 w 59"/>
              <a:gd name="T5" fmla="*/ 3 h 49"/>
              <a:gd name="T6" fmla="*/ 41 w 59"/>
              <a:gd name="T7" fmla="*/ 1 h 49"/>
              <a:gd name="T8" fmla="*/ 35 w 59"/>
              <a:gd name="T9" fmla="*/ 1 h 49"/>
              <a:gd name="T10" fmla="*/ 34 w 59"/>
              <a:gd name="T11" fmla="*/ 2 h 49"/>
              <a:gd name="T12" fmla="*/ 26 w 59"/>
              <a:gd name="T13" fmla="*/ 5 h 49"/>
              <a:gd name="T14" fmla="*/ 20 w 59"/>
              <a:gd name="T15" fmla="*/ 7 h 49"/>
              <a:gd name="T16" fmla="*/ 16 w 59"/>
              <a:gd name="T17" fmla="*/ 10 h 49"/>
              <a:gd name="T18" fmla="*/ 10 w 59"/>
              <a:gd name="T19" fmla="*/ 12 h 49"/>
              <a:gd name="T20" fmla="*/ 4 w 59"/>
              <a:gd name="T21" fmla="*/ 13 h 49"/>
              <a:gd name="T22" fmla="*/ 1 w 59"/>
              <a:gd name="T23" fmla="*/ 15 h 49"/>
              <a:gd name="T24" fmla="*/ 5 w 59"/>
              <a:gd name="T25" fmla="*/ 15 h 49"/>
              <a:gd name="T26" fmla="*/ 5 w 59"/>
              <a:gd name="T27" fmla="*/ 21 h 49"/>
              <a:gd name="T28" fmla="*/ 4 w 59"/>
              <a:gd name="T29" fmla="*/ 24 h 49"/>
              <a:gd name="T30" fmla="*/ 1 w 59"/>
              <a:gd name="T31" fmla="*/ 42 h 49"/>
              <a:gd name="T32" fmla="*/ 11 w 59"/>
              <a:gd name="T33" fmla="*/ 36 h 49"/>
              <a:gd name="T34" fmla="*/ 7 w 59"/>
              <a:gd name="T35" fmla="*/ 27 h 49"/>
              <a:gd name="T36" fmla="*/ 20 w 59"/>
              <a:gd name="T37" fmla="*/ 27 h 49"/>
              <a:gd name="T38" fmla="*/ 37 w 59"/>
              <a:gd name="T39" fmla="*/ 17 h 49"/>
              <a:gd name="T40" fmla="*/ 44 w 59"/>
              <a:gd name="T41" fmla="*/ 8 h 49"/>
              <a:gd name="T42" fmla="*/ 44 w 59"/>
              <a:gd name="T43" fmla="*/ 8 h 49"/>
              <a:gd name="T44" fmla="*/ 45 w 59"/>
              <a:gd name="T45" fmla="*/ 28 h 49"/>
              <a:gd name="T46" fmla="*/ 58 w 59"/>
              <a:gd name="T47" fmla="*/ 20 h 49"/>
              <a:gd name="T48" fmla="*/ 55 w 59"/>
              <a:gd name="T49" fmla="*/ 11 h 49"/>
              <a:gd name="T50" fmla="*/ 46 w 59"/>
              <a:gd name="T51" fmla="*/ 26 h 49"/>
              <a:gd name="T52" fmla="*/ 46 w 59"/>
              <a:gd name="T53" fmla="*/ 27 h 49"/>
              <a:gd name="T54" fmla="*/ 44 w 59"/>
              <a:gd name="T55" fmla="*/ 6 h 49"/>
              <a:gd name="T56" fmla="*/ 26 w 59"/>
              <a:gd name="T57" fmla="*/ 20 h 49"/>
              <a:gd name="T58" fmla="*/ 7 w 59"/>
              <a:gd name="T59" fmla="*/ 26 h 49"/>
              <a:gd name="T60" fmla="*/ 9 w 59"/>
              <a:gd name="T61" fmla="*/ 36 h 49"/>
              <a:gd name="T62" fmla="*/ 4 w 59"/>
              <a:gd name="T63" fmla="*/ 47 h 49"/>
              <a:gd name="T64" fmla="*/ 3 w 59"/>
              <a:gd name="T65" fmla="*/ 48 h 49"/>
              <a:gd name="T66" fmla="*/ 2 w 59"/>
              <a:gd name="T67" fmla="*/ 34 h 49"/>
              <a:gd name="T68" fmla="*/ 6 w 59"/>
              <a:gd name="T69" fmla="*/ 24 h 49"/>
              <a:gd name="T70" fmla="*/ 5 w 59"/>
              <a:gd name="T71" fmla="*/ 23 h 49"/>
              <a:gd name="T72" fmla="*/ 2 w 59"/>
              <a:gd name="T73" fmla="*/ 15 h 49"/>
              <a:gd name="T74" fmla="*/ 2 w 59"/>
              <a:gd name="T75" fmla="*/ 15 h 49"/>
              <a:gd name="T76" fmla="*/ 3 w 59"/>
              <a:gd name="T77" fmla="*/ 15 h 49"/>
              <a:gd name="T78" fmla="*/ 6 w 59"/>
              <a:gd name="T79" fmla="*/ 15 h 49"/>
              <a:gd name="T80" fmla="*/ 13 w 59"/>
              <a:gd name="T81" fmla="*/ 16 h 49"/>
              <a:gd name="T82" fmla="*/ 17 w 59"/>
              <a:gd name="T83" fmla="*/ 10 h 49"/>
              <a:gd name="T84" fmla="*/ 21 w 59"/>
              <a:gd name="T85" fmla="*/ 9 h 49"/>
              <a:gd name="T86" fmla="*/ 26 w 59"/>
              <a:gd name="T87" fmla="*/ 6 h 49"/>
              <a:gd name="T88" fmla="*/ 36 w 59"/>
              <a:gd name="T89" fmla="*/ 2 h 49"/>
              <a:gd name="T90" fmla="*/ 37 w 59"/>
              <a:gd name="T91" fmla="*/ 1 h 49"/>
              <a:gd name="T92" fmla="*/ 42 w 59"/>
              <a:gd name="T93" fmla="*/ 2 h 49"/>
              <a:gd name="T94" fmla="*/ 49 w 59"/>
              <a:gd name="T95" fmla="*/ 4 h 49"/>
              <a:gd name="T96" fmla="*/ 48 w 59"/>
              <a:gd name="T97" fmla="*/ 4 h 49"/>
              <a:gd name="T98" fmla="*/ 56 w 59"/>
              <a:gd name="T99" fmla="*/ 1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4" y="6"/>
                  <a:pt x="53" y="5"/>
                </a:cubicBezTo>
                <a:cubicBezTo>
                  <a:pt x="52" y="4"/>
                  <a:pt x="51" y="4"/>
                  <a:pt x="51" y="3"/>
                </a:cubicBezTo>
                <a:cubicBezTo>
                  <a:pt x="50" y="3"/>
                  <a:pt x="49" y="3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4"/>
                  <a:pt x="46" y="4"/>
                </a:cubicBezTo>
                <a:cubicBezTo>
                  <a:pt x="44" y="4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1" y="1"/>
                </a:cubicBezTo>
                <a:cubicBezTo>
                  <a:pt x="41" y="1"/>
                  <a:pt x="40" y="2"/>
                  <a:pt x="40" y="2"/>
                </a:cubicBezTo>
                <a:cubicBezTo>
                  <a:pt x="39" y="2"/>
                  <a:pt x="38" y="1"/>
                  <a:pt x="37" y="0"/>
                </a:cubicBezTo>
                <a:cubicBezTo>
                  <a:pt x="37" y="0"/>
                  <a:pt x="37" y="0"/>
                  <a:pt x="36" y="0"/>
                </a:cubicBezTo>
                <a:cubicBezTo>
                  <a:pt x="36" y="0"/>
                  <a:pt x="36" y="1"/>
                  <a:pt x="35" y="1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6"/>
                  <a:pt x="31" y="6"/>
                  <a:pt x="30" y="6"/>
                </a:cubicBezTo>
                <a:cubicBezTo>
                  <a:pt x="29" y="6"/>
                  <a:pt x="28" y="6"/>
                  <a:pt x="27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9"/>
                </a:cubicBezTo>
                <a:cubicBezTo>
                  <a:pt x="16" y="9"/>
                  <a:pt x="16" y="9"/>
                  <a:pt x="16" y="10"/>
                </a:cubicBezTo>
                <a:cubicBezTo>
                  <a:pt x="17" y="10"/>
                  <a:pt x="17" y="10"/>
                  <a:pt x="17" y="11"/>
                </a:cubicBezTo>
                <a:cubicBezTo>
                  <a:pt x="17" y="12"/>
                  <a:pt x="16" y="13"/>
                  <a:pt x="16" y="14"/>
                </a:cubicBezTo>
                <a:cubicBezTo>
                  <a:pt x="15" y="14"/>
                  <a:pt x="14" y="15"/>
                  <a:pt x="13" y="15"/>
                </a:cubicBezTo>
                <a:cubicBezTo>
                  <a:pt x="12" y="15"/>
                  <a:pt x="10" y="13"/>
                  <a:pt x="10" y="12"/>
                </a:cubicBezTo>
                <a:cubicBezTo>
                  <a:pt x="10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8" y="12"/>
                  <a:pt x="7" y="13"/>
                  <a:pt x="6" y="13"/>
                </a:cubicBezTo>
                <a:cubicBezTo>
                  <a:pt x="5" y="13"/>
                  <a:pt x="5" y="13"/>
                  <a:pt x="4" y="13"/>
                </a:cubicBezTo>
                <a:cubicBezTo>
                  <a:pt x="4" y="12"/>
                  <a:pt x="3" y="12"/>
                  <a:pt x="3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1" y="15"/>
                </a:cubicBezTo>
                <a:cubicBezTo>
                  <a:pt x="1" y="15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3" y="15"/>
                  <a:pt x="4" y="15"/>
                  <a:pt x="5" y="15"/>
                </a:cubicBezTo>
                <a:cubicBezTo>
                  <a:pt x="6" y="15"/>
                  <a:pt x="8" y="17"/>
                  <a:pt x="8" y="18"/>
                </a:cubicBezTo>
                <a:cubicBezTo>
                  <a:pt x="8" y="20"/>
                  <a:pt x="6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6"/>
                  <a:pt x="3" y="27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9" y="43"/>
                  <a:pt x="11" y="36"/>
                </a:cubicBezTo>
                <a:cubicBezTo>
                  <a:pt x="11" y="35"/>
                  <a:pt x="11" y="35"/>
                  <a:pt x="10" y="35"/>
                </a:cubicBezTo>
                <a:cubicBezTo>
                  <a:pt x="8" y="33"/>
                  <a:pt x="8" y="31"/>
                  <a:pt x="8" y="29"/>
                </a:cubicBezTo>
                <a:cubicBezTo>
                  <a:pt x="8" y="28"/>
                  <a:pt x="8" y="27"/>
                  <a:pt x="8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8"/>
                  <a:pt x="11" y="28"/>
                  <a:pt x="13" y="28"/>
                </a:cubicBezTo>
                <a:cubicBezTo>
                  <a:pt x="15" y="28"/>
                  <a:pt x="18" y="28"/>
                  <a:pt x="20" y="27"/>
                </a:cubicBezTo>
                <a:cubicBezTo>
                  <a:pt x="23" y="26"/>
                  <a:pt x="25" y="24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0" y="14"/>
                  <a:pt x="43" y="12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7" y="11"/>
                  <a:pt x="48" y="13"/>
                  <a:pt x="48" y="16"/>
                </a:cubicBezTo>
                <a:cubicBezTo>
                  <a:pt x="48" y="19"/>
                  <a:pt x="47" y="22"/>
                  <a:pt x="45" y="27"/>
                </a:cubicBezTo>
                <a:cubicBezTo>
                  <a:pt x="45" y="27"/>
                  <a:pt x="45" y="28"/>
                  <a:pt x="45" y="28"/>
                </a:cubicBezTo>
                <a:cubicBezTo>
                  <a:pt x="45" y="28"/>
                  <a:pt x="45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50" y="28"/>
                  <a:pt x="52" y="27"/>
                </a:cubicBezTo>
                <a:cubicBezTo>
                  <a:pt x="54" y="26"/>
                  <a:pt x="57" y="24"/>
                  <a:pt x="58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6" y="11"/>
                  <a:pt x="56" y="11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7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2"/>
                  <a:pt x="48" y="10"/>
                  <a:pt x="47" y="8"/>
                </a:cubicBezTo>
                <a:cubicBezTo>
                  <a:pt x="46" y="7"/>
                  <a:pt x="45" y="6"/>
                  <a:pt x="44" y="6"/>
                </a:cubicBezTo>
                <a:cubicBezTo>
                  <a:pt x="44" y="6"/>
                  <a:pt x="44" y="7"/>
                  <a:pt x="43" y="7"/>
                </a:cubicBezTo>
                <a:cubicBezTo>
                  <a:pt x="42" y="11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7"/>
                  <a:pt x="13" y="27"/>
                </a:cubicBezTo>
                <a:cubicBezTo>
                  <a:pt x="11" y="27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8"/>
                  <a:pt x="6" y="29"/>
                </a:cubicBezTo>
                <a:cubicBezTo>
                  <a:pt x="6" y="31"/>
                  <a:pt x="7" y="34"/>
                  <a:pt x="9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7" y="42"/>
                  <a:pt x="5" y="44"/>
                </a:cubicBezTo>
                <a:cubicBezTo>
                  <a:pt x="5" y="45"/>
                  <a:pt x="4" y="46"/>
                  <a:pt x="4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2" y="39"/>
                  <a:pt x="2" y="36"/>
                  <a:pt x="2" y="34"/>
                </a:cubicBezTo>
                <a:cubicBezTo>
                  <a:pt x="2" y="31"/>
                  <a:pt x="2" y="29"/>
                  <a:pt x="2" y="29"/>
                </a:cubicBezTo>
                <a:cubicBezTo>
                  <a:pt x="1" y="28"/>
                  <a:pt x="1" y="28"/>
                  <a:pt x="1" y="28"/>
                </a:cubicBezTo>
                <a:cubicBezTo>
                  <a:pt x="2" y="29"/>
                  <a:pt x="2" y="29"/>
                  <a:pt x="2" y="29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9" y="21"/>
                  <a:pt x="9" y="18"/>
                </a:cubicBezTo>
                <a:cubicBezTo>
                  <a:pt x="9" y="16"/>
                  <a:pt x="7" y="13"/>
                  <a:pt x="5" y="13"/>
                </a:cubicBezTo>
                <a:cubicBezTo>
                  <a:pt x="4" y="13"/>
                  <a:pt x="2" y="14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5"/>
                  <a:pt x="11" y="16"/>
                  <a:pt x="13" y="16"/>
                </a:cubicBezTo>
                <a:cubicBezTo>
                  <a:pt x="16" y="16"/>
                  <a:pt x="19" y="14"/>
                  <a:pt x="19" y="11"/>
                </a:cubicBezTo>
                <a:cubicBezTo>
                  <a:pt x="19" y="10"/>
                  <a:pt x="18" y="9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9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7"/>
                  <a:pt x="28" y="8"/>
                  <a:pt x="30" y="8"/>
                </a:cubicBezTo>
                <a:cubicBezTo>
                  <a:pt x="33" y="8"/>
                  <a:pt x="36" y="5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3"/>
                  <a:pt x="40" y="3"/>
                </a:cubicBezTo>
                <a:cubicBezTo>
                  <a:pt x="41" y="3"/>
                  <a:pt x="42" y="3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4"/>
                  <a:pt x="44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6" name="Freeform 352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49 w 59"/>
              <a:gd name="T1" fmla="*/ 2 h 49"/>
              <a:gd name="T2" fmla="*/ 46 w 59"/>
              <a:gd name="T3" fmla="*/ 3 h 49"/>
              <a:gd name="T4" fmla="*/ 34 w 59"/>
              <a:gd name="T5" fmla="*/ 2 h 49"/>
              <a:gd name="T6" fmla="*/ 26 w 59"/>
              <a:gd name="T7" fmla="*/ 4 h 49"/>
              <a:gd name="T8" fmla="*/ 17 w 59"/>
              <a:gd name="T9" fmla="*/ 8 h 49"/>
              <a:gd name="T10" fmla="*/ 4 w 59"/>
              <a:gd name="T11" fmla="*/ 12 h 49"/>
              <a:gd name="T12" fmla="*/ 2 w 59"/>
              <a:gd name="T13" fmla="*/ 16 h 49"/>
              <a:gd name="T14" fmla="*/ 5 w 59"/>
              <a:gd name="T15" fmla="*/ 21 h 49"/>
              <a:gd name="T16" fmla="*/ 5 w 59"/>
              <a:gd name="T17" fmla="*/ 49 h 49"/>
              <a:gd name="T18" fmla="*/ 8 w 59"/>
              <a:gd name="T19" fmla="*/ 29 h 49"/>
              <a:gd name="T20" fmla="*/ 9 w 59"/>
              <a:gd name="T21" fmla="*/ 28 h 49"/>
              <a:gd name="T22" fmla="*/ 44 w 59"/>
              <a:gd name="T23" fmla="*/ 7 h 49"/>
              <a:gd name="T24" fmla="*/ 43 w 59"/>
              <a:gd name="T25" fmla="*/ 8 h 49"/>
              <a:gd name="T26" fmla="*/ 59 w 59"/>
              <a:gd name="T27" fmla="*/ 16 h 49"/>
              <a:gd name="T28" fmla="*/ 46 w 59"/>
              <a:gd name="T29" fmla="*/ 26 h 49"/>
              <a:gd name="T30" fmla="*/ 45 w 59"/>
              <a:gd name="T31" fmla="*/ 6 h 49"/>
              <a:gd name="T32" fmla="*/ 7 w 59"/>
              <a:gd name="T33" fmla="*/ 25 h 49"/>
              <a:gd name="T34" fmla="*/ 9 w 59"/>
              <a:gd name="T35" fmla="*/ 35 h 49"/>
              <a:gd name="T36" fmla="*/ 3 w 59"/>
              <a:gd name="T37" fmla="*/ 41 h 49"/>
              <a:gd name="T38" fmla="*/ 4 w 59"/>
              <a:gd name="T39" fmla="*/ 22 h 49"/>
              <a:gd name="T40" fmla="*/ 3 w 59"/>
              <a:gd name="T41" fmla="*/ 15 h 49"/>
              <a:gd name="T42" fmla="*/ 3 w 59"/>
              <a:gd name="T43" fmla="*/ 15 h 49"/>
              <a:gd name="T44" fmla="*/ 9 w 59"/>
              <a:gd name="T45" fmla="*/ 12 h 49"/>
              <a:gd name="T46" fmla="*/ 18 w 59"/>
              <a:gd name="T47" fmla="*/ 10 h 49"/>
              <a:gd name="T48" fmla="*/ 26 w 59"/>
              <a:gd name="T49" fmla="*/ 5 h 49"/>
              <a:gd name="T50" fmla="*/ 35 w 59"/>
              <a:gd name="T51" fmla="*/ 1 h 49"/>
              <a:gd name="T52" fmla="*/ 43 w 59"/>
              <a:gd name="T53" fmla="*/ 3 h 49"/>
              <a:gd name="T54" fmla="*/ 49 w 59"/>
              <a:gd name="T55" fmla="*/ 3 h 49"/>
              <a:gd name="T56" fmla="*/ 56 w 59"/>
              <a:gd name="T57" fmla="*/ 10 h 49"/>
              <a:gd name="T58" fmla="*/ 49 w 59"/>
              <a:gd name="T59" fmla="*/ 4 h 49"/>
              <a:gd name="T60" fmla="*/ 42 w 59"/>
              <a:gd name="T61" fmla="*/ 2 h 49"/>
              <a:gd name="T62" fmla="*/ 36 w 59"/>
              <a:gd name="T63" fmla="*/ 2 h 49"/>
              <a:gd name="T64" fmla="*/ 26 w 59"/>
              <a:gd name="T65" fmla="*/ 6 h 49"/>
              <a:gd name="T66" fmla="*/ 21 w 59"/>
              <a:gd name="T67" fmla="*/ 8 h 49"/>
              <a:gd name="T68" fmla="*/ 8 w 59"/>
              <a:gd name="T69" fmla="*/ 12 h 49"/>
              <a:gd name="T70" fmla="*/ 3 w 59"/>
              <a:gd name="T71" fmla="*/ 14 h 49"/>
              <a:gd name="T72" fmla="*/ 3 w 59"/>
              <a:gd name="T73" fmla="*/ 15 h 49"/>
              <a:gd name="T74" fmla="*/ 5 w 59"/>
              <a:gd name="T75" fmla="*/ 23 h 49"/>
              <a:gd name="T76" fmla="*/ 2 w 59"/>
              <a:gd name="T77" fmla="*/ 28 h 49"/>
              <a:gd name="T78" fmla="*/ 3 w 59"/>
              <a:gd name="T79" fmla="*/ 48 h 49"/>
              <a:gd name="T80" fmla="*/ 6 w 59"/>
              <a:gd name="T81" fmla="*/ 27 h 49"/>
              <a:gd name="T82" fmla="*/ 26 w 59"/>
              <a:gd name="T83" fmla="*/ 20 h 49"/>
              <a:gd name="T84" fmla="*/ 46 w 59"/>
              <a:gd name="T85" fmla="*/ 26 h 49"/>
              <a:gd name="T86" fmla="*/ 46 w 59"/>
              <a:gd name="T87" fmla="*/ 27 h 49"/>
              <a:gd name="T88" fmla="*/ 52 w 59"/>
              <a:gd name="T89" fmla="*/ 27 h 49"/>
              <a:gd name="T90" fmla="*/ 45 w 59"/>
              <a:gd name="T91" fmla="*/ 27 h 49"/>
              <a:gd name="T92" fmla="*/ 44 w 59"/>
              <a:gd name="T93" fmla="*/ 8 h 49"/>
              <a:gd name="T94" fmla="*/ 27 w 59"/>
              <a:gd name="T95" fmla="*/ 22 h 49"/>
              <a:gd name="T96" fmla="*/ 7 w 59"/>
              <a:gd name="T97" fmla="*/ 28 h 49"/>
              <a:gd name="T98" fmla="*/ 5 w 59"/>
              <a:gd name="T99" fmla="*/ 48 h 49"/>
              <a:gd name="T100" fmla="*/ 4 w 59"/>
              <a:gd name="T101" fmla="*/ 22 h 49"/>
              <a:gd name="T102" fmla="*/ 5 w 59"/>
              <a:gd name="T103" fmla="*/ 21 h 49"/>
              <a:gd name="T104" fmla="*/ 2 w 59"/>
              <a:gd name="T105" fmla="*/ 14 h 49"/>
              <a:gd name="T106" fmla="*/ 17 w 59"/>
              <a:gd name="T107" fmla="*/ 9 h 49"/>
              <a:gd name="T108" fmla="*/ 26 w 59"/>
              <a:gd name="T109" fmla="*/ 5 h 49"/>
              <a:gd name="T110" fmla="*/ 35 w 59"/>
              <a:gd name="T111" fmla="*/ 2 h 49"/>
              <a:gd name="T112" fmla="*/ 42 w 59"/>
              <a:gd name="T113" fmla="*/ 1 h 49"/>
              <a:gd name="T114" fmla="*/ 48 w 59"/>
              <a:gd name="T115" fmla="*/ 3 h 49"/>
              <a:gd name="T116" fmla="*/ 49 w 59"/>
              <a:gd name="T117" fmla="*/ 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5" y="6"/>
                  <a:pt x="53" y="5"/>
                </a:cubicBezTo>
                <a:cubicBezTo>
                  <a:pt x="52" y="4"/>
                  <a:pt x="52" y="4"/>
                  <a:pt x="51" y="3"/>
                </a:cubicBezTo>
                <a:cubicBezTo>
                  <a:pt x="50" y="3"/>
                  <a:pt x="50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6" y="3"/>
                  <a:pt x="46" y="3"/>
                </a:cubicBezTo>
                <a:cubicBezTo>
                  <a:pt x="44" y="3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0" y="1"/>
                  <a:pt x="40" y="1"/>
                </a:cubicBezTo>
                <a:cubicBezTo>
                  <a:pt x="39" y="1"/>
                  <a:pt x="38" y="1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5" y="0"/>
                  <a:pt x="35" y="0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5"/>
                  <a:pt x="31" y="6"/>
                  <a:pt x="30" y="6"/>
                </a:cubicBezTo>
                <a:cubicBezTo>
                  <a:pt x="29" y="6"/>
                  <a:pt x="28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4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7" y="11"/>
                  <a:pt x="17" y="11"/>
                </a:cubicBezTo>
                <a:cubicBezTo>
                  <a:pt x="17" y="12"/>
                  <a:pt x="16" y="13"/>
                  <a:pt x="16" y="13"/>
                </a:cubicBezTo>
                <a:cubicBezTo>
                  <a:pt x="15" y="14"/>
                  <a:pt x="14" y="14"/>
                  <a:pt x="13" y="14"/>
                </a:cubicBezTo>
                <a:cubicBezTo>
                  <a:pt x="12" y="14"/>
                  <a:pt x="10" y="13"/>
                  <a:pt x="10" y="12"/>
                </a:cubicBezTo>
                <a:cubicBezTo>
                  <a:pt x="10" y="11"/>
                  <a:pt x="10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7" y="12"/>
                  <a:pt x="7" y="13"/>
                  <a:pt x="6" y="13"/>
                </a:cubicBezTo>
                <a:cubicBezTo>
                  <a:pt x="5" y="13"/>
                  <a:pt x="5" y="13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1" y="14"/>
                  <a:pt x="1" y="14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4" y="16"/>
                  <a:pt x="5" y="16"/>
                </a:cubicBezTo>
                <a:cubicBezTo>
                  <a:pt x="6" y="16"/>
                  <a:pt x="7" y="17"/>
                  <a:pt x="7" y="18"/>
                </a:cubicBezTo>
                <a:cubicBezTo>
                  <a:pt x="7" y="20"/>
                  <a:pt x="6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6"/>
                  <a:pt x="3" y="27"/>
                  <a:pt x="1" y="27"/>
                </a:cubicBezTo>
                <a:cubicBezTo>
                  <a:pt x="1" y="27"/>
                  <a:pt x="0" y="28"/>
                  <a:pt x="0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9" y="43"/>
                  <a:pt x="11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9" y="33"/>
                  <a:pt x="8" y="31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8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8"/>
                  <a:pt x="6" y="28"/>
                  <a:pt x="6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9"/>
                  <a:pt x="11" y="29"/>
                  <a:pt x="13" y="29"/>
                </a:cubicBezTo>
                <a:cubicBezTo>
                  <a:pt x="15" y="29"/>
                  <a:pt x="18" y="28"/>
                  <a:pt x="20" y="27"/>
                </a:cubicBezTo>
                <a:cubicBezTo>
                  <a:pt x="23" y="26"/>
                  <a:pt x="25" y="24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1" y="15"/>
                  <a:pt x="43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6" y="11"/>
                  <a:pt x="47" y="13"/>
                  <a:pt x="47" y="16"/>
                </a:cubicBezTo>
                <a:cubicBezTo>
                  <a:pt x="47" y="18"/>
                  <a:pt x="47" y="22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9"/>
                  <a:pt x="46" y="29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29"/>
                  <a:pt x="50" y="28"/>
                  <a:pt x="52" y="27"/>
                </a:cubicBezTo>
                <a:cubicBezTo>
                  <a:pt x="55" y="26"/>
                  <a:pt x="57" y="24"/>
                  <a:pt x="59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6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6"/>
                  <a:pt x="50" y="16"/>
                  <a:pt x="50" y="16"/>
                </a:cubicBezTo>
                <a:cubicBezTo>
                  <a:pt x="50" y="12"/>
                  <a:pt x="49" y="10"/>
                  <a:pt x="47" y="8"/>
                </a:cubicBezTo>
                <a:cubicBezTo>
                  <a:pt x="46" y="7"/>
                  <a:pt x="45" y="6"/>
                  <a:pt x="45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6"/>
                  <a:pt x="43" y="6"/>
                  <a:pt x="43" y="7"/>
                </a:cubicBezTo>
                <a:cubicBezTo>
                  <a:pt x="41" y="10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6"/>
                  <a:pt x="13" y="26"/>
                </a:cubicBezTo>
                <a:cubicBezTo>
                  <a:pt x="12" y="26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5" y="28"/>
                  <a:pt x="5" y="29"/>
                </a:cubicBezTo>
                <a:cubicBezTo>
                  <a:pt x="5" y="31"/>
                  <a:pt x="7" y="34"/>
                  <a:pt x="9" y="36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6"/>
                  <a:pt x="10" y="36"/>
                  <a:pt x="10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6" y="42"/>
                  <a:pt x="5" y="44"/>
                </a:cubicBezTo>
                <a:cubicBezTo>
                  <a:pt x="4" y="45"/>
                  <a:pt x="4" y="46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9"/>
                  <a:pt x="4" y="49"/>
                  <a:pt x="4" y="49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3" y="39"/>
                  <a:pt x="2" y="36"/>
                  <a:pt x="2" y="34"/>
                </a:cubicBezTo>
                <a:cubicBezTo>
                  <a:pt x="2" y="31"/>
                  <a:pt x="3" y="29"/>
                  <a:pt x="3" y="29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1" y="30"/>
                  <a:pt x="1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10" y="21"/>
                  <a:pt x="10" y="18"/>
                </a:cubicBezTo>
                <a:cubicBezTo>
                  <a:pt x="10" y="15"/>
                  <a:pt x="7" y="13"/>
                  <a:pt x="5" y="13"/>
                </a:cubicBezTo>
                <a:cubicBezTo>
                  <a:pt x="3" y="13"/>
                  <a:pt x="2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5"/>
                  <a:pt x="11" y="17"/>
                  <a:pt x="13" y="17"/>
                </a:cubicBezTo>
                <a:cubicBezTo>
                  <a:pt x="16" y="17"/>
                  <a:pt x="19" y="14"/>
                  <a:pt x="19" y="11"/>
                </a:cubicBezTo>
                <a:cubicBezTo>
                  <a:pt x="19" y="10"/>
                  <a:pt x="19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10"/>
                  <a:pt x="22" y="9"/>
                </a:cubicBezTo>
                <a:cubicBezTo>
                  <a:pt x="22" y="8"/>
                  <a:pt x="22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8"/>
                  <a:pt x="28" y="8"/>
                  <a:pt x="30" y="8"/>
                </a:cubicBezTo>
                <a:cubicBezTo>
                  <a:pt x="34" y="8"/>
                  <a:pt x="37" y="5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7" y="2"/>
                  <a:pt x="37" y="2"/>
                </a:cubicBezTo>
                <a:cubicBezTo>
                  <a:pt x="38" y="2"/>
                  <a:pt x="38" y="2"/>
                  <a:pt x="38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4"/>
                  <a:pt x="40" y="4"/>
                </a:cubicBezTo>
                <a:cubicBezTo>
                  <a:pt x="41" y="4"/>
                  <a:pt x="42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4"/>
                  <a:pt x="43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9" y="5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4" y="8"/>
                  <a:pt x="52" y="6"/>
                  <a:pt x="50" y="5"/>
                </a:cubicBezTo>
                <a:cubicBezTo>
                  <a:pt x="49" y="4"/>
                  <a:pt x="49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5"/>
                  <a:pt x="47" y="5"/>
                  <a:pt x="46" y="5"/>
                </a:cubicBezTo>
                <a:cubicBezTo>
                  <a:pt x="44" y="5"/>
                  <a:pt x="42" y="4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1" y="3"/>
                  <a:pt x="40" y="3"/>
                </a:cubicBezTo>
                <a:cubicBezTo>
                  <a:pt x="38" y="3"/>
                  <a:pt x="37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6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5"/>
                  <a:pt x="33" y="8"/>
                  <a:pt x="30" y="8"/>
                </a:cubicBezTo>
                <a:cubicBezTo>
                  <a:pt x="28" y="8"/>
                  <a:pt x="27" y="7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7"/>
                  <a:pt x="24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9"/>
                  <a:pt x="19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8" y="10"/>
                  <a:pt x="18" y="11"/>
                </a:cubicBezTo>
                <a:cubicBezTo>
                  <a:pt x="18" y="14"/>
                  <a:pt x="16" y="16"/>
                  <a:pt x="13" y="16"/>
                </a:cubicBezTo>
                <a:cubicBezTo>
                  <a:pt x="11" y="16"/>
                  <a:pt x="9" y="14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4"/>
                  <a:pt x="7" y="14"/>
                  <a:pt x="6" y="14"/>
                </a:cubicBezTo>
                <a:cubicBezTo>
                  <a:pt x="5" y="14"/>
                  <a:pt x="4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4"/>
                  <a:pt x="4" y="14"/>
                  <a:pt x="5" y="14"/>
                </a:cubicBezTo>
                <a:cubicBezTo>
                  <a:pt x="7" y="14"/>
                  <a:pt x="9" y="16"/>
                  <a:pt x="9" y="18"/>
                </a:cubicBezTo>
                <a:cubicBezTo>
                  <a:pt x="9" y="21"/>
                  <a:pt x="7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6" y="23"/>
                  <a:pt x="6" y="24"/>
                </a:cubicBezTo>
                <a:cubicBezTo>
                  <a:pt x="6" y="27"/>
                  <a:pt x="4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9"/>
                  <a:pt x="2" y="31"/>
                  <a:pt x="2" y="34"/>
                </a:cubicBezTo>
                <a:cubicBezTo>
                  <a:pt x="2" y="36"/>
                  <a:pt x="2" y="39"/>
                  <a:pt x="2" y="41"/>
                </a:cubicBezTo>
                <a:cubicBezTo>
                  <a:pt x="3" y="44"/>
                  <a:pt x="3" y="46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6"/>
                  <a:pt x="5" y="45"/>
                  <a:pt x="6" y="44"/>
                </a:cubicBezTo>
                <a:cubicBezTo>
                  <a:pt x="7" y="42"/>
                  <a:pt x="8" y="39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7" y="34"/>
                  <a:pt x="6" y="31"/>
                  <a:pt x="6" y="29"/>
                </a:cubicBezTo>
                <a:cubicBezTo>
                  <a:pt x="6" y="28"/>
                  <a:pt x="6" y="27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6"/>
                  <a:pt x="8" y="26"/>
                  <a:pt x="9" y="27"/>
                </a:cubicBezTo>
                <a:cubicBezTo>
                  <a:pt x="10" y="27"/>
                  <a:pt x="11" y="27"/>
                  <a:pt x="13" y="27"/>
                </a:cubicBezTo>
                <a:cubicBezTo>
                  <a:pt x="15" y="27"/>
                  <a:pt x="17" y="27"/>
                  <a:pt x="20" y="26"/>
                </a:cubicBezTo>
                <a:cubicBezTo>
                  <a:pt x="22" y="25"/>
                  <a:pt x="24" y="23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30" y="19"/>
                  <a:pt x="33" y="17"/>
                  <a:pt x="36" y="15"/>
                </a:cubicBezTo>
                <a:cubicBezTo>
                  <a:pt x="39" y="13"/>
                  <a:pt x="42" y="11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6" y="7"/>
                  <a:pt x="47" y="9"/>
                </a:cubicBezTo>
                <a:cubicBezTo>
                  <a:pt x="48" y="10"/>
                  <a:pt x="49" y="12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9"/>
                  <a:pt x="48" y="23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7"/>
                  <a:pt x="49" y="27"/>
                  <a:pt x="51" y="26"/>
                </a:cubicBezTo>
                <a:cubicBezTo>
                  <a:pt x="54" y="25"/>
                  <a:pt x="56" y="23"/>
                  <a:pt x="57" y="20"/>
                </a:cubicBezTo>
                <a:cubicBezTo>
                  <a:pt x="57" y="19"/>
                  <a:pt x="57" y="18"/>
                  <a:pt x="57" y="16"/>
                </a:cubicBezTo>
                <a:cubicBezTo>
                  <a:pt x="57" y="14"/>
                  <a:pt x="57" y="13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8" y="12"/>
                  <a:pt x="59" y="14"/>
                  <a:pt x="59" y="16"/>
                </a:cubicBezTo>
                <a:cubicBezTo>
                  <a:pt x="59" y="18"/>
                  <a:pt x="58" y="19"/>
                  <a:pt x="58" y="20"/>
                </a:cubicBezTo>
                <a:cubicBezTo>
                  <a:pt x="57" y="24"/>
                  <a:pt x="54" y="26"/>
                  <a:pt x="52" y="27"/>
                </a:cubicBezTo>
                <a:cubicBezTo>
                  <a:pt x="50" y="28"/>
                  <a:pt x="47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7" y="22"/>
                  <a:pt x="48" y="19"/>
                  <a:pt x="48" y="16"/>
                </a:cubicBezTo>
                <a:cubicBezTo>
                  <a:pt x="48" y="13"/>
                  <a:pt x="47" y="11"/>
                  <a:pt x="46" y="9"/>
                </a:cubicBezTo>
                <a:cubicBezTo>
                  <a:pt x="45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12"/>
                  <a:pt x="40" y="14"/>
                  <a:pt x="37" y="16"/>
                </a:cubicBezTo>
                <a:cubicBezTo>
                  <a:pt x="34" y="18"/>
                  <a:pt x="30" y="20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5" y="24"/>
                  <a:pt x="23" y="26"/>
                  <a:pt x="20" y="27"/>
                </a:cubicBezTo>
                <a:cubicBezTo>
                  <a:pt x="18" y="28"/>
                  <a:pt x="15" y="28"/>
                  <a:pt x="13" y="28"/>
                </a:cubicBezTo>
                <a:cubicBezTo>
                  <a:pt x="11" y="28"/>
                  <a:pt x="10" y="28"/>
                  <a:pt x="9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7" y="27"/>
                  <a:pt x="7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7"/>
                  <a:pt x="7" y="28"/>
                  <a:pt x="7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1"/>
                  <a:pt x="8" y="33"/>
                  <a:pt x="10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9"/>
                  <a:pt x="8" y="43"/>
                  <a:pt x="7" y="45"/>
                </a:cubicBezTo>
                <a:cubicBezTo>
                  <a:pt x="6" y="46"/>
                  <a:pt x="5" y="47"/>
                  <a:pt x="5" y="48"/>
                </a:cubicBezTo>
                <a:cubicBezTo>
                  <a:pt x="4" y="48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2" y="47"/>
                  <a:pt x="2" y="44"/>
                  <a:pt x="1" y="42"/>
                </a:cubicBezTo>
                <a:cubicBezTo>
                  <a:pt x="1" y="39"/>
                  <a:pt x="1" y="36"/>
                  <a:pt x="1" y="34"/>
                </a:cubicBezTo>
                <a:cubicBezTo>
                  <a:pt x="1" y="31"/>
                  <a:pt x="1" y="29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5" y="26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3"/>
                  <a:pt x="4" y="23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8" y="20"/>
                  <a:pt x="8" y="18"/>
                </a:cubicBezTo>
                <a:cubicBezTo>
                  <a:pt x="8" y="16"/>
                  <a:pt x="6" y="15"/>
                  <a:pt x="5" y="15"/>
                </a:cubicBezTo>
                <a:cubicBezTo>
                  <a:pt x="4" y="15"/>
                  <a:pt x="3" y="15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5" y="13"/>
                  <a:pt x="6" y="13"/>
                </a:cubicBezTo>
                <a:cubicBezTo>
                  <a:pt x="7" y="13"/>
                  <a:pt x="8" y="13"/>
                  <a:pt x="8" y="12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4"/>
                  <a:pt x="11" y="15"/>
                  <a:pt x="13" y="15"/>
                </a:cubicBezTo>
                <a:cubicBezTo>
                  <a:pt x="14" y="15"/>
                  <a:pt x="15" y="14"/>
                  <a:pt x="16" y="14"/>
                </a:cubicBezTo>
                <a:cubicBezTo>
                  <a:pt x="17" y="13"/>
                  <a:pt x="17" y="12"/>
                  <a:pt x="17" y="11"/>
                </a:cubicBezTo>
                <a:cubicBezTo>
                  <a:pt x="17" y="10"/>
                  <a:pt x="17" y="10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9"/>
                  <a:pt x="20" y="8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3" y="7"/>
                  <a:pt x="25" y="6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6"/>
                  <a:pt x="29" y="7"/>
                  <a:pt x="30" y="7"/>
                </a:cubicBezTo>
                <a:cubicBezTo>
                  <a:pt x="31" y="7"/>
                  <a:pt x="32" y="6"/>
                  <a:pt x="33" y="5"/>
                </a:cubicBezTo>
                <a:cubicBezTo>
                  <a:pt x="34" y="4"/>
                  <a:pt x="35" y="3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1"/>
                  <a:pt x="37" y="1"/>
                  <a:pt x="37" y="1"/>
                </a:cubicBezTo>
                <a:cubicBezTo>
                  <a:pt x="38" y="1"/>
                  <a:pt x="39" y="2"/>
                  <a:pt x="40" y="2"/>
                </a:cubicBezTo>
                <a:cubicBezTo>
                  <a:pt x="40" y="2"/>
                  <a:pt x="41" y="2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3"/>
                  <a:pt x="44" y="4"/>
                  <a:pt x="46" y="4"/>
                </a:cubicBezTo>
                <a:cubicBezTo>
                  <a:pt x="47" y="4"/>
                  <a:pt x="47" y="4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4"/>
                  <a:pt x="52" y="5"/>
                  <a:pt x="53" y="5"/>
                </a:cubicBezTo>
                <a:cubicBezTo>
                  <a:pt x="54" y="6"/>
                  <a:pt x="56" y="8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7" name="Freeform 353"/>
          <p:cNvSpPr>
            <a:spLocks/>
          </p:cNvSpPr>
          <p:nvPr/>
        </p:nvSpPr>
        <p:spPr bwMode="auto">
          <a:xfrm>
            <a:off x="9082088" y="6180138"/>
            <a:ext cx="34925" cy="30162"/>
          </a:xfrm>
          <a:custGeom>
            <a:avLst/>
            <a:gdLst>
              <a:gd name="T0" fmla="*/ 2 w 7"/>
              <a:gd name="T1" fmla="*/ 5 h 6"/>
              <a:gd name="T2" fmla="*/ 2 w 7"/>
              <a:gd name="T3" fmla="*/ 6 h 6"/>
              <a:gd name="T4" fmla="*/ 4 w 7"/>
              <a:gd name="T5" fmla="*/ 6 h 6"/>
              <a:gd name="T6" fmla="*/ 5 w 7"/>
              <a:gd name="T7" fmla="*/ 6 h 6"/>
              <a:gd name="T8" fmla="*/ 5 w 7"/>
              <a:gd name="T9" fmla="*/ 5 h 6"/>
              <a:gd name="T10" fmla="*/ 6 w 7"/>
              <a:gd name="T11" fmla="*/ 3 h 6"/>
              <a:gd name="T12" fmla="*/ 7 w 7"/>
              <a:gd name="T13" fmla="*/ 2 h 6"/>
              <a:gd name="T14" fmla="*/ 6 w 7"/>
              <a:gd name="T15" fmla="*/ 1 h 6"/>
              <a:gd name="T16" fmla="*/ 1 w 7"/>
              <a:gd name="T17" fmla="*/ 0 h 6"/>
              <a:gd name="T18" fmla="*/ 0 w 7"/>
              <a:gd name="T19" fmla="*/ 0 h 6"/>
              <a:gd name="T20" fmla="*/ 0 w 7"/>
              <a:gd name="T21" fmla="*/ 2 h 6"/>
              <a:gd name="T22" fmla="*/ 1 w 7"/>
              <a:gd name="T23" fmla="*/ 5 h 6"/>
              <a:gd name="T24" fmla="*/ 2 w 7"/>
              <a:gd name="T25" fmla="*/ 6 h 6"/>
              <a:gd name="T26" fmla="*/ 2 w 7"/>
              <a:gd name="T27" fmla="*/ 6 h 6"/>
              <a:gd name="T28" fmla="*/ 2 w 7"/>
              <a:gd name="T29" fmla="*/ 5 h 6"/>
              <a:gd name="T30" fmla="*/ 3 w 7"/>
              <a:gd name="T31" fmla="*/ 5 h 6"/>
              <a:gd name="T32" fmla="*/ 1 w 7"/>
              <a:gd name="T33" fmla="*/ 0 h 6"/>
              <a:gd name="T34" fmla="*/ 1 w 7"/>
              <a:gd name="T35" fmla="*/ 1 h 6"/>
              <a:gd name="T36" fmla="*/ 0 w 7"/>
              <a:gd name="T37" fmla="*/ 2 h 6"/>
              <a:gd name="T38" fmla="*/ 5 w 7"/>
              <a:gd name="T39" fmla="*/ 3 h 6"/>
              <a:gd name="T40" fmla="*/ 6 w 7"/>
              <a:gd name="T41" fmla="*/ 2 h 6"/>
              <a:gd name="T42" fmla="*/ 5 w 7"/>
              <a:gd name="T43" fmla="*/ 2 h 6"/>
              <a:gd name="T44" fmla="*/ 3 w 7"/>
              <a:gd name="T45" fmla="*/ 5 h 6"/>
              <a:gd name="T46" fmla="*/ 4 w 7"/>
              <a:gd name="T47" fmla="*/ 5 h 6"/>
              <a:gd name="T48" fmla="*/ 4 w 7"/>
              <a:gd name="T49" fmla="*/ 4 h 6"/>
              <a:gd name="T50" fmla="*/ 2 w 7"/>
              <a:gd name="T51" fmla="*/ 4 h 6"/>
              <a:gd name="T52" fmla="*/ 2 w 7"/>
              <a:gd name="T53" fmla="*/ 5 h 6"/>
              <a:gd name="T54" fmla="*/ 3 w 7"/>
              <a:gd name="T55" fmla="*/ 5 h 6"/>
              <a:gd name="T56" fmla="*/ 2 w 7"/>
              <a:gd name="T5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" h="6"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4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5"/>
                </a:cubicBezTo>
                <a:cubicBezTo>
                  <a:pt x="5" y="4"/>
                  <a:pt x="6" y="4"/>
                  <a:pt x="6" y="3"/>
                </a:cubicBezTo>
                <a:cubicBezTo>
                  <a:pt x="7" y="3"/>
                  <a:pt x="7" y="3"/>
                  <a:pt x="7" y="2"/>
                </a:cubicBezTo>
                <a:cubicBezTo>
                  <a:pt x="7" y="2"/>
                  <a:pt x="6" y="2"/>
                  <a:pt x="6" y="1"/>
                </a:cubicBezTo>
                <a:cubicBezTo>
                  <a:pt x="5" y="1"/>
                  <a:pt x="3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1" y="2"/>
                  <a:pt x="1" y="4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1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2"/>
                  <a:pt x="4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3" y="4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3" y="4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lnTo>
                  <a:pt x="2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8" name="Freeform 354"/>
          <p:cNvSpPr>
            <a:spLocks/>
          </p:cNvSpPr>
          <p:nvPr/>
        </p:nvSpPr>
        <p:spPr bwMode="auto">
          <a:xfrm>
            <a:off x="9075738" y="6180138"/>
            <a:ext cx="41275" cy="30162"/>
          </a:xfrm>
          <a:custGeom>
            <a:avLst/>
            <a:gdLst>
              <a:gd name="T0" fmla="*/ 3 w 8"/>
              <a:gd name="T1" fmla="*/ 5 h 6"/>
              <a:gd name="T2" fmla="*/ 3 w 8"/>
              <a:gd name="T3" fmla="*/ 6 h 6"/>
              <a:gd name="T4" fmla="*/ 5 w 8"/>
              <a:gd name="T5" fmla="*/ 6 h 6"/>
              <a:gd name="T6" fmla="*/ 6 w 8"/>
              <a:gd name="T7" fmla="*/ 6 h 6"/>
              <a:gd name="T8" fmla="*/ 6 w 8"/>
              <a:gd name="T9" fmla="*/ 6 h 6"/>
              <a:gd name="T10" fmla="*/ 7 w 8"/>
              <a:gd name="T11" fmla="*/ 3 h 6"/>
              <a:gd name="T12" fmla="*/ 8 w 8"/>
              <a:gd name="T13" fmla="*/ 2 h 6"/>
              <a:gd name="T14" fmla="*/ 2 w 8"/>
              <a:gd name="T15" fmla="*/ 0 h 6"/>
              <a:gd name="T16" fmla="*/ 0 w 8"/>
              <a:gd name="T17" fmla="*/ 0 h 6"/>
              <a:gd name="T18" fmla="*/ 1 w 8"/>
              <a:gd name="T19" fmla="*/ 2 h 6"/>
              <a:gd name="T20" fmla="*/ 2 w 8"/>
              <a:gd name="T21" fmla="*/ 5 h 6"/>
              <a:gd name="T22" fmla="*/ 2 w 8"/>
              <a:gd name="T23" fmla="*/ 6 h 6"/>
              <a:gd name="T24" fmla="*/ 4 w 8"/>
              <a:gd name="T25" fmla="*/ 6 h 6"/>
              <a:gd name="T26" fmla="*/ 4 w 8"/>
              <a:gd name="T27" fmla="*/ 5 h 6"/>
              <a:gd name="T28" fmla="*/ 4 w 8"/>
              <a:gd name="T29" fmla="*/ 5 h 6"/>
              <a:gd name="T30" fmla="*/ 2 w 8"/>
              <a:gd name="T31" fmla="*/ 0 h 6"/>
              <a:gd name="T32" fmla="*/ 1 w 8"/>
              <a:gd name="T33" fmla="*/ 1 h 6"/>
              <a:gd name="T34" fmla="*/ 1 w 8"/>
              <a:gd name="T35" fmla="*/ 2 h 6"/>
              <a:gd name="T36" fmla="*/ 6 w 8"/>
              <a:gd name="T37" fmla="*/ 3 h 6"/>
              <a:gd name="T38" fmla="*/ 7 w 8"/>
              <a:gd name="T39" fmla="*/ 2 h 6"/>
              <a:gd name="T40" fmla="*/ 7 w 8"/>
              <a:gd name="T41" fmla="*/ 1 h 6"/>
              <a:gd name="T42" fmla="*/ 6 w 8"/>
              <a:gd name="T43" fmla="*/ 1 h 6"/>
              <a:gd name="T44" fmla="*/ 4 w 8"/>
              <a:gd name="T45" fmla="*/ 5 h 6"/>
              <a:gd name="T46" fmla="*/ 5 w 8"/>
              <a:gd name="T47" fmla="*/ 5 h 6"/>
              <a:gd name="T48" fmla="*/ 6 w 8"/>
              <a:gd name="T49" fmla="*/ 4 h 6"/>
              <a:gd name="T50" fmla="*/ 3 w 8"/>
              <a:gd name="T51" fmla="*/ 4 h 6"/>
              <a:gd name="T52" fmla="*/ 3 w 8"/>
              <a:gd name="T53" fmla="*/ 4 h 6"/>
              <a:gd name="T54" fmla="*/ 3 w 8"/>
              <a:gd name="T55" fmla="*/ 5 h 6"/>
              <a:gd name="T56" fmla="*/ 4 w 8"/>
              <a:gd name="T57" fmla="*/ 5 h 6"/>
              <a:gd name="T58" fmla="*/ 3 w 8"/>
              <a:gd name="T59" fmla="*/ 5 h 6"/>
              <a:gd name="T60" fmla="*/ 3 w 8"/>
              <a:gd name="T61" fmla="*/ 5 h 6"/>
              <a:gd name="T62" fmla="*/ 4 w 8"/>
              <a:gd name="T63" fmla="*/ 5 h 6"/>
              <a:gd name="T64" fmla="*/ 4 w 8"/>
              <a:gd name="T65" fmla="*/ 5 h 6"/>
              <a:gd name="T66" fmla="*/ 3 w 8"/>
              <a:gd name="T67" fmla="*/ 4 h 6"/>
              <a:gd name="T68" fmla="*/ 3 w 8"/>
              <a:gd name="T69" fmla="*/ 4 h 6"/>
              <a:gd name="T70" fmla="*/ 3 w 8"/>
              <a:gd name="T71" fmla="*/ 4 h 6"/>
              <a:gd name="T72" fmla="*/ 3 w 8"/>
              <a:gd name="T73" fmla="*/ 4 h 6"/>
              <a:gd name="T74" fmla="*/ 5 w 8"/>
              <a:gd name="T75" fmla="*/ 4 h 6"/>
              <a:gd name="T76" fmla="*/ 5 w 8"/>
              <a:gd name="T77" fmla="*/ 5 h 6"/>
              <a:gd name="T78" fmla="*/ 4 w 8"/>
              <a:gd name="T79" fmla="*/ 5 h 6"/>
              <a:gd name="T80" fmla="*/ 6 w 8"/>
              <a:gd name="T81" fmla="*/ 2 h 6"/>
              <a:gd name="T82" fmla="*/ 6 w 8"/>
              <a:gd name="T83" fmla="*/ 2 h 6"/>
              <a:gd name="T84" fmla="*/ 6 w 8"/>
              <a:gd name="T85" fmla="*/ 3 h 6"/>
              <a:gd name="T86" fmla="*/ 7 w 8"/>
              <a:gd name="T87" fmla="*/ 3 h 6"/>
              <a:gd name="T88" fmla="*/ 1 w 8"/>
              <a:gd name="T89" fmla="*/ 2 h 6"/>
              <a:gd name="T90" fmla="*/ 2 w 8"/>
              <a:gd name="T91" fmla="*/ 1 h 6"/>
              <a:gd name="T92" fmla="*/ 2 w 8"/>
              <a:gd name="T93" fmla="*/ 0 h 6"/>
              <a:gd name="T94" fmla="*/ 4 w 8"/>
              <a:gd name="T95" fmla="*/ 5 h 6"/>
              <a:gd name="T96" fmla="*/ 4 w 8"/>
              <a:gd name="T97" fmla="*/ 5 h 6"/>
              <a:gd name="T98" fmla="*/ 3 w 8"/>
              <a:gd name="T99" fmla="*/ 5 h 6"/>
              <a:gd name="T100" fmla="*/ 3 w 8"/>
              <a:gd name="T101" fmla="*/ 5 h 6"/>
              <a:gd name="T102" fmla="*/ 2 w 8"/>
              <a:gd name="T103" fmla="*/ 5 h 6"/>
              <a:gd name="T104" fmla="*/ 1 w 8"/>
              <a:gd name="T105" fmla="*/ 1 h 6"/>
              <a:gd name="T106" fmla="*/ 1 w 8"/>
              <a:gd name="T107" fmla="*/ 1 h 6"/>
              <a:gd name="T108" fmla="*/ 2 w 8"/>
              <a:gd name="T109" fmla="*/ 0 h 6"/>
              <a:gd name="T110" fmla="*/ 7 w 8"/>
              <a:gd name="T111" fmla="*/ 2 h 6"/>
              <a:gd name="T112" fmla="*/ 7 w 8"/>
              <a:gd name="T113" fmla="*/ 3 h 6"/>
              <a:gd name="T114" fmla="*/ 5 w 8"/>
              <a:gd name="T115" fmla="*/ 6 h 6"/>
              <a:gd name="T116" fmla="*/ 6 w 8"/>
              <a:gd name="T117" fmla="*/ 6 h 6"/>
              <a:gd name="T118" fmla="*/ 5 w 8"/>
              <a:gd name="T119" fmla="*/ 6 h 6"/>
              <a:gd name="T120" fmla="*/ 3 w 8"/>
              <a:gd name="T121" fmla="*/ 5 h 6"/>
              <a:gd name="T122" fmla="*/ 4 w 8"/>
              <a:gd name="T123" fmla="*/ 6 h 6"/>
              <a:gd name="T124" fmla="*/ 3 w 8"/>
              <a:gd name="T1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" h="6">
                <a:moveTo>
                  <a:pt x="3" y="5"/>
                </a:move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5"/>
                </a:cubicBezTo>
                <a:cubicBezTo>
                  <a:pt x="6" y="4"/>
                  <a:pt x="7" y="4"/>
                  <a:pt x="7" y="3"/>
                </a:cubicBezTo>
                <a:cubicBezTo>
                  <a:pt x="8" y="3"/>
                  <a:pt x="8" y="3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1"/>
                  <a:pt x="7" y="1"/>
                </a:cubicBezTo>
                <a:cubicBezTo>
                  <a:pt x="6" y="1"/>
                  <a:pt x="4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4" y="1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2"/>
                  <a:pt x="5" y="3"/>
                  <a:pt x="6" y="3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5" y="4"/>
                  <a:pt x="5" y="5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4"/>
                  <a:pt x="5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2"/>
                  <a:pt x="4" y="2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4" y="1"/>
                  <a:pt x="6" y="1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4"/>
                  <a:pt x="6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4" y="6"/>
                  <a:pt x="4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9" name="Freeform 355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12 w 20"/>
              <a:gd name="T3" fmla="*/ 0 h 20"/>
              <a:gd name="T4" fmla="*/ 8 w 20"/>
              <a:gd name="T5" fmla="*/ 4 h 20"/>
              <a:gd name="T6" fmla="*/ 5 w 20"/>
              <a:gd name="T7" fmla="*/ 1 h 20"/>
              <a:gd name="T8" fmla="*/ 0 w 20"/>
              <a:gd name="T9" fmla="*/ 5 h 20"/>
              <a:gd name="T10" fmla="*/ 2 w 20"/>
              <a:gd name="T11" fmla="*/ 7 h 20"/>
              <a:gd name="T12" fmla="*/ 3 w 20"/>
              <a:gd name="T13" fmla="*/ 13 h 20"/>
              <a:gd name="T14" fmla="*/ 1 w 20"/>
              <a:gd name="T15" fmla="*/ 15 h 20"/>
              <a:gd name="T16" fmla="*/ 5 w 20"/>
              <a:gd name="T17" fmla="*/ 17 h 20"/>
              <a:gd name="T18" fmla="*/ 7 w 20"/>
              <a:gd name="T19" fmla="*/ 16 h 20"/>
              <a:gd name="T20" fmla="*/ 11 w 20"/>
              <a:gd name="T21" fmla="*/ 20 h 20"/>
              <a:gd name="T22" fmla="*/ 14 w 20"/>
              <a:gd name="T23" fmla="*/ 18 h 20"/>
              <a:gd name="T24" fmla="*/ 14 w 20"/>
              <a:gd name="T25" fmla="*/ 18 h 20"/>
              <a:gd name="T26" fmla="*/ 15 w 20"/>
              <a:gd name="T27" fmla="*/ 15 h 20"/>
              <a:gd name="T28" fmla="*/ 20 w 20"/>
              <a:gd name="T29" fmla="*/ 11 h 20"/>
              <a:gd name="T30" fmla="*/ 20 w 20"/>
              <a:gd name="T31" fmla="*/ 11 h 20"/>
              <a:gd name="T32" fmla="*/ 15 w 20"/>
              <a:gd name="T33" fmla="*/ 7 h 20"/>
              <a:gd name="T34" fmla="*/ 15 w 20"/>
              <a:gd name="T35" fmla="*/ 7 h 20"/>
              <a:gd name="T36" fmla="*/ 18 w 20"/>
              <a:gd name="T37" fmla="*/ 11 h 20"/>
              <a:gd name="T38" fmla="*/ 18 w 20"/>
              <a:gd name="T39" fmla="*/ 11 h 20"/>
              <a:gd name="T40" fmla="*/ 14 w 20"/>
              <a:gd name="T41" fmla="*/ 14 h 20"/>
              <a:gd name="T42" fmla="*/ 13 w 20"/>
              <a:gd name="T43" fmla="*/ 17 h 20"/>
              <a:gd name="T44" fmla="*/ 13 w 20"/>
              <a:gd name="T45" fmla="*/ 17 h 20"/>
              <a:gd name="T46" fmla="*/ 13 w 20"/>
              <a:gd name="T47" fmla="*/ 18 h 20"/>
              <a:gd name="T48" fmla="*/ 11 w 20"/>
              <a:gd name="T49" fmla="*/ 18 h 20"/>
              <a:gd name="T50" fmla="*/ 7 w 20"/>
              <a:gd name="T51" fmla="*/ 15 h 20"/>
              <a:gd name="T52" fmla="*/ 5 w 20"/>
              <a:gd name="T53" fmla="*/ 16 h 20"/>
              <a:gd name="T54" fmla="*/ 2 w 20"/>
              <a:gd name="T55" fmla="*/ 15 h 20"/>
              <a:gd name="T56" fmla="*/ 4 w 20"/>
              <a:gd name="T57" fmla="*/ 14 h 20"/>
              <a:gd name="T58" fmla="*/ 3 w 20"/>
              <a:gd name="T59" fmla="*/ 5 h 20"/>
              <a:gd name="T60" fmla="*/ 1 w 20"/>
              <a:gd name="T61" fmla="*/ 5 h 20"/>
              <a:gd name="T62" fmla="*/ 3 w 20"/>
              <a:gd name="T63" fmla="*/ 3 h 20"/>
              <a:gd name="T64" fmla="*/ 7 w 20"/>
              <a:gd name="T65" fmla="*/ 4 h 20"/>
              <a:gd name="T66" fmla="*/ 9 w 20"/>
              <a:gd name="T67" fmla="*/ 4 h 20"/>
              <a:gd name="T68" fmla="*/ 15 w 20"/>
              <a:gd name="T69" fmla="*/ 5 h 20"/>
              <a:gd name="T70" fmla="*/ 14 w 20"/>
              <a:gd name="T71" fmla="*/ 7 h 20"/>
              <a:gd name="T72" fmla="*/ 15 w 20"/>
              <a:gd name="T73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6" y="7"/>
                  <a:pt x="16" y="7"/>
                  <a:pt x="16" y="7"/>
                </a:cubicBezTo>
                <a:cubicBezTo>
                  <a:pt x="16" y="6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8" y="1"/>
                  <a:pt x="7" y="3"/>
                </a:cubicBezTo>
                <a:cubicBezTo>
                  <a:pt x="8" y="4"/>
                  <a:pt x="8" y="4"/>
                  <a:pt x="8" y="4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2"/>
                </a:cubicBezTo>
                <a:cubicBezTo>
                  <a:pt x="1" y="2"/>
                  <a:pt x="0" y="4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2" y="6"/>
                  <a:pt x="2" y="7"/>
                </a:cubicBezTo>
                <a:cubicBezTo>
                  <a:pt x="3" y="7"/>
                  <a:pt x="4" y="9"/>
                  <a:pt x="4" y="10"/>
                </a:cubicBezTo>
                <a:cubicBezTo>
                  <a:pt x="4" y="11"/>
                  <a:pt x="3" y="12"/>
                  <a:pt x="3" y="13"/>
                </a:cubicBezTo>
                <a:cubicBezTo>
                  <a:pt x="2" y="14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7"/>
                  <a:pt x="5" y="17"/>
                </a:cubicBezTo>
                <a:cubicBezTo>
                  <a:pt x="6" y="17"/>
                  <a:pt x="7" y="17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8"/>
                  <a:pt x="9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19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7" y="8"/>
                  <a:pt x="18" y="9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3"/>
                  <a:pt x="16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6"/>
                  <a:pt x="13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8"/>
                  <a:pt x="11" y="18"/>
                </a:cubicBezTo>
                <a:cubicBezTo>
                  <a:pt x="9" y="18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6" y="15"/>
                </a:cubicBezTo>
                <a:cubicBezTo>
                  <a:pt x="6" y="15"/>
                  <a:pt x="5" y="16"/>
                  <a:pt x="5" y="16"/>
                </a:cubicBezTo>
                <a:cubicBezTo>
                  <a:pt x="4" y="16"/>
                  <a:pt x="3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5"/>
                  <a:pt x="4" y="14"/>
                </a:cubicBezTo>
                <a:cubicBezTo>
                  <a:pt x="5" y="13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2" y="5"/>
                  <a:pt x="2" y="5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7" y="3"/>
                  <a:pt x="7" y="4"/>
                </a:cubicBezTo>
                <a:cubicBezTo>
                  <a:pt x="7" y="4"/>
                  <a:pt x="8" y="5"/>
                  <a:pt x="8" y="5"/>
                </a:cubicBezTo>
                <a:cubicBezTo>
                  <a:pt x="8" y="5"/>
                  <a:pt x="9" y="4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5" y="3"/>
                  <a:pt x="15" y="5"/>
                </a:cubicBezTo>
                <a:cubicBezTo>
                  <a:pt x="15" y="5"/>
                  <a:pt x="15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8"/>
                  <a:pt x="15" y="8"/>
                </a:cubicBezTo>
                <a:lnTo>
                  <a:pt x="15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0" name="Freeform 356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8 w 20"/>
              <a:gd name="T3" fmla="*/ 4 h 20"/>
              <a:gd name="T4" fmla="*/ 5 w 20"/>
              <a:gd name="T5" fmla="*/ 1 h 20"/>
              <a:gd name="T6" fmla="*/ 2 w 20"/>
              <a:gd name="T7" fmla="*/ 7 h 20"/>
              <a:gd name="T8" fmla="*/ 1 w 20"/>
              <a:gd name="T9" fmla="*/ 15 h 20"/>
              <a:gd name="T10" fmla="*/ 8 w 20"/>
              <a:gd name="T11" fmla="*/ 17 h 20"/>
              <a:gd name="T12" fmla="*/ 6 w 20"/>
              <a:gd name="T13" fmla="*/ 16 h 20"/>
              <a:gd name="T14" fmla="*/ 14 w 20"/>
              <a:gd name="T15" fmla="*/ 18 h 20"/>
              <a:gd name="T16" fmla="*/ 16 w 20"/>
              <a:gd name="T17" fmla="*/ 15 h 20"/>
              <a:gd name="T18" fmla="*/ 16 w 20"/>
              <a:gd name="T19" fmla="*/ 15 h 20"/>
              <a:gd name="T20" fmla="*/ 14 w 20"/>
              <a:gd name="T21" fmla="*/ 16 h 20"/>
              <a:gd name="T22" fmla="*/ 20 w 20"/>
              <a:gd name="T23" fmla="*/ 11 h 20"/>
              <a:gd name="T24" fmla="*/ 15 w 20"/>
              <a:gd name="T25" fmla="*/ 7 h 20"/>
              <a:gd name="T26" fmla="*/ 15 w 20"/>
              <a:gd name="T27" fmla="*/ 6 h 20"/>
              <a:gd name="T28" fmla="*/ 17 w 20"/>
              <a:gd name="T29" fmla="*/ 11 h 20"/>
              <a:gd name="T30" fmla="*/ 18 w 20"/>
              <a:gd name="T31" fmla="*/ 11 h 20"/>
              <a:gd name="T32" fmla="*/ 14 w 20"/>
              <a:gd name="T33" fmla="*/ 14 h 20"/>
              <a:gd name="T34" fmla="*/ 13 w 20"/>
              <a:gd name="T35" fmla="*/ 17 h 20"/>
              <a:gd name="T36" fmla="*/ 13 w 20"/>
              <a:gd name="T37" fmla="*/ 16 h 20"/>
              <a:gd name="T38" fmla="*/ 13 w 20"/>
              <a:gd name="T39" fmla="*/ 17 h 20"/>
              <a:gd name="T40" fmla="*/ 7 w 20"/>
              <a:gd name="T41" fmla="*/ 15 h 20"/>
              <a:gd name="T42" fmla="*/ 2 w 20"/>
              <a:gd name="T43" fmla="*/ 14 h 20"/>
              <a:gd name="T44" fmla="*/ 2 w 20"/>
              <a:gd name="T45" fmla="*/ 16 h 20"/>
              <a:gd name="T46" fmla="*/ 1 w 20"/>
              <a:gd name="T47" fmla="*/ 4 h 20"/>
              <a:gd name="T48" fmla="*/ 2 w 20"/>
              <a:gd name="T49" fmla="*/ 5 h 20"/>
              <a:gd name="T50" fmla="*/ 8 w 20"/>
              <a:gd name="T51" fmla="*/ 5 h 20"/>
              <a:gd name="T52" fmla="*/ 14 w 20"/>
              <a:gd name="T53" fmla="*/ 6 h 20"/>
              <a:gd name="T54" fmla="*/ 15 w 20"/>
              <a:gd name="T55" fmla="*/ 8 h 20"/>
              <a:gd name="T56" fmla="*/ 15 w 20"/>
              <a:gd name="T57" fmla="*/ 7 h 20"/>
              <a:gd name="T58" fmla="*/ 14 w 20"/>
              <a:gd name="T59" fmla="*/ 7 h 20"/>
              <a:gd name="T60" fmla="*/ 15 w 20"/>
              <a:gd name="T61" fmla="*/ 5 h 20"/>
              <a:gd name="T62" fmla="*/ 7 w 20"/>
              <a:gd name="T63" fmla="*/ 4 h 20"/>
              <a:gd name="T64" fmla="*/ 2 w 20"/>
              <a:gd name="T65" fmla="*/ 5 h 20"/>
              <a:gd name="T66" fmla="*/ 3 w 20"/>
              <a:gd name="T67" fmla="*/ 5 h 20"/>
              <a:gd name="T68" fmla="*/ 2 w 20"/>
              <a:gd name="T69" fmla="*/ 16 h 20"/>
              <a:gd name="T70" fmla="*/ 5 w 20"/>
              <a:gd name="T71" fmla="*/ 16 h 20"/>
              <a:gd name="T72" fmla="*/ 11 w 20"/>
              <a:gd name="T73" fmla="*/ 18 h 20"/>
              <a:gd name="T74" fmla="*/ 13 w 20"/>
              <a:gd name="T75" fmla="*/ 18 h 20"/>
              <a:gd name="T76" fmla="*/ 13 w 20"/>
              <a:gd name="T77" fmla="*/ 17 h 20"/>
              <a:gd name="T78" fmla="*/ 14 w 20"/>
              <a:gd name="T79" fmla="*/ 17 h 20"/>
              <a:gd name="T80" fmla="*/ 14 w 20"/>
              <a:gd name="T81" fmla="*/ 15 h 20"/>
              <a:gd name="T82" fmla="*/ 15 w 20"/>
              <a:gd name="T83" fmla="*/ 14 h 20"/>
              <a:gd name="T84" fmla="*/ 18 w 20"/>
              <a:gd name="T85" fmla="*/ 11 h 20"/>
              <a:gd name="T86" fmla="*/ 18 w 20"/>
              <a:gd name="T87" fmla="*/ 11 h 20"/>
              <a:gd name="T88" fmla="*/ 15 w 20"/>
              <a:gd name="T89" fmla="*/ 7 h 20"/>
              <a:gd name="T90" fmla="*/ 16 w 20"/>
              <a:gd name="T91" fmla="*/ 7 h 20"/>
              <a:gd name="T92" fmla="*/ 19 w 20"/>
              <a:gd name="T93" fmla="*/ 11 h 20"/>
              <a:gd name="T94" fmla="*/ 19 w 20"/>
              <a:gd name="T95" fmla="*/ 11 h 20"/>
              <a:gd name="T96" fmla="*/ 15 w 20"/>
              <a:gd name="T97" fmla="*/ 16 h 20"/>
              <a:gd name="T98" fmla="*/ 15 w 20"/>
              <a:gd name="T99" fmla="*/ 15 h 20"/>
              <a:gd name="T100" fmla="*/ 14 w 20"/>
              <a:gd name="T101" fmla="*/ 18 h 20"/>
              <a:gd name="T102" fmla="*/ 11 w 20"/>
              <a:gd name="T103" fmla="*/ 19 h 20"/>
              <a:gd name="T104" fmla="*/ 7 w 20"/>
              <a:gd name="T105" fmla="*/ 17 h 20"/>
              <a:gd name="T106" fmla="*/ 1 w 20"/>
              <a:gd name="T107" fmla="*/ 15 h 20"/>
              <a:gd name="T108" fmla="*/ 2 w 20"/>
              <a:gd name="T109" fmla="*/ 6 h 20"/>
              <a:gd name="T110" fmla="*/ 5 w 20"/>
              <a:gd name="T111" fmla="*/ 1 h 20"/>
              <a:gd name="T112" fmla="*/ 7 w 20"/>
              <a:gd name="T113" fmla="*/ 3 h 20"/>
              <a:gd name="T114" fmla="*/ 16 w 20"/>
              <a:gd name="T115" fmla="*/ 7 h 20"/>
              <a:gd name="T116" fmla="*/ 15 w 20"/>
              <a:gd name="T117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7" y="1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1" y="7"/>
                  <a:pt x="2" y="7"/>
                </a:cubicBezTo>
                <a:cubicBezTo>
                  <a:pt x="3" y="8"/>
                  <a:pt x="3" y="9"/>
                  <a:pt x="3" y="10"/>
                </a:cubicBezTo>
                <a:cubicBezTo>
                  <a:pt x="3" y="11"/>
                  <a:pt x="3" y="12"/>
                  <a:pt x="2" y="13"/>
                </a:cubicBezTo>
                <a:cubicBezTo>
                  <a:pt x="2" y="13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8"/>
                  <a:pt x="5" y="18"/>
                </a:cubicBezTo>
                <a:cubicBezTo>
                  <a:pt x="6" y="18"/>
                  <a:pt x="7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8"/>
                  <a:pt x="8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20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7" y="9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2"/>
                  <a:pt x="16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3" y="16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1" y="17"/>
                  <a:pt x="11" y="17"/>
                </a:cubicBezTo>
                <a:cubicBezTo>
                  <a:pt x="9" y="17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5" y="15"/>
                  <a:pt x="5" y="15"/>
                </a:cubicBezTo>
                <a:cubicBezTo>
                  <a:pt x="4" y="15"/>
                  <a:pt x="3" y="15"/>
                  <a:pt x="3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4" y="15"/>
                  <a:pt x="4" y="15"/>
                </a:cubicBezTo>
                <a:cubicBezTo>
                  <a:pt x="5" y="14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3" y="5"/>
                  <a:pt x="2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6" y="4"/>
                  <a:pt x="7" y="4"/>
                </a:cubicBezTo>
                <a:cubicBezTo>
                  <a:pt x="7" y="5"/>
                  <a:pt x="7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4" y="3"/>
                  <a:pt x="14" y="5"/>
                </a:cubicBezTo>
                <a:cubicBezTo>
                  <a:pt x="14" y="5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5"/>
                  <a:pt x="15" y="5"/>
                </a:cubicBezTo>
                <a:cubicBezTo>
                  <a:pt x="15" y="3"/>
                  <a:pt x="13" y="2"/>
                  <a:pt x="12" y="2"/>
                </a:cubicBezTo>
                <a:cubicBezTo>
                  <a:pt x="10" y="2"/>
                  <a:pt x="9" y="3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6" y="2"/>
                  <a:pt x="5" y="2"/>
                </a:cubicBezTo>
                <a:cubicBezTo>
                  <a:pt x="4" y="2"/>
                  <a:pt x="4" y="3"/>
                  <a:pt x="3" y="3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3" y="5"/>
                </a:cubicBezTo>
                <a:cubicBezTo>
                  <a:pt x="4" y="6"/>
                  <a:pt x="5" y="8"/>
                  <a:pt x="5" y="10"/>
                </a:cubicBezTo>
                <a:cubicBezTo>
                  <a:pt x="5" y="12"/>
                  <a:pt x="5" y="13"/>
                  <a:pt x="4" y="14"/>
                </a:cubicBezTo>
                <a:cubicBezTo>
                  <a:pt x="3" y="15"/>
                  <a:pt x="3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4" y="16"/>
                  <a:pt x="5" y="16"/>
                </a:cubicBezTo>
                <a:cubicBezTo>
                  <a:pt x="5" y="16"/>
                  <a:pt x="6" y="16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9" y="18"/>
                  <a:pt x="11" y="18"/>
                </a:cubicBezTo>
                <a:cubicBezTo>
                  <a:pt x="12" y="18"/>
                  <a:pt x="12" y="18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4" y="16"/>
                  <a:pt x="14" y="16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4"/>
                  <a:pt x="18" y="13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9"/>
                  <a:pt x="17" y="8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8" y="6"/>
                  <a:pt x="19" y="8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3"/>
                  <a:pt x="17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7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2" y="19"/>
                  <a:pt x="11" y="19"/>
                </a:cubicBezTo>
                <a:cubicBezTo>
                  <a:pt x="9" y="19"/>
                  <a:pt x="7" y="18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6" y="17"/>
                  <a:pt x="5" y="17"/>
                </a:cubicBezTo>
                <a:cubicBezTo>
                  <a:pt x="3" y="17"/>
                  <a:pt x="2" y="16"/>
                  <a:pt x="1" y="16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4"/>
                  <a:pt x="2" y="14"/>
                  <a:pt x="3" y="13"/>
                </a:cubicBezTo>
                <a:cubicBezTo>
                  <a:pt x="4" y="13"/>
                  <a:pt x="4" y="12"/>
                  <a:pt x="4" y="10"/>
                </a:cubicBezTo>
                <a:cubicBezTo>
                  <a:pt x="4" y="9"/>
                  <a:pt x="3" y="7"/>
                  <a:pt x="2" y="6"/>
                </a:cubicBezTo>
                <a:cubicBezTo>
                  <a:pt x="2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4"/>
                  <a:pt x="1" y="2"/>
                  <a:pt x="2" y="2"/>
                </a:cubicBezTo>
                <a:cubicBezTo>
                  <a:pt x="3" y="1"/>
                  <a:pt x="4" y="1"/>
                  <a:pt x="5" y="1"/>
                </a:cubicBezTo>
                <a:cubicBezTo>
                  <a:pt x="6" y="1"/>
                  <a:pt x="8" y="2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5"/>
                </a:cubicBezTo>
                <a:cubicBezTo>
                  <a:pt x="16" y="6"/>
                  <a:pt x="16" y="6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1" name="Freeform 357"/>
          <p:cNvSpPr>
            <a:spLocks/>
          </p:cNvSpPr>
          <p:nvPr/>
        </p:nvSpPr>
        <p:spPr bwMode="auto">
          <a:xfrm>
            <a:off x="8991600" y="6175375"/>
            <a:ext cx="134938" cy="122237"/>
          </a:xfrm>
          <a:custGeom>
            <a:avLst/>
            <a:gdLst>
              <a:gd name="T0" fmla="*/ 24 w 27"/>
              <a:gd name="T1" fmla="*/ 6 h 24"/>
              <a:gd name="T2" fmla="*/ 20 w 27"/>
              <a:gd name="T3" fmla="*/ 5 h 24"/>
              <a:gd name="T4" fmla="*/ 21 w 27"/>
              <a:gd name="T5" fmla="*/ 6 h 24"/>
              <a:gd name="T6" fmla="*/ 15 w 27"/>
              <a:gd name="T7" fmla="*/ 0 h 24"/>
              <a:gd name="T8" fmla="*/ 9 w 27"/>
              <a:gd name="T9" fmla="*/ 5 h 24"/>
              <a:gd name="T10" fmla="*/ 10 w 27"/>
              <a:gd name="T11" fmla="*/ 4 h 24"/>
              <a:gd name="T12" fmla="*/ 0 w 27"/>
              <a:gd name="T13" fmla="*/ 9 h 24"/>
              <a:gd name="T14" fmla="*/ 3 w 27"/>
              <a:gd name="T15" fmla="*/ 15 h 24"/>
              <a:gd name="T16" fmla="*/ 3 w 27"/>
              <a:gd name="T17" fmla="*/ 14 h 24"/>
              <a:gd name="T18" fmla="*/ 1 w 27"/>
              <a:gd name="T19" fmla="*/ 18 h 24"/>
              <a:gd name="T20" fmla="*/ 2 w 27"/>
              <a:gd name="T21" fmla="*/ 18 h 24"/>
              <a:gd name="T22" fmla="*/ 3 w 27"/>
              <a:gd name="T23" fmla="*/ 21 h 24"/>
              <a:gd name="T24" fmla="*/ 8 w 27"/>
              <a:gd name="T25" fmla="*/ 24 h 24"/>
              <a:gd name="T26" fmla="*/ 12 w 27"/>
              <a:gd name="T27" fmla="*/ 21 h 24"/>
              <a:gd name="T28" fmla="*/ 16 w 27"/>
              <a:gd name="T29" fmla="*/ 23 h 24"/>
              <a:gd name="T30" fmla="*/ 22 w 27"/>
              <a:gd name="T31" fmla="*/ 17 h 24"/>
              <a:gd name="T32" fmla="*/ 21 w 27"/>
              <a:gd name="T33" fmla="*/ 17 h 24"/>
              <a:gd name="T34" fmla="*/ 23 w 27"/>
              <a:gd name="T35" fmla="*/ 17 h 24"/>
              <a:gd name="T36" fmla="*/ 27 w 27"/>
              <a:gd name="T37" fmla="*/ 11 h 24"/>
              <a:gd name="T38" fmla="*/ 23 w 27"/>
              <a:gd name="T39" fmla="*/ 7 h 24"/>
              <a:gd name="T40" fmla="*/ 25 w 27"/>
              <a:gd name="T41" fmla="*/ 11 h 24"/>
              <a:gd name="T42" fmla="*/ 22 w 27"/>
              <a:gd name="T43" fmla="*/ 15 h 24"/>
              <a:gd name="T44" fmla="*/ 20 w 27"/>
              <a:gd name="T45" fmla="*/ 17 h 24"/>
              <a:gd name="T46" fmla="*/ 21 w 27"/>
              <a:gd name="T47" fmla="*/ 17 h 24"/>
              <a:gd name="T48" fmla="*/ 19 w 27"/>
              <a:gd name="T49" fmla="*/ 20 h 24"/>
              <a:gd name="T50" fmla="*/ 13 w 27"/>
              <a:gd name="T51" fmla="*/ 20 h 24"/>
              <a:gd name="T52" fmla="*/ 11 w 27"/>
              <a:gd name="T53" fmla="*/ 20 h 24"/>
              <a:gd name="T54" fmla="*/ 7 w 27"/>
              <a:gd name="T55" fmla="*/ 22 h 24"/>
              <a:gd name="T56" fmla="*/ 3 w 27"/>
              <a:gd name="T57" fmla="*/ 18 h 24"/>
              <a:gd name="T58" fmla="*/ 3 w 27"/>
              <a:gd name="T59" fmla="*/ 17 h 24"/>
              <a:gd name="T60" fmla="*/ 3 w 27"/>
              <a:gd name="T61" fmla="*/ 17 h 24"/>
              <a:gd name="T62" fmla="*/ 4 w 27"/>
              <a:gd name="T63" fmla="*/ 14 h 24"/>
              <a:gd name="T64" fmla="*/ 2 w 27"/>
              <a:gd name="T65" fmla="*/ 10 h 24"/>
              <a:gd name="T66" fmla="*/ 3 w 27"/>
              <a:gd name="T67" fmla="*/ 6 h 24"/>
              <a:gd name="T68" fmla="*/ 9 w 27"/>
              <a:gd name="T69" fmla="*/ 6 h 24"/>
              <a:gd name="T70" fmla="*/ 10 w 27"/>
              <a:gd name="T71" fmla="*/ 5 h 24"/>
              <a:gd name="T72" fmla="*/ 15 w 27"/>
              <a:gd name="T73" fmla="*/ 1 h 24"/>
              <a:gd name="T74" fmla="*/ 19 w 27"/>
              <a:gd name="T75" fmla="*/ 6 h 24"/>
              <a:gd name="T76" fmla="*/ 20 w 27"/>
              <a:gd name="T77" fmla="*/ 7 h 24"/>
              <a:gd name="T78" fmla="*/ 23 w 27"/>
              <a:gd name="T79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7" h="24">
                <a:moveTo>
                  <a:pt x="23" y="7"/>
                </a:moveTo>
                <a:cubicBezTo>
                  <a:pt x="24" y="6"/>
                  <a:pt x="24" y="6"/>
                  <a:pt x="24" y="6"/>
                </a:cubicBezTo>
                <a:cubicBezTo>
                  <a:pt x="23" y="6"/>
                  <a:pt x="23" y="6"/>
                  <a:pt x="22" y="5"/>
                </a:cubicBezTo>
                <a:cubicBezTo>
                  <a:pt x="22" y="5"/>
                  <a:pt x="21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4"/>
                  <a:pt x="20" y="2"/>
                  <a:pt x="19" y="1"/>
                </a:cubicBezTo>
                <a:cubicBezTo>
                  <a:pt x="18" y="0"/>
                  <a:pt x="17" y="0"/>
                  <a:pt x="15" y="0"/>
                </a:cubicBezTo>
                <a:cubicBezTo>
                  <a:pt x="13" y="0"/>
                  <a:pt x="12" y="0"/>
                  <a:pt x="11" y="1"/>
                </a:cubicBezTo>
                <a:cubicBezTo>
                  <a:pt x="10" y="2"/>
                  <a:pt x="9" y="3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9" y="4"/>
                  <a:pt x="8" y="3"/>
                  <a:pt x="6" y="3"/>
                </a:cubicBezTo>
                <a:cubicBezTo>
                  <a:pt x="3" y="3"/>
                  <a:pt x="0" y="6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1" y="14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6"/>
                  <a:pt x="1" y="17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9"/>
                  <a:pt x="2" y="20"/>
                  <a:pt x="3" y="21"/>
                </a:cubicBezTo>
                <a:cubicBezTo>
                  <a:pt x="4" y="23"/>
                  <a:pt x="5" y="23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10" y="24"/>
                  <a:pt x="12" y="23"/>
                  <a:pt x="13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2"/>
                  <a:pt x="14" y="23"/>
                  <a:pt x="16" y="23"/>
                </a:cubicBezTo>
                <a:cubicBezTo>
                  <a:pt x="19" y="23"/>
                  <a:pt x="22" y="20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3" y="17"/>
                  <a:pt x="23" y="17"/>
                </a:cubicBezTo>
                <a:cubicBezTo>
                  <a:pt x="24" y="17"/>
                  <a:pt x="24" y="16"/>
                  <a:pt x="25" y="15"/>
                </a:cubicBezTo>
                <a:cubicBezTo>
                  <a:pt x="26" y="14"/>
                  <a:pt x="27" y="13"/>
                  <a:pt x="27" y="11"/>
                </a:cubicBezTo>
                <a:cubicBezTo>
                  <a:pt x="27" y="9"/>
                  <a:pt x="26" y="7"/>
                  <a:pt x="24" y="6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4" y="8"/>
                  <a:pt x="25" y="10"/>
                  <a:pt x="25" y="11"/>
                </a:cubicBezTo>
                <a:cubicBezTo>
                  <a:pt x="25" y="12"/>
                  <a:pt x="24" y="13"/>
                  <a:pt x="24" y="14"/>
                </a:cubicBezTo>
                <a:cubicBezTo>
                  <a:pt x="23" y="15"/>
                  <a:pt x="23" y="15"/>
                  <a:pt x="22" y="15"/>
                </a:cubicBezTo>
                <a:cubicBezTo>
                  <a:pt x="22" y="15"/>
                  <a:pt x="22" y="16"/>
                  <a:pt x="21" y="16"/>
                </a:cubicBezTo>
                <a:cubicBezTo>
                  <a:pt x="21" y="16"/>
                  <a:pt x="20" y="16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9"/>
                  <a:pt x="19" y="20"/>
                </a:cubicBezTo>
                <a:cubicBezTo>
                  <a:pt x="18" y="21"/>
                  <a:pt x="17" y="21"/>
                  <a:pt x="16" y="21"/>
                </a:cubicBezTo>
                <a:cubicBezTo>
                  <a:pt x="15" y="21"/>
                  <a:pt x="14" y="21"/>
                  <a:pt x="13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1"/>
                  <a:pt x="9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1"/>
                  <a:pt x="4" y="20"/>
                </a:cubicBezTo>
                <a:cubicBezTo>
                  <a:pt x="4" y="20"/>
                  <a:pt x="3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7"/>
                  <a:pt x="3" y="17"/>
                  <a:pt x="3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6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1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2" y="7"/>
                  <a:pt x="3" y="6"/>
                </a:cubicBezTo>
                <a:cubicBezTo>
                  <a:pt x="4" y="5"/>
                  <a:pt x="5" y="5"/>
                  <a:pt x="6" y="5"/>
                </a:cubicBezTo>
                <a:cubicBezTo>
                  <a:pt x="7" y="5"/>
                  <a:pt x="8" y="5"/>
                  <a:pt x="9" y="6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1" y="4"/>
                  <a:pt x="11" y="3"/>
                  <a:pt x="12" y="2"/>
                </a:cubicBezTo>
                <a:cubicBezTo>
                  <a:pt x="13" y="2"/>
                  <a:pt x="14" y="1"/>
                  <a:pt x="15" y="1"/>
                </a:cubicBezTo>
                <a:cubicBezTo>
                  <a:pt x="16" y="1"/>
                  <a:pt x="17" y="2"/>
                  <a:pt x="18" y="3"/>
                </a:cubicBezTo>
                <a:cubicBezTo>
                  <a:pt x="19" y="3"/>
                  <a:pt x="19" y="5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2" y="7"/>
                  <a:pt x="23" y="7"/>
                  <a:pt x="23" y="8"/>
                </a:cubicBezTo>
                <a:lnTo>
                  <a:pt x="23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2" name="Freeform 358"/>
          <p:cNvSpPr>
            <a:spLocks/>
          </p:cNvSpPr>
          <p:nvPr/>
        </p:nvSpPr>
        <p:spPr bwMode="auto">
          <a:xfrm>
            <a:off x="8991600" y="6169025"/>
            <a:ext cx="134938" cy="128587"/>
          </a:xfrm>
          <a:custGeom>
            <a:avLst/>
            <a:gdLst>
              <a:gd name="T0" fmla="*/ 24 w 27"/>
              <a:gd name="T1" fmla="*/ 7 h 25"/>
              <a:gd name="T2" fmla="*/ 20 w 27"/>
              <a:gd name="T3" fmla="*/ 7 h 25"/>
              <a:gd name="T4" fmla="*/ 19 w 27"/>
              <a:gd name="T5" fmla="*/ 2 h 25"/>
              <a:gd name="T6" fmla="*/ 9 w 27"/>
              <a:gd name="T7" fmla="*/ 6 h 25"/>
              <a:gd name="T8" fmla="*/ 6 w 27"/>
              <a:gd name="T9" fmla="*/ 4 h 25"/>
              <a:gd name="T10" fmla="*/ 0 w 27"/>
              <a:gd name="T11" fmla="*/ 11 h 25"/>
              <a:gd name="T12" fmla="*/ 3 w 27"/>
              <a:gd name="T13" fmla="*/ 14 h 25"/>
              <a:gd name="T14" fmla="*/ 1 w 27"/>
              <a:gd name="T15" fmla="*/ 19 h 25"/>
              <a:gd name="T16" fmla="*/ 1 w 27"/>
              <a:gd name="T17" fmla="*/ 18 h 25"/>
              <a:gd name="T18" fmla="*/ 8 w 27"/>
              <a:gd name="T19" fmla="*/ 25 h 25"/>
              <a:gd name="T20" fmla="*/ 11 w 27"/>
              <a:gd name="T21" fmla="*/ 22 h 25"/>
              <a:gd name="T22" fmla="*/ 23 w 27"/>
              <a:gd name="T23" fmla="*/ 18 h 25"/>
              <a:gd name="T24" fmla="*/ 23 w 27"/>
              <a:gd name="T25" fmla="*/ 17 h 25"/>
              <a:gd name="T26" fmla="*/ 22 w 27"/>
              <a:gd name="T27" fmla="*/ 19 h 25"/>
              <a:gd name="T28" fmla="*/ 24 w 27"/>
              <a:gd name="T29" fmla="*/ 7 h 25"/>
              <a:gd name="T30" fmla="*/ 24 w 27"/>
              <a:gd name="T31" fmla="*/ 12 h 25"/>
              <a:gd name="T32" fmla="*/ 20 w 27"/>
              <a:gd name="T33" fmla="*/ 18 h 25"/>
              <a:gd name="T34" fmla="*/ 21 w 27"/>
              <a:gd name="T35" fmla="*/ 18 h 25"/>
              <a:gd name="T36" fmla="*/ 19 w 27"/>
              <a:gd name="T37" fmla="*/ 21 h 25"/>
              <a:gd name="T38" fmla="*/ 12 w 27"/>
              <a:gd name="T39" fmla="*/ 20 h 25"/>
              <a:gd name="T40" fmla="*/ 7 w 27"/>
              <a:gd name="T41" fmla="*/ 23 h 25"/>
              <a:gd name="T42" fmla="*/ 4 w 27"/>
              <a:gd name="T43" fmla="*/ 19 h 25"/>
              <a:gd name="T44" fmla="*/ 2 w 27"/>
              <a:gd name="T45" fmla="*/ 19 h 25"/>
              <a:gd name="T46" fmla="*/ 5 w 27"/>
              <a:gd name="T47" fmla="*/ 16 h 25"/>
              <a:gd name="T48" fmla="*/ 4 w 27"/>
              <a:gd name="T49" fmla="*/ 14 h 25"/>
              <a:gd name="T50" fmla="*/ 2 w 27"/>
              <a:gd name="T51" fmla="*/ 10 h 25"/>
              <a:gd name="T52" fmla="*/ 10 w 27"/>
              <a:gd name="T53" fmla="*/ 7 h 25"/>
              <a:gd name="T54" fmla="*/ 18 w 27"/>
              <a:gd name="T55" fmla="*/ 4 h 25"/>
              <a:gd name="T56" fmla="*/ 20 w 27"/>
              <a:gd name="T57" fmla="*/ 8 h 25"/>
              <a:gd name="T58" fmla="*/ 23 w 27"/>
              <a:gd name="T59" fmla="*/ 9 h 25"/>
              <a:gd name="T60" fmla="*/ 23 w 27"/>
              <a:gd name="T61" fmla="*/ 9 h 25"/>
              <a:gd name="T62" fmla="*/ 20 w 27"/>
              <a:gd name="T63" fmla="*/ 8 h 25"/>
              <a:gd name="T64" fmla="*/ 18 w 27"/>
              <a:gd name="T65" fmla="*/ 3 h 25"/>
              <a:gd name="T66" fmla="*/ 10 w 27"/>
              <a:gd name="T67" fmla="*/ 7 h 25"/>
              <a:gd name="T68" fmla="*/ 1 w 27"/>
              <a:gd name="T69" fmla="*/ 10 h 25"/>
              <a:gd name="T70" fmla="*/ 4 w 27"/>
              <a:gd name="T71" fmla="*/ 14 h 25"/>
              <a:gd name="T72" fmla="*/ 4 w 27"/>
              <a:gd name="T73" fmla="*/ 15 h 25"/>
              <a:gd name="T74" fmla="*/ 2 w 27"/>
              <a:gd name="T75" fmla="*/ 18 h 25"/>
              <a:gd name="T76" fmla="*/ 3 w 27"/>
              <a:gd name="T77" fmla="*/ 19 h 25"/>
              <a:gd name="T78" fmla="*/ 7 w 27"/>
              <a:gd name="T79" fmla="*/ 23 h 25"/>
              <a:gd name="T80" fmla="*/ 12 w 27"/>
              <a:gd name="T81" fmla="*/ 21 h 25"/>
              <a:gd name="T82" fmla="*/ 19 w 27"/>
              <a:gd name="T83" fmla="*/ 21 h 25"/>
              <a:gd name="T84" fmla="*/ 21 w 27"/>
              <a:gd name="T85" fmla="*/ 18 h 25"/>
              <a:gd name="T86" fmla="*/ 21 w 27"/>
              <a:gd name="T87" fmla="*/ 18 h 25"/>
              <a:gd name="T88" fmla="*/ 24 w 27"/>
              <a:gd name="T89" fmla="*/ 15 h 25"/>
              <a:gd name="T90" fmla="*/ 24 w 27"/>
              <a:gd name="T91" fmla="*/ 8 h 25"/>
              <a:gd name="T92" fmla="*/ 25 w 27"/>
              <a:gd name="T93" fmla="*/ 16 h 25"/>
              <a:gd name="T94" fmla="*/ 22 w 27"/>
              <a:gd name="T95" fmla="*/ 18 h 25"/>
              <a:gd name="T96" fmla="*/ 22 w 27"/>
              <a:gd name="T97" fmla="*/ 18 h 25"/>
              <a:gd name="T98" fmla="*/ 12 w 27"/>
              <a:gd name="T99" fmla="*/ 22 h 25"/>
              <a:gd name="T100" fmla="*/ 13 w 27"/>
              <a:gd name="T101" fmla="*/ 22 h 25"/>
              <a:gd name="T102" fmla="*/ 2 w 27"/>
              <a:gd name="T103" fmla="*/ 19 h 25"/>
              <a:gd name="T104" fmla="*/ 2 w 27"/>
              <a:gd name="T105" fmla="*/ 18 h 25"/>
              <a:gd name="T106" fmla="*/ 2 w 27"/>
              <a:gd name="T107" fmla="*/ 18 h 25"/>
              <a:gd name="T108" fmla="*/ 3 w 27"/>
              <a:gd name="T109" fmla="*/ 16 h 25"/>
              <a:gd name="T110" fmla="*/ 0 w 27"/>
              <a:gd name="T111" fmla="*/ 11 h 25"/>
              <a:gd name="T112" fmla="*/ 10 w 27"/>
              <a:gd name="T113" fmla="*/ 6 h 25"/>
              <a:gd name="T114" fmla="*/ 9 w 27"/>
              <a:gd name="T115" fmla="*/ 6 h 25"/>
              <a:gd name="T116" fmla="*/ 21 w 27"/>
              <a:gd name="T117" fmla="*/ 7 h 25"/>
              <a:gd name="T118" fmla="*/ 20 w 27"/>
              <a:gd name="T119" fmla="*/ 6 h 25"/>
              <a:gd name="T120" fmla="*/ 20 w 27"/>
              <a:gd name="T121" fmla="*/ 6 h 25"/>
              <a:gd name="T122" fmla="*/ 24 w 27"/>
              <a:gd name="T123" fmla="*/ 7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" h="25">
                <a:moveTo>
                  <a:pt x="23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6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1" y="3"/>
                  <a:pt x="19" y="2"/>
                </a:cubicBezTo>
                <a:cubicBezTo>
                  <a:pt x="18" y="1"/>
                  <a:pt x="17" y="0"/>
                  <a:pt x="15" y="0"/>
                </a:cubicBezTo>
                <a:cubicBezTo>
                  <a:pt x="13" y="0"/>
                  <a:pt x="12" y="1"/>
                  <a:pt x="11" y="2"/>
                </a:cubicBezTo>
                <a:cubicBezTo>
                  <a:pt x="10" y="3"/>
                  <a:pt x="9" y="4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8" y="4"/>
                  <a:pt x="6" y="4"/>
                </a:cubicBezTo>
                <a:cubicBezTo>
                  <a:pt x="3" y="4"/>
                  <a:pt x="0" y="7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3"/>
                  <a:pt x="1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7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20"/>
                  <a:pt x="2" y="22"/>
                  <a:pt x="3" y="23"/>
                </a:cubicBezTo>
                <a:cubicBezTo>
                  <a:pt x="4" y="24"/>
                  <a:pt x="5" y="25"/>
                  <a:pt x="6" y="25"/>
                </a:cubicBezTo>
                <a:cubicBezTo>
                  <a:pt x="7" y="25"/>
                  <a:pt x="7" y="25"/>
                  <a:pt x="8" y="25"/>
                </a:cubicBezTo>
                <a:cubicBezTo>
                  <a:pt x="10" y="25"/>
                  <a:pt x="12" y="24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3" y="24"/>
                  <a:pt x="14" y="24"/>
                  <a:pt x="16" y="24"/>
                </a:cubicBezTo>
                <a:cubicBezTo>
                  <a:pt x="20" y="24"/>
                  <a:pt x="23" y="21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7"/>
                  <a:pt x="23" y="17"/>
                  <a:pt x="23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3" y="18"/>
                  <a:pt x="23" y="18"/>
                </a:cubicBezTo>
                <a:cubicBezTo>
                  <a:pt x="24" y="18"/>
                  <a:pt x="25" y="17"/>
                  <a:pt x="25" y="17"/>
                </a:cubicBezTo>
                <a:cubicBezTo>
                  <a:pt x="26" y="16"/>
                  <a:pt x="27" y="14"/>
                  <a:pt x="27" y="12"/>
                </a:cubicBezTo>
                <a:cubicBezTo>
                  <a:pt x="27" y="10"/>
                  <a:pt x="26" y="8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2" y="9"/>
                  <a:pt x="22" y="9"/>
                  <a:pt x="22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10"/>
                  <a:pt x="24" y="11"/>
                  <a:pt x="24" y="12"/>
                </a:cubicBezTo>
                <a:cubicBezTo>
                  <a:pt x="24" y="13"/>
                  <a:pt x="24" y="14"/>
                  <a:pt x="23" y="15"/>
                </a:cubicBezTo>
                <a:cubicBezTo>
                  <a:pt x="23" y="15"/>
                  <a:pt x="23" y="16"/>
                  <a:pt x="22" y="16"/>
                </a:cubicBezTo>
                <a:cubicBezTo>
                  <a:pt x="22" y="16"/>
                  <a:pt x="21" y="16"/>
                  <a:pt x="21" y="16"/>
                </a:cubicBezTo>
                <a:cubicBezTo>
                  <a:pt x="21" y="17"/>
                  <a:pt x="20" y="17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9"/>
                  <a:pt x="20" y="20"/>
                  <a:pt x="19" y="21"/>
                </a:cubicBezTo>
                <a:cubicBezTo>
                  <a:pt x="18" y="21"/>
                  <a:pt x="17" y="22"/>
                  <a:pt x="16" y="22"/>
                </a:cubicBezTo>
                <a:cubicBezTo>
                  <a:pt x="15" y="22"/>
                  <a:pt x="14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0" y="22"/>
                  <a:pt x="9" y="23"/>
                  <a:pt x="8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4" y="20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3" y="8"/>
                  <a:pt x="3" y="7"/>
                </a:cubicBezTo>
                <a:cubicBezTo>
                  <a:pt x="4" y="7"/>
                  <a:pt x="5" y="6"/>
                  <a:pt x="6" y="6"/>
                </a:cubicBezTo>
                <a:cubicBezTo>
                  <a:pt x="7" y="6"/>
                  <a:pt x="8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1" y="7"/>
                  <a:pt x="11" y="6"/>
                </a:cubicBezTo>
                <a:cubicBezTo>
                  <a:pt x="11" y="5"/>
                  <a:pt x="11" y="4"/>
                  <a:pt x="12" y="4"/>
                </a:cubicBezTo>
                <a:cubicBezTo>
                  <a:pt x="13" y="3"/>
                  <a:pt x="14" y="3"/>
                  <a:pt x="15" y="3"/>
                </a:cubicBezTo>
                <a:cubicBezTo>
                  <a:pt x="16" y="3"/>
                  <a:pt x="17" y="3"/>
                  <a:pt x="18" y="4"/>
                </a:cubicBezTo>
                <a:cubicBezTo>
                  <a:pt x="19" y="5"/>
                  <a:pt x="19" y="6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1" y="8"/>
                  <a:pt x="21" y="8"/>
                  <a:pt x="22" y="8"/>
                </a:cubicBezTo>
                <a:cubicBezTo>
                  <a:pt x="22" y="8"/>
                  <a:pt x="22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2" y="8"/>
                  <a:pt x="22" y="8"/>
                </a:cubicBezTo>
                <a:cubicBezTo>
                  <a:pt x="21" y="8"/>
                  <a:pt x="21" y="7"/>
                  <a:pt x="20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5"/>
                  <a:pt x="19" y="4"/>
                  <a:pt x="18" y="3"/>
                </a:cubicBezTo>
                <a:cubicBezTo>
                  <a:pt x="17" y="3"/>
                  <a:pt x="16" y="2"/>
                  <a:pt x="15" y="2"/>
                </a:cubicBezTo>
                <a:cubicBezTo>
                  <a:pt x="14" y="2"/>
                  <a:pt x="13" y="2"/>
                  <a:pt x="12" y="3"/>
                </a:cubicBezTo>
                <a:cubicBezTo>
                  <a:pt x="11" y="4"/>
                  <a:pt x="10" y="5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6"/>
                  <a:pt x="7" y="6"/>
                  <a:pt x="6" y="6"/>
                </a:cubicBezTo>
                <a:cubicBezTo>
                  <a:pt x="5" y="6"/>
                  <a:pt x="4" y="6"/>
                  <a:pt x="3" y="7"/>
                </a:cubicBezTo>
                <a:cubicBezTo>
                  <a:pt x="2" y="8"/>
                  <a:pt x="1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6"/>
                  <a:pt x="3" y="17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1"/>
                  <a:pt x="4" y="21"/>
                </a:cubicBezTo>
                <a:cubicBezTo>
                  <a:pt x="5" y="22"/>
                  <a:pt x="6" y="23"/>
                  <a:pt x="7" y="23"/>
                </a:cubicBezTo>
                <a:cubicBezTo>
                  <a:pt x="7" y="23"/>
                  <a:pt x="7" y="23"/>
                  <a:pt x="8" y="23"/>
                </a:cubicBezTo>
                <a:cubicBezTo>
                  <a:pt x="9" y="23"/>
                  <a:pt x="11" y="22"/>
                  <a:pt x="12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2"/>
                  <a:pt x="15" y="23"/>
                  <a:pt x="16" y="23"/>
                </a:cubicBezTo>
                <a:cubicBezTo>
                  <a:pt x="17" y="23"/>
                  <a:pt x="18" y="22"/>
                  <a:pt x="19" y="21"/>
                </a:cubicBezTo>
                <a:cubicBezTo>
                  <a:pt x="20" y="20"/>
                  <a:pt x="21" y="19"/>
                  <a:pt x="21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3" y="16"/>
                  <a:pt x="23" y="16"/>
                  <a:pt x="24" y="15"/>
                </a:cubicBezTo>
                <a:cubicBezTo>
                  <a:pt x="25" y="15"/>
                  <a:pt x="25" y="14"/>
                  <a:pt x="25" y="12"/>
                </a:cubicBezTo>
                <a:cubicBezTo>
                  <a:pt x="25" y="11"/>
                  <a:pt x="24" y="9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5" y="8"/>
                  <a:pt x="26" y="10"/>
                  <a:pt x="26" y="12"/>
                </a:cubicBezTo>
                <a:cubicBezTo>
                  <a:pt x="26" y="14"/>
                  <a:pt x="26" y="15"/>
                  <a:pt x="25" y="16"/>
                </a:cubicBezTo>
                <a:cubicBezTo>
                  <a:pt x="24" y="17"/>
                  <a:pt x="24" y="17"/>
                  <a:pt x="23" y="18"/>
                </a:cubicBezTo>
                <a:cubicBezTo>
                  <a:pt x="23" y="18"/>
                  <a:pt x="22" y="18"/>
                  <a:pt x="21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21"/>
                  <a:pt x="19" y="24"/>
                  <a:pt x="16" y="24"/>
                </a:cubicBezTo>
                <a:cubicBezTo>
                  <a:pt x="14" y="24"/>
                  <a:pt x="13" y="23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3"/>
                  <a:pt x="10" y="24"/>
                  <a:pt x="8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5" y="24"/>
                  <a:pt x="4" y="23"/>
                  <a:pt x="3" y="22"/>
                </a:cubicBezTo>
                <a:cubicBezTo>
                  <a:pt x="2" y="21"/>
                  <a:pt x="2" y="20"/>
                  <a:pt x="2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7"/>
                  <a:pt x="2" y="16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5"/>
                  <a:pt x="1" y="13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7"/>
                  <a:pt x="3" y="4"/>
                  <a:pt x="6" y="4"/>
                </a:cubicBezTo>
                <a:cubicBezTo>
                  <a:pt x="8" y="4"/>
                  <a:pt x="9" y="5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4"/>
                  <a:pt x="10" y="3"/>
                  <a:pt x="11" y="2"/>
                </a:cubicBezTo>
                <a:cubicBezTo>
                  <a:pt x="12" y="1"/>
                  <a:pt x="13" y="1"/>
                  <a:pt x="15" y="1"/>
                </a:cubicBezTo>
                <a:cubicBezTo>
                  <a:pt x="16" y="1"/>
                  <a:pt x="18" y="1"/>
                  <a:pt x="19" y="2"/>
                </a:cubicBezTo>
                <a:cubicBezTo>
                  <a:pt x="20" y="4"/>
                  <a:pt x="21" y="5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2" y="6"/>
                  <a:pt x="22" y="7"/>
                </a:cubicBezTo>
                <a:cubicBezTo>
                  <a:pt x="23" y="7"/>
                  <a:pt x="23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3" name="Freeform 359"/>
          <p:cNvSpPr>
            <a:spLocks/>
          </p:cNvSpPr>
          <p:nvPr/>
        </p:nvSpPr>
        <p:spPr bwMode="auto">
          <a:xfrm>
            <a:off x="8880475" y="6292850"/>
            <a:ext cx="85725" cy="107950"/>
          </a:xfrm>
          <a:custGeom>
            <a:avLst/>
            <a:gdLst>
              <a:gd name="T0" fmla="*/ 17 w 17"/>
              <a:gd name="T1" fmla="*/ 10 h 21"/>
              <a:gd name="T2" fmla="*/ 10 w 17"/>
              <a:gd name="T3" fmla="*/ 7 h 21"/>
              <a:gd name="T4" fmla="*/ 11 w 17"/>
              <a:gd name="T5" fmla="*/ 7 h 21"/>
              <a:gd name="T6" fmla="*/ 10 w 17"/>
              <a:gd name="T7" fmla="*/ 7 h 21"/>
              <a:gd name="T8" fmla="*/ 12 w 17"/>
              <a:gd name="T9" fmla="*/ 6 h 21"/>
              <a:gd name="T10" fmla="*/ 12 w 17"/>
              <a:gd name="T11" fmla="*/ 4 h 21"/>
              <a:gd name="T12" fmla="*/ 10 w 17"/>
              <a:gd name="T13" fmla="*/ 2 h 21"/>
              <a:gd name="T14" fmla="*/ 10 w 17"/>
              <a:gd name="T15" fmla="*/ 2 h 21"/>
              <a:gd name="T16" fmla="*/ 10 w 17"/>
              <a:gd name="T17" fmla="*/ 1 h 21"/>
              <a:gd name="T18" fmla="*/ 3 w 17"/>
              <a:gd name="T19" fmla="*/ 5 h 21"/>
              <a:gd name="T20" fmla="*/ 4 w 17"/>
              <a:gd name="T21" fmla="*/ 7 h 21"/>
              <a:gd name="T22" fmla="*/ 0 w 17"/>
              <a:gd name="T23" fmla="*/ 11 h 21"/>
              <a:gd name="T24" fmla="*/ 4 w 17"/>
              <a:gd name="T25" fmla="*/ 15 h 21"/>
              <a:gd name="T26" fmla="*/ 3 w 17"/>
              <a:gd name="T27" fmla="*/ 16 h 21"/>
              <a:gd name="T28" fmla="*/ 9 w 17"/>
              <a:gd name="T29" fmla="*/ 21 h 21"/>
              <a:gd name="T30" fmla="*/ 14 w 17"/>
              <a:gd name="T31" fmla="*/ 16 h 21"/>
              <a:gd name="T32" fmla="*/ 13 w 17"/>
              <a:gd name="T33" fmla="*/ 14 h 21"/>
              <a:gd name="T34" fmla="*/ 13 w 17"/>
              <a:gd name="T35" fmla="*/ 15 h 21"/>
              <a:gd name="T36" fmla="*/ 17 w 17"/>
              <a:gd name="T37" fmla="*/ 10 h 21"/>
              <a:gd name="T38" fmla="*/ 16 w 17"/>
              <a:gd name="T39" fmla="*/ 10 h 21"/>
              <a:gd name="T40" fmla="*/ 13 w 17"/>
              <a:gd name="T41" fmla="*/ 14 h 21"/>
              <a:gd name="T42" fmla="*/ 13 w 17"/>
              <a:gd name="T43" fmla="*/ 13 h 21"/>
              <a:gd name="T44" fmla="*/ 12 w 17"/>
              <a:gd name="T45" fmla="*/ 14 h 21"/>
              <a:gd name="T46" fmla="*/ 9 w 17"/>
              <a:gd name="T47" fmla="*/ 20 h 21"/>
              <a:gd name="T48" fmla="*/ 5 w 17"/>
              <a:gd name="T49" fmla="*/ 17 h 21"/>
              <a:gd name="T50" fmla="*/ 5 w 17"/>
              <a:gd name="T51" fmla="*/ 15 h 21"/>
              <a:gd name="T52" fmla="*/ 5 w 17"/>
              <a:gd name="T53" fmla="*/ 14 h 21"/>
              <a:gd name="T54" fmla="*/ 4 w 17"/>
              <a:gd name="T55" fmla="*/ 8 h 21"/>
              <a:gd name="T56" fmla="*/ 5 w 17"/>
              <a:gd name="T57" fmla="*/ 6 h 21"/>
              <a:gd name="T58" fmla="*/ 7 w 17"/>
              <a:gd name="T59" fmla="*/ 2 h 21"/>
              <a:gd name="T60" fmla="*/ 10 w 17"/>
              <a:gd name="T61" fmla="*/ 2 h 21"/>
              <a:gd name="T62" fmla="*/ 9 w 17"/>
              <a:gd name="T63" fmla="*/ 2 h 21"/>
              <a:gd name="T64" fmla="*/ 10 w 17"/>
              <a:gd name="T65" fmla="*/ 5 h 21"/>
              <a:gd name="T66" fmla="*/ 11 w 17"/>
              <a:gd name="T67" fmla="*/ 5 h 21"/>
              <a:gd name="T68" fmla="*/ 10 w 17"/>
              <a:gd name="T69" fmla="*/ 6 h 21"/>
              <a:gd name="T70" fmla="*/ 10 w 17"/>
              <a:gd name="T71" fmla="*/ 8 h 21"/>
              <a:gd name="T72" fmla="*/ 11 w 17"/>
              <a:gd name="T73" fmla="*/ 8 h 21"/>
              <a:gd name="T74" fmla="*/ 16 w 17"/>
              <a:gd name="T75" fmla="*/ 1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" h="21">
                <a:moveTo>
                  <a:pt x="16" y="10"/>
                </a:moveTo>
                <a:cubicBezTo>
                  <a:pt x="17" y="10"/>
                  <a:pt x="17" y="10"/>
                  <a:pt x="17" y="10"/>
                </a:cubicBezTo>
                <a:cubicBezTo>
                  <a:pt x="17" y="8"/>
                  <a:pt x="15" y="5"/>
                  <a:pt x="13" y="5"/>
                </a:cubicBezTo>
                <a:cubicBezTo>
                  <a:pt x="12" y="5"/>
                  <a:pt x="10" y="6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0" y="3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2"/>
                  <a:pt x="3" y="5"/>
                </a:cubicBezTo>
                <a:cubicBezTo>
                  <a:pt x="3" y="6"/>
                  <a:pt x="3" y="7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9"/>
                  <a:pt x="6" y="21"/>
                  <a:pt x="9" y="21"/>
                </a:cubicBezTo>
                <a:cubicBezTo>
                  <a:pt x="9" y="21"/>
                  <a:pt x="9" y="21"/>
                  <a:pt x="10" y="21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7" y="13"/>
                  <a:pt x="17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2"/>
                  <a:pt x="14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8"/>
                  <a:pt x="11" y="19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7" y="20"/>
                  <a:pt x="5" y="18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5" y="15"/>
                </a:cubicBezTo>
                <a:cubicBezTo>
                  <a:pt x="5" y="15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2" y="12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6"/>
                </a:cubicBezTo>
                <a:cubicBezTo>
                  <a:pt x="5" y="6"/>
                  <a:pt x="4" y="5"/>
                  <a:pt x="4" y="5"/>
                </a:cubicBezTo>
                <a:cubicBezTo>
                  <a:pt x="4" y="3"/>
                  <a:pt x="6" y="2"/>
                  <a:pt x="7" y="2"/>
                </a:cubicBezTo>
                <a:cubicBezTo>
                  <a:pt x="8" y="2"/>
                  <a:pt x="9" y="2"/>
                  <a:pt x="9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9" y="7"/>
                </a:cubicBezTo>
                <a:cubicBezTo>
                  <a:pt x="9" y="7"/>
                  <a:pt x="9" y="7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1" y="8"/>
                </a:cubicBezTo>
                <a:cubicBezTo>
                  <a:pt x="11" y="8"/>
                  <a:pt x="12" y="7"/>
                  <a:pt x="13" y="7"/>
                </a:cubicBezTo>
                <a:cubicBezTo>
                  <a:pt x="14" y="7"/>
                  <a:pt x="16" y="9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4" name="Freeform 360"/>
          <p:cNvSpPr>
            <a:spLocks/>
          </p:cNvSpPr>
          <p:nvPr/>
        </p:nvSpPr>
        <p:spPr bwMode="auto">
          <a:xfrm>
            <a:off x="8880475" y="6292850"/>
            <a:ext cx="90488" cy="112712"/>
          </a:xfrm>
          <a:custGeom>
            <a:avLst/>
            <a:gdLst>
              <a:gd name="T0" fmla="*/ 13 w 18"/>
              <a:gd name="T1" fmla="*/ 5 h 22"/>
              <a:gd name="T2" fmla="*/ 11 w 18"/>
              <a:gd name="T3" fmla="*/ 7 h 22"/>
              <a:gd name="T4" fmla="*/ 11 w 18"/>
              <a:gd name="T5" fmla="*/ 8 h 22"/>
              <a:gd name="T6" fmla="*/ 12 w 18"/>
              <a:gd name="T7" fmla="*/ 5 h 22"/>
              <a:gd name="T8" fmla="*/ 12 w 18"/>
              <a:gd name="T9" fmla="*/ 4 h 22"/>
              <a:gd name="T10" fmla="*/ 11 w 18"/>
              <a:gd name="T11" fmla="*/ 2 h 22"/>
              <a:gd name="T12" fmla="*/ 3 w 18"/>
              <a:gd name="T13" fmla="*/ 8 h 22"/>
              <a:gd name="T14" fmla="*/ 4 w 18"/>
              <a:gd name="T15" fmla="*/ 6 h 22"/>
              <a:gd name="T16" fmla="*/ 4 w 18"/>
              <a:gd name="T17" fmla="*/ 14 h 22"/>
              <a:gd name="T18" fmla="*/ 3 w 18"/>
              <a:gd name="T19" fmla="*/ 17 h 22"/>
              <a:gd name="T20" fmla="*/ 13 w 18"/>
              <a:gd name="T21" fmla="*/ 13 h 22"/>
              <a:gd name="T22" fmla="*/ 13 w 18"/>
              <a:gd name="T23" fmla="*/ 15 h 22"/>
              <a:gd name="T24" fmla="*/ 16 w 18"/>
              <a:gd name="T25" fmla="*/ 10 h 22"/>
              <a:gd name="T26" fmla="*/ 13 w 18"/>
              <a:gd name="T27" fmla="*/ 14 h 22"/>
              <a:gd name="T28" fmla="*/ 11 w 18"/>
              <a:gd name="T29" fmla="*/ 14 h 22"/>
              <a:gd name="T30" fmla="*/ 9 w 18"/>
              <a:gd name="T31" fmla="*/ 19 h 22"/>
              <a:gd name="T32" fmla="*/ 5 w 18"/>
              <a:gd name="T33" fmla="*/ 16 h 22"/>
              <a:gd name="T34" fmla="*/ 5 w 18"/>
              <a:gd name="T35" fmla="*/ 14 h 22"/>
              <a:gd name="T36" fmla="*/ 2 w 18"/>
              <a:gd name="T37" fmla="*/ 11 h 22"/>
              <a:gd name="T38" fmla="*/ 2 w 18"/>
              <a:gd name="T39" fmla="*/ 11 h 22"/>
              <a:gd name="T40" fmla="*/ 5 w 18"/>
              <a:gd name="T41" fmla="*/ 7 h 22"/>
              <a:gd name="T42" fmla="*/ 10 w 18"/>
              <a:gd name="T43" fmla="*/ 2 h 22"/>
              <a:gd name="T44" fmla="*/ 8 w 18"/>
              <a:gd name="T45" fmla="*/ 2 h 22"/>
              <a:gd name="T46" fmla="*/ 12 w 18"/>
              <a:gd name="T47" fmla="*/ 5 h 22"/>
              <a:gd name="T48" fmla="*/ 9 w 18"/>
              <a:gd name="T49" fmla="*/ 6 h 22"/>
              <a:gd name="T50" fmla="*/ 9 w 18"/>
              <a:gd name="T51" fmla="*/ 8 h 22"/>
              <a:gd name="T52" fmla="*/ 16 w 18"/>
              <a:gd name="T53" fmla="*/ 10 h 22"/>
              <a:gd name="T54" fmla="*/ 13 w 18"/>
              <a:gd name="T55" fmla="*/ 7 h 22"/>
              <a:gd name="T56" fmla="*/ 10 w 18"/>
              <a:gd name="T57" fmla="*/ 8 h 22"/>
              <a:gd name="T58" fmla="*/ 10 w 18"/>
              <a:gd name="T59" fmla="*/ 5 h 22"/>
              <a:gd name="T60" fmla="*/ 9 w 18"/>
              <a:gd name="T61" fmla="*/ 2 h 22"/>
              <a:gd name="T62" fmla="*/ 9 w 18"/>
              <a:gd name="T63" fmla="*/ 2 h 22"/>
              <a:gd name="T64" fmla="*/ 5 w 18"/>
              <a:gd name="T65" fmla="*/ 7 h 22"/>
              <a:gd name="T66" fmla="*/ 2 w 18"/>
              <a:gd name="T67" fmla="*/ 11 h 22"/>
              <a:gd name="T68" fmla="*/ 5 w 18"/>
              <a:gd name="T69" fmla="*/ 16 h 22"/>
              <a:gd name="T70" fmla="*/ 9 w 18"/>
              <a:gd name="T71" fmla="*/ 20 h 22"/>
              <a:gd name="T72" fmla="*/ 12 w 18"/>
              <a:gd name="T73" fmla="*/ 14 h 22"/>
              <a:gd name="T74" fmla="*/ 13 w 18"/>
              <a:gd name="T75" fmla="*/ 13 h 22"/>
              <a:gd name="T76" fmla="*/ 13 w 18"/>
              <a:gd name="T77" fmla="*/ 13 h 22"/>
              <a:gd name="T78" fmla="*/ 17 w 18"/>
              <a:gd name="T79" fmla="*/ 10 h 22"/>
              <a:gd name="T80" fmla="*/ 13 w 18"/>
              <a:gd name="T81" fmla="*/ 15 h 22"/>
              <a:gd name="T82" fmla="*/ 13 w 18"/>
              <a:gd name="T83" fmla="*/ 13 h 22"/>
              <a:gd name="T84" fmla="*/ 3 w 18"/>
              <a:gd name="T85" fmla="*/ 17 h 22"/>
              <a:gd name="T86" fmla="*/ 4 w 18"/>
              <a:gd name="T87" fmla="*/ 14 h 22"/>
              <a:gd name="T88" fmla="*/ 0 w 18"/>
              <a:gd name="T89" fmla="*/ 11 h 22"/>
              <a:gd name="T90" fmla="*/ 4 w 18"/>
              <a:gd name="T91" fmla="*/ 8 h 22"/>
              <a:gd name="T92" fmla="*/ 10 w 18"/>
              <a:gd name="T93" fmla="*/ 2 h 22"/>
              <a:gd name="T94" fmla="*/ 10 w 18"/>
              <a:gd name="T95" fmla="*/ 2 h 22"/>
              <a:gd name="T96" fmla="*/ 11 w 18"/>
              <a:gd name="T97" fmla="*/ 5 h 22"/>
              <a:gd name="T98" fmla="*/ 12 w 18"/>
              <a:gd name="T99" fmla="*/ 5 h 22"/>
              <a:gd name="T100" fmla="*/ 11 w 18"/>
              <a:gd name="T101" fmla="*/ 7 h 22"/>
              <a:gd name="T102" fmla="*/ 10 w 18"/>
              <a:gd name="T103" fmla="*/ 7 h 22"/>
              <a:gd name="T104" fmla="*/ 17 w 18"/>
              <a:gd name="T105" fmla="*/ 1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" h="22">
                <a:moveTo>
                  <a:pt x="16" y="10"/>
                </a:move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7"/>
                  <a:pt x="15" y="5"/>
                  <a:pt x="13" y="5"/>
                </a:cubicBezTo>
                <a:cubicBezTo>
                  <a:pt x="11" y="5"/>
                  <a:pt x="10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3"/>
                  <a:pt x="11" y="3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1"/>
                  <a:pt x="11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2" y="2"/>
                  <a:pt x="2" y="5"/>
                </a:cubicBezTo>
                <a:cubicBezTo>
                  <a:pt x="2" y="6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4" y="7"/>
                  <a:pt x="4" y="7"/>
                  <a:pt x="4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6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20"/>
                  <a:pt x="6" y="22"/>
                  <a:pt x="9" y="22"/>
                </a:cubicBezTo>
                <a:cubicBezTo>
                  <a:pt x="9" y="22"/>
                  <a:pt x="9" y="22"/>
                  <a:pt x="10" y="22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4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8" y="13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2"/>
                  <a:pt x="14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1" y="14"/>
                  <a:pt x="11" y="14"/>
                  <a:pt x="11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8"/>
                  <a:pt x="11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19"/>
                  <a:pt x="6" y="18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3"/>
                  <a:pt x="5" y="13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5"/>
                  <a:pt x="5" y="5"/>
                </a:cubicBez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2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1"/>
                  <a:pt x="9" y="1"/>
                  <a:pt x="9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3"/>
                  <a:pt x="9" y="5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9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2" y="8"/>
                  <a:pt x="13" y="8"/>
                </a:cubicBezTo>
                <a:cubicBezTo>
                  <a:pt x="14" y="8"/>
                  <a:pt x="15" y="9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8"/>
                  <a:pt x="14" y="7"/>
                  <a:pt x="13" y="7"/>
                </a:cubicBezTo>
                <a:cubicBezTo>
                  <a:pt x="12" y="7"/>
                  <a:pt x="11" y="7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9" y="3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6" y="2"/>
                  <a:pt x="4" y="3"/>
                  <a:pt x="4" y="5"/>
                </a:cubicBezTo>
                <a:cubicBezTo>
                  <a:pt x="4" y="5"/>
                  <a:pt x="4" y="6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8"/>
                  <a:pt x="4" y="8"/>
                  <a:pt x="4" y="8"/>
                </a:cubicBezTo>
                <a:cubicBezTo>
                  <a:pt x="3" y="8"/>
                  <a:pt x="2" y="9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8"/>
                  <a:pt x="7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11" y="20"/>
                  <a:pt x="13" y="18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5"/>
                  <a:pt x="12" y="15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6" y="12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3"/>
                  <a:pt x="15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5"/>
                  <a:pt x="14" y="16"/>
                </a:cubicBezTo>
                <a:cubicBezTo>
                  <a:pt x="14" y="19"/>
                  <a:pt x="12" y="21"/>
                  <a:pt x="10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6" y="21"/>
                  <a:pt x="4" y="19"/>
                  <a:pt x="4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2" y="15"/>
                  <a:pt x="0" y="13"/>
                  <a:pt x="0" y="11"/>
                </a:cubicBezTo>
                <a:cubicBezTo>
                  <a:pt x="0" y="9"/>
                  <a:pt x="2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8"/>
                  <a:pt x="4" y="8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5" y="0"/>
                  <a:pt x="7" y="0"/>
                </a:cubicBezTo>
                <a:cubicBezTo>
                  <a:pt x="8" y="0"/>
                  <a:pt x="9" y="1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3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6"/>
                  <a:pt x="11" y="6"/>
                </a:cubicBezTo>
                <a:cubicBezTo>
                  <a:pt x="11" y="7"/>
                  <a:pt x="11" y="7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6"/>
                  <a:pt x="12" y="6"/>
                  <a:pt x="13" y="6"/>
                </a:cubicBezTo>
                <a:cubicBezTo>
                  <a:pt x="15" y="6"/>
                  <a:pt x="17" y="8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10"/>
                  <a:pt x="16" y="10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5" name="Freeform 361"/>
          <p:cNvSpPr>
            <a:spLocks/>
          </p:cNvSpPr>
          <p:nvPr/>
        </p:nvSpPr>
        <p:spPr bwMode="auto">
          <a:xfrm>
            <a:off x="8926513" y="6221413"/>
            <a:ext cx="104775" cy="112712"/>
          </a:xfrm>
          <a:custGeom>
            <a:avLst/>
            <a:gdLst>
              <a:gd name="T0" fmla="*/ 17 w 21"/>
              <a:gd name="T1" fmla="*/ 11 h 22"/>
              <a:gd name="T2" fmla="*/ 16 w 21"/>
              <a:gd name="T3" fmla="*/ 9 h 22"/>
              <a:gd name="T4" fmla="*/ 15 w 21"/>
              <a:gd name="T5" fmla="*/ 8 h 22"/>
              <a:gd name="T6" fmla="*/ 17 w 21"/>
              <a:gd name="T7" fmla="*/ 6 h 22"/>
              <a:gd name="T8" fmla="*/ 17 w 21"/>
              <a:gd name="T9" fmla="*/ 4 h 22"/>
              <a:gd name="T10" fmla="*/ 14 w 21"/>
              <a:gd name="T11" fmla="*/ 0 h 22"/>
              <a:gd name="T12" fmla="*/ 8 w 21"/>
              <a:gd name="T13" fmla="*/ 5 h 22"/>
              <a:gd name="T14" fmla="*/ 9 w 21"/>
              <a:gd name="T15" fmla="*/ 6 h 22"/>
              <a:gd name="T16" fmla="*/ 6 w 21"/>
              <a:gd name="T17" fmla="*/ 4 h 22"/>
              <a:gd name="T18" fmla="*/ 0 w 21"/>
              <a:gd name="T19" fmla="*/ 7 h 22"/>
              <a:gd name="T20" fmla="*/ 0 w 21"/>
              <a:gd name="T21" fmla="*/ 11 h 22"/>
              <a:gd name="T22" fmla="*/ 2 w 21"/>
              <a:gd name="T23" fmla="*/ 13 h 22"/>
              <a:gd name="T24" fmla="*/ 2 w 21"/>
              <a:gd name="T25" fmla="*/ 12 h 22"/>
              <a:gd name="T26" fmla="*/ 0 w 21"/>
              <a:gd name="T27" fmla="*/ 16 h 22"/>
              <a:gd name="T28" fmla="*/ 0 w 21"/>
              <a:gd name="T29" fmla="*/ 16 h 22"/>
              <a:gd name="T30" fmla="*/ 1 w 21"/>
              <a:gd name="T31" fmla="*/ 20 h 22"/>
              <a:gd name="T32" fmla="*/ 5 w 21"/>
              <a:gd name="T33" fmla="*/ 21 h 22"/>
              <a:gd name="T34" fmla="*/ 8 w 21"/>
              <a:gd name="T35" fmla="*/ 18 h 22"/>
              <a:gd name="T36" fmla="*/ 12 w 21"/>
              <a:gd name="T37" fmla="*/ 22 h 22"/>
              <a:gd name="T38" fmla="*/ 17 w 21"/>
              <a:gd name="T39" fmla="*/ 15 h 22"/>
              <a:gd name="T40" fmla="*/ 16 w 21"/>
              <a:gd name="T41" fmla="*/ 16 h 22"/>
              <a:gd name="T42" fmla="*/ 20 w 21"/>
              <a:gd name="T43" fmla="*/ 14 h 22"/>
              <a:gd name="T44" fmla="*/ 20 w 21"/>
              <a:gd name="T45" fmla="*/ 13 h 22"/>
              <a:gd name="T46" fmla="*/ 17 w 21"/>
              <a:gd name="T47" fmla="*/ 12 h 22"/>
              <a:gd name="T48" fmla="*/ 20 w 21"/>
              <a:gd name="T49" fmla="*/ 15 h 22"/>
              <a:gd name="T50" fmla="*/ 19 w 21"/>
              <a:gd name="T51" fmla="*/ 13 h 22"/>
              <a:gd name="T52" fmla="*/ 16 w 21"/>
              <a:gd name="T53" fmla="*/ 14 h 22"/>
              <a:gd name="T54" fmla="*/ 15 w 21"/>
              <a:gd name="T55" fmla="*/ 16 h 22"/>
              <a:gd name="T56" fmla="*/ 15 w 21"/>
              <a:gd name="T57" fmla="*/ 20 h 22"/>
              <a:gd name="T58" fmla="*/ 9 w 21"/>
              <a:gd name="T59" fmla="*/ 18 h 22"/>
              <a:gd name="T60" fmla="*/ 7 w 21"/>
              <a:gd name="T61" fmla="*/ 17 h 22"/>
              <a:gd name="T62" fmla="*/ 3 w 21"/>
              <a:gd name="T63" fmla="*/ 19 h 22"/>
              <a:gd name="T64" fmla="*/ 2 w 21"/>
              <a:gd name="T65" fmla="*/ 18 h 22"/>
              <a:gd name="T66" fmla="*/ 1 w 21"/>
              <a:gd name="T67" fmla="*/ 16 h 22"/>
              <a:gd name="T68" fmla="*/ 1 w 21"/>
              <a:gd name="T69" fmla="*/ 16 h 22"/>
              <a:gd name="T70" fmla="*/ 1 w 21"/>
              <a:gd name="T71" fmla="*/ 16 h 22"/>
              <a:gd name="T72" fmla="*/ 3 w 21"/>
              <a:gd name="T73" fmla="*/ 13 h 22"/>
              <a:gd name="T74" fmla="*/ 2 w 21"/>
              <a:gd name="T75" fmla="*/ 11 h 22"/>
              <a:gd name="T76" fmla="*/ 1 w 21"/>
              <a:gd name="T77" fmla="*/ 10 h 22"/>
              <a:gd name="T78" fmla="*/ 4 w 21"/>
              <a:gd name="T79" fmla="*/ 6 h 22"/>
              <a:gd name="T80" fmla="*/ 8 w 21"/>
              <a:gd name="T81" fmla="*/ 6 h 22"/>
              <a:gd name="T82" fmla="*/ 10 w 21"/>
              <a:gd name="T83" fmla="*/ 5 h 22"/>
              <a:gd name="T84" fmla="*/ 13 w 21"/>
              <a:gd name="T85" fmla="*/ 2 h 22"/>
              <a:gd name="T86" fmla="*/ 14 w 21"/>
              <a:gd name="T87" fmla="*/ 1 h 22"/>
              <a:gd name="T88" fmla="*/ 16 w 21"/>
              <a:gd name="T89" fmla="*/ 6 h 22"/>
              <a:gd name="T90" fmla="*/ 16 w 21"/>
              <a:gd name="T91" fmla="*/ 5 h 22"/>
              <a:gd name="T92" fmla="*/ 14 w 21"/>
              <a:gd name="T93" fmla="*/ 9 h 22"/>
              <a:gd name="T94" fmla="*/ 15 w 21"/>
              <a:gd name="T95" fmla="*/ 9 h 22"/>
              <a:gd name="T96" fmla="*/ 16 w 21"/>
              <a:gd name="T97" fmla="*/ 1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" h="22">
                <a:moveTo>
                  <a:pt x="17" y="12"/>
                </a:move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6" y="10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7" y="6"/>
                  <a:pt x="17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2"/>
                  <a:pt x="15" y="1"/>
                </a:cubicBezTo>
                <a:cubicBezTo>
                  <a:pt x="15" y="1"/>
                  <a:pt x="15" y="0"/>
                  <a:pt x="14" y="0"/>
                </a:cubicBezTo>
                <a:cubicBezTo>
                  <a:pt x="14" y="0"/>
                  <a:pt x="13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5"/>
                  <a:pt x="8" y="5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7" y="4"/>
                  <a:pt x="6" y="4"/>
                </a:cubicBezTo>
                <a:cubicBezTo>
                  <a:pt x="5" y="4"/>
                  <a:pt x="3" y="4"/>
                  <a:pt x="2" y="5"/>
                </a:cubicBezTo>
                <a:cubicBezTo>
                  <a:pt x="1" y="6"/>
                  <a:pt x="1" y="7"/>
                  <a:pt x="0" y="7"/>
                </a:cubicBezTo>
                <a:cubicBezTo>
                  <a:pt x="0" y="8"/>
                  <a:pt x="0" y="9"/>
                  <a:pt x="0" y="10"/>
                </a:cubicBezTo>
                <a:cubicBezTo>
                  <a:pt x="0" y="10"/>
                  <a:pt x="0" y="10"/>
                  <a:pt x="0" y="11"/>
                </a:cubicBezTo>
                <a:cubicBezTo>
                  <a:pt x="0" y="11"/>
                  <a:pt x="1" y="12"/>
                  <a:pt x="1" y="12"/>
                </a:cubicBezTo>
                <a:cubicBezTo>
                  <a:pt x="1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3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0" y="19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4" y="21"/>
                  <a:pt x="5" y="21"/>
                </a:cubicBezTo>
                <a:cubicBezTo>
                  <a:pt x="6" y="21"/>
                  <a:pt x="8" y="20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21"/>
                  <a:pt x="10" y="22"/>
                  <a:pt x="12" y="22"/>
                </a:cubicBezTo>
                <a:cubicBezTo>
                  <a:pt x="15" y="22"/>
                  <a:pt x="18" y="20"/>
                  <a:pt x="18" y="17"/>
                </a:cubicBezTo>
                <a:cubicBezTo>
                  <a:pt x="18" y="16"/>
                  <a:pt x="17" y="15"/>
                  <a:pt x="17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20" y="15"/>
                  <a:pt x="20" y="14"/>
                </a:cubicBezTo>
                <a:cubicBezTo>
                  <a:pt x="21" y="14"/>
                  <a:pt x="21" y="14"/>
                  <a:pt x="21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3"/>
                  <a:pt x="18" y="12"/>
                  <a:pt x="17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4"/>
                  <a:pt x="18" y="14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4"/>
                  <a:pt x="18" y="14"/>
                  <a:pt x="17" y="14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4"/>
                  <a:pt x="16" y="15"/>
                </a:cubicBezTo>
                <a:cubicBezTo>
                  <a:pt x="15" y="15"/>
                  <a:pt x="15" y="15"/>
                  <a:pt x="15" y="16"/>
                </a:cubicBezTo>
                <a:cubicBezTo>
                  <a:pt x="16" y="16"/>
                  <a:pt x="16" y="16"/>
                  <a:pt x="16" y="17"/>
                </a:cubicBezTo>
                <a:cubicBezTo>
                  <a:pt x="16" y="18"/>
                  <a:pt x="15" y="19"/>
                  <a:pt x="15" y="20"/>
                </a:cubicBezTo>
                <a:cubicBezTo>
                  <a:pt x="14" y="20"/>
                  <a:pt x="13" y="21"/>
                  <a:pt x="12" y="21"/>
                </a:cubicBezTo>
                <a:cubicBezTo>
                  <a:pt x="11" y="21"/>
                  <a:pt x="9" y="19"/>
                  <a:pt x="9" y="18"/>
                </a:cubicBezTo>
                <a:cubicBezTo>
                  <a:pt x="9" y="17"/>
                  <a:pt x="8" y="17"/>
                  <a:pt x="8" y="17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8"/>
                  <a:pt x="6" y="19"/>
                  <a:pt x="5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4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8"/>
                </a:cubicBezTo>
                <a:cubicBezTo>
                  <a:pt x="2" y="7"/>
                  <a:pt x="3" y="7"/>
                  <a:pt x="4" y="6"/>
                </a:cubicBezTo>
                <a:cubicBezTo>
                  <a:pt x="4" y="6"/>
                  <a:pt x="5" y="6"/>
                  <a:pt x="6" y="6"/>
                </a:cubicBezTo>
                <a:cubicBezTo>
                  <a:pt x="7" y="6"/>
                  <a:pt x="8" y="6"/>
                  <a:pt x="8" y="6"/>
                </a:cubicBezTo>
                <a:cubicBezTo>
                  <a:pt x="9" y="7"/>
                  <a:pt x="9" y="7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3"/>
                  <a:pt x="11" y="2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3"/>
                  <a:pt x="14" y="5"/>
                  <a:pt x="16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6"/>
                  <a:pt x="14" y="7"/>
                  <a:pt x="14" y="8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10"/>
                  <a:pt x="15" y="11"/>
                  <a:pt x="16" y="12"/>
                </a:cubicBezTo>
                <a:lnTo>
                  <a:pt x="17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6" name="Freeform 362"/>
          <p:cNvSpPr>
            <a:spLocks/>
          </p:cNvSpPr>
          <p:nvPr/>
        </p:nvSpPr>
        <p:spPr bwMode="auto">
          <a:xfrm>
            <a:off x="8920163" y="6221413"/>
            <a:ext cx="111125" cy="117475"/>
          </a:xfrm>
          <a:custGeom>
            <a:avLst/>
            <a:gdLst>
              <a:gd name="T0" fmla="*/ 17 w 22"/>
              <a:gd name="T1" fmla="*/ 9 h 23"/>
              <a:gd name="T2" fmla="*/ 16 w 22"/>
              <a:gd name="T3" fmla="*/ 9 h 23"/>
              <a:gd name="T4" fmla="*/ 19 w 22"/>
              <a:gd name="T5" fmla="*/ 5 h 23"/>
              <a:gd name="T6" fmla="*/ 9 w 22"/>
              <a:gd name="T7" fmla="*/ 5 h 23"/>
              <a:gd name="T8" fmla="*/ 11 w 22"/>
              <a:gd name="T9" fmla="*/ 5 h 23"/>
              <a:gd name="T10" fmla="*/ 3 w 22"/>
              <a:gd name="T11" fmla="*/ 13 h 23"/>
              <a:gd name="T12" fmla="*/ 0 w 22"/>
              <a:gd name="T13" fmla="*/ 16 h 23"/>
              <a:gd name="T14" fmla="*/ 2 w 22"/>
              <a:gd name="T15" fmla="*/ 20 h 23"/>
              <a:gd name="T16" fmla="*/ 10 w 22"/>
              <a:gd name="T17" fmla="*/ 18 h 23"/>
              <a:gd name="T18" fmla="*/ 19 w 22"/>
              <a:gd name="T19" fmla="*/ 17 h 23"/>
              <a:gd name="T20" fmla="*/ 18 w 22"/>
              <a:gd name="T21" fmla="*/ 16 h 23"/>
              <a:gd name="T22" fmla="*/ 18 w 22"/>
              <a:gd name="T23" fmla="*/ 11 h 23"/>
              <a:gd name="T24" fmla="*/ 21 w 22"/>
              <a:gd name="T25" fmla="*/ 15 h 23"/>
              <a:gd name="T26" fmla="*/ 18 w 22"/>
              <a:gd name="T27" fmla="*/ 14 h 23"/>
              <a:gd name="T28" fmla="*/ 16 w 22"/>
              <a:gd name="T29" fmla="*/ 15 h 23"/>
              <a:gd name="T30" fmla="*/ 9 w 22"/>
              <a:gd name="T31" fmla="*/ 17 h 23"/>
              <a:gd name="T32" fmla="*/ 4 w 22"/>
              <a:gd name="T33" fmla="*/ 18 h 23"/>
              <a:gd name="T34" fmla="*/ 2 w 22"/>
              <a:gd name="T35" fmla="*/ 16 h 23"/>
              <a:gd name="T36" fmla="*/ 3 w 22"/>
              <a:gd name="T37" fmla="*/ 16 h 23"/>
              <a:gd name="T38" fmla="*/ 4 w 22"/>
              <a:gd name="T39" fmla="*/ 12 h 23"/>
              <a:gd name="T40" fmla="*/ 2 w 22"/>
              <a:gd name="T41" fmla="*/ 10 h 23"/>
              <a:gd name="T42" fmla="*/ 7 w 22"/>
              <a:gd name="T43" fmla="*/ 6 h 23"/>
              <a:gd name="T44" fmla="*/ 11 w 22"/>
              <a:gd name="T45" fmla="*/ 5 h 23"/>
              <a:gd name="T46" fmla="*/ 15 w 22"/>
              <a:gd name="T47" fmla="*/ 2 h 23"/>
              <a:gd name="T48" fmla="*/ 17 w 22"/>
              <a:gd name="T49" fmla="*/ 6 h 23"/>
              <a:gd name="T50" fmla="*/ 15 w 22"/>
              <a:gd name="T51" fmla="*/ 8 h 23"/>
              <a:gd name="T52" fmla="*/ 15 w 22"/>
              <a:gd name="T53" fmla="*/ 8 h 23"/>
              <a:gd name="T54" fmla="*/ 17 w 22"/>
              <a:gd name="T55" fmla="*/ 12 h 23"/>
              <a:gd name="T56" fmla="*/ 16 w 22"/>
              <a:gd name="T57" fmla="*/ 9 h 23"/>
              <a:gd name="T58" fmla="*/ 16 w 22"/>
              <a:gd name="T59" fmla="*/ 8 h 23"/>
              <a:gd name="T60" fmla="*/ 17 w 22"/>
              <a:gd name="T61" fmla="*/ 6 h 23"/>
              <a:gd name="T62" fmla="*/ 14 w 22"/>
              <a:gd name="T63" fmla="*/ 1 h 23"/>
              <a:gd name="T64" fmla="*/ 11 w 22"/>
              <a:gd name="T65" fmla="*/ 6 h 23"/>
              <a:gd name="T66" fmla="*/ 7 w 22"/>
              <a:gd name="T67" fmla="*/ 5 h 23"/>
              <a:gd name="T68" fmla="*/ 3 w 22"/>
              <a:gd name="T69" fmla="*/ 11 h 23"/>
              <a:gd name="T70" fmla="*/ 4 w 22"/>
              <a:gd name="T71" fmla="*/ 13 h 23"/>
              <a:gd name="T72" fmla="*/ 2 w 22"/>
              <a:gd name="T73" fmla="*/ 16 h 23"/>
              <a:gd name="T74" fmla="*/ 2 w 22"/>
              <a:gd name="T75" fmla="*/ 16 h 23"/>
              <a:gd name="T76" fmla="*/ 3 w 22"/>
              <a:gd name="T77" fmla="*/ 18 h 23"/>
              <a:gd name="T78" fmla="*/ 6 w 22"/>
              <a:gd name="T79" fmla="*/ 19 h 23"/>
              <a:gd name="T80" fmla="*/ 17 w 22"/>
              <a:gd name="T81" fmla="*/ 17 h 23"/>
              <a:gd name="T82" fmla="*/ 18 w 22"/>
              <a:gd name="T83" fmla="*/ 15 h 23"/>
              <a:gd name="T84" fmla="*/ 20 w 22"/>
              <a:gd name="T85" fmla="*/ 15 h 23"/>
              <a:gd name="T86" fmla="*/ 18 w 22"/>
              <a:gd name="T87" fmla="*/ 12 h 23"/>
              <a:gd name="T88" fmla="*/ 21 w 22"/>
              <a:gd name="T89" fmla="*/ 14 h 23"/>
              <a:gd name="T90" fmla="*/ 18 w 22"/>
              <a:gd name="T91" fmla="*/ 15 h 23"/>
              <a:gd name="T92" fmla="*/ 8 w 22"/>
              <a:gd name="T93" fmla="*/ 18 h 23"/>
              <a:gd name="T94" fmla="*/ 3 w 22"/>
              <a:gd name="T95" fmla="*/ 19 h 23"/>
              <a:gd name="T96" fmla="*/ 1 w 22"/>
              <a:gd name="T97" fmla="*/ 16 h 23"/>
              <a:gd name="T98" fmla="*/ 3 w 22"/>
              <a:gd name="T99" fmla="*/ 12 h 23"/>
              <a:gd name="T100" fmla="*/ 1 w 22"/>
              <a:gd name="T101" fmla="*/ 11 h 23"/>
              <a:gd name="T102" fmla="*/ 10 w 22"/>
              <a:gd name="T103" fmla="*/ 5 h 23"/>
              <a:gd name="T104" fmla="*/ 15 w 22"/>
              <a:gd name="T105" fmla="*/ 0 h 23"/>
              <a:gd name="T106" fmla="*/ 18 w 22"/>
              <a:gd name="T107" fmla="*/ 6 h 23"/>
              <a:gd name="T108" fmla="*/ 16 w 22"/>
              <a:gd name="T109" fmla="*/ 9 h 23"/>
              <a:gd name="T110" fmla="*/ 17 w 22"/>
              <a:gd name="T111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" h="23">
                <a:moveTo>
                  <a:pt x="18" y="12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9" y="11"/>
                  <a:pt x="19" y="11"/>
                  <a:pt x="19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8" y="10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7"/>
                  <a:pt x="18" y="7"/>
                  <a:pt x="1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3"/>
                  <a:pt x="16" y="2"/>
                  <a:pt x="16" y="1"/>
                </a:cubicBezTo>
                <a:cubicBezTo>
                  <a:pt x="16" y="0"/>
                  <a:pt x="16" y="0"/>
                  <a:pt x="15" y="0"/>
                </a:cubicBezTo>
                <a:cubicBezTo>
                  <a:pt x="15" y="0"/>
                  <a:pt x="14" y="0"/>
                  <a:pt x="14" y="0"/>
                </a:cubicBezTo>
                <a:cubicBezTo>
                  <a:pt x="11" y="0"/>
                  <a:pt x="9" y="2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4"/>
                  <a:pt x="9" y="3"/>
                  <a:pt x="7" y="3"/>
                </a:cubicBezTo>
                <a:cubicBezTo>
                  <a:pt x="6" y="3"/>
                  <a:pt x="4" y="4"/>
                  <a:pt x="3" y="5"/>
                </a:cubicBezTo>
                <a:cubicBezTo>
                  <a:pt x="2" y="6"/>
                  <a:pt x="1" y="6"/>
                  <a:pt x="1" y="7"/>
                </a:cubicBezTo>
                <a:cubicBezTo>
                  <a:pt x="1" y="8"/>
                  <a:pt x="0" y="9"/>
                  <a:pt x="0" y="10"/>
                </a:cubicBezTo>
                <a:cubicBezTo>
                  <a:pt x="0" y="10"/>
                  <a:pt x="0" y="11"/>
                  <a:pt x="1" y="11"/>
                </a:cubicBezTo>
                <a:cubicBezTo>
                  <a:pt x="1" y="11"/>
                  <a:pt x="1" y="12"/>
                  <a:pt x="2" y="12"/>
                </a:cubicBezTo>
                <a:cubicBezTo>
                  <a:pt x="2" y="13"/>
                  <a:pt x="2" y="13"/>
                  <a:pt x="3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1" y="19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5" y="21"/>
                  <a:pt x="6" y="21"/>
                </a:cubicBezTo>
                <a:cubicBezTo>
                  <a:pt x="7" y="21"/>
                  <a:pt x="9" y="20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21"/>
                  <a:pt x="11" y="23"/>
                  <a:pt x="13" y="23"/>
                </a:cubicBezTo>
                <a:cubicBezTo>
                  <a:pt x="16" y="23"/>
                  <a:pt x="19" y="20"/>
                  <a:pt x="19" y="17"/>
                </a:cubicBezTo>
                <a:cubicBezTo>
                  <a:pt x="19" y="16"/>
                  <a:pt x="19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9" y="16"/>
                  <a:pt x="21" y="16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3"/>
                  <a:pt x="21" y="13"/>
                  <a:pt x="21" y="13"/>
                </a:cubicBezTo>
                <a:cubicBezTo>
                  <a:pt x="20" y="12"/>
                  <a:pt x="19" y="12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4"/>
                  <a:pt x="19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4"/>
                  <a:pt x="19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6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7" y="17"/>
                  <a:pt x="17" y="17"/>
                </a:cubicBezTo>
                <a:cubicBezTo>
                  <a:pt x="17" y="18"/>
                  <a:pt x="16" y="19"/>
                  <a:pt x="16" y="19"/>
                </a:cubicBezTo>
                <a:cubicBezTo>
                  <a:pt x="15" y="20"/>
                  <a:pt x="14" y="20"/>
                  <a:pt x="13" y="20"/>
                </a:cubicBezTo>
                <a:cubicBezTo>
                  <a:pt x="12" y="20"/>
                  <a:pt x="10" y="19"/>
                  <a:pt x="10" y="18"/>
                </a:cubicBezTo>
                <a:cubicBezTo>
                  <a:pt x="10" y="17"/>
                  <a:pt x="10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8" y="17"/>
                  <a:pt x="8" y="17"/>
                </a:cubicBezTo>
                <a:cubicBezTo>
                  <a:pt x="7" y="18"/>
                  <a:pt x="7" y="19"/>
                  <a:pt x="6" y="19"/>
                </a:cubicBezTo>
                <a:cubicBezTo>
                  <a:pt x="5" y="19"/>
                  <a:pt x="5" y="19"/>
                  <a:pt x="4" y="18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7"/>
                  <a:pt x="3" y="17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1"/>
                  <a:pt x="4" y="11"/>
                  <a:pt x="3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8"/>
                </a:cubicBezTo>
                <a:cubicBezTo>
                  <a:pt x="3" y="8"/>
                  <a:pt x="4" y="7"/>
                  <a:pt x="5" y="7"/>
                </a:cubicBezTo>
                <a:cubicBezTo>
                  <a:pt x="6" y="6"/>
                  <a:pt x="6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9" y="6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3"/>
                  <a:pt x="12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3"/>
                  <a:pt x="15" y="5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5"/>
                  <a:pt x="15" y="7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6" y="12"/>
                  <a:pt x="17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6" y="10"/>
                  <a:pt x="16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6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6" y="5"/>
                  <a:pt x="15" y="3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1"/>
                  <a:pt x="11" y="3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6"/>
                  <a:pt x="8" y="5"/>
                  <a:pt x="7" y="5"/>
                </a:cubicBezTo>
                <a:cubicBezTo>
                  <a:pt x="7" y="6"/>
                  <a:pt x="7" y="6"/>
                  <a:pt x="7" y="6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2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2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7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5" y="19"/>
                  <a:pt x="6" y="19"/>
                </a:cubicBezTo>
                <a:cubicBezTo>
                  <a:pt x="7" y="19"/>
                  <a:pt x="8" y="19"/>
                  <a:pt x="8" y="18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20"/>
                  <a:pt x="11" y="21"/>
                  <a:pt x="13" y="21"/>
                </a:cubicBezTo>
                <a:cubicBezTo>
                  <a:pt x="14" y="21"/>
                  <a:pt x="15" y="20"/>
                  <a:pt x="16" y="20"/>
                </a:cubicBezTo>
                <a:cubicBezTo>
                  <a:pt x="17" y="19"/>
                  <a:pt x="17" y="18"/>
                  <a:pt x="17" y="17"/>
                </a:cubicBezTo>
                <a:cubicBezTo>
                  <a:pt x="17" y="16"/>
                  <a:pt x="17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4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19" y="14"/>
                  <a:pt x="18" y="13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9" y="12"/>
                  <a:pt x="20" y="13"/>
                  <a:pt x="21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19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6"/>
                  <a:pt x="18" y="16"/>
                  <a:pt x="18" y="17"/>
                </a:cubicBezTo>
                <a:cubicBezTo>
                  <a:pt x="18" y="20"/>
                  <a:pt x="16" y="22"/>
                  <a:pt x="13" y="22"/>
                </a:cubicBezTo>
                <a:cubicBezTo>
                  <a:pt x="11" y="22"/>
                  <a:pt x="9" y="20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20"/>
                  <a:pt x="7" y="21"/>
                  <a:pt x="6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19"/>
                  <a:pt x="3" y="19"/>
                  <a:pt x="3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4"/>
                  <a:pt x="2" y="13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2" y="12"/>
                  <a:pt x="2" y="12"/>
                </a:cubicBezTo>
                <a:cubicBezTo>
                  <a:pt x="2" y="12"/>
                  <a:pt x="1" y="11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8"/>
                  <a:pt x="2" y="7"/>
                </a:cubicBezTo>
                <a:cubicBezTo>
                  <a:pt x="2" y="7"/>
                  <a:pt x="2" y="6"/>
                  <a:pt x="3" y="6"/>
                </a:cubicBezTo>
                <a:cubicBezTo>
                  <a:pt x="4" y="5"/>
                  <a:pt x="6" y="4"/>
                  <a:pt x="7" y="4"/>
                </a:cubicBezTo>
                <a:cubicBezTo>
                  <a:pt x="8" y="4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4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7" y="4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lnTo>
                  <a:pt x="18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7" name="Freeform 363"/>
          <p:cNvSpPr>
            <a:spLocks/>
          </p:cNvSpPr>
          <p:nvPr/>
        </p:nvSpPr>
        <p:spPr bwMode="auto">
          <a:xfrm>
            <a:off x="8866188" y="6180138"/>
            <a:ext cx="190500" cy="204787"/>
          </a:xfrm>
          <a:custGeom>
            <a:avLst/>
            <a:gdLst>
              <a:gd name="T0" fmla="*/ 7 w 38"/>
              <a:gd name="T1" fmla="*/ 17 h 40"/>
              <a:gd name="T2" fmla="*/ 3 w 38"/>
              <a:gd name="T3" fmla="*/ 40 h 40"/>
              <a:gd name="T4" fmla="*/ 5 w 38"/>
              <a:gd name="T5" fmla="*/ 40 h 40"/>
              <a:gd name="T6" fmla="*/ 8 w 38"/>
              <a:gd name="T7" fmla="*/ 38 h 40"/>
              <a:gd name="T8" fmla="*/ 8 w 38"/>
              <a:gd name="T9" fmla="*/ 36 h 40"/>
              <a:gd name="T10" fmla="*/ 5 w 38"/>
              <a:gd name="T11" fmla="*/ 33 h 40"/>
              <a:gd name="T12" fmla="*/ 8 w 38"/>
              <a:gd name="T13" fmla="*/ 29 h 40"/>
              <a:gd name="T14" fmla="*/ 7 w 38"/>
              <a:gd name="T15" fmla="*/ 27 h 40"/>
              <a:gd name="T16" fmla="*/ 12 w 38"/>
              <a:gd name="T17" fmla="*/ 24 h 40"/>
              <a:gd name="T18" fmla="*/ 13 w 38"/>
              <a:gd name="T19" fmla="*/ 24 h 40"/>
              <a:gd name="T20" fmla="*/ 15 w 38"/>
              <a:gd name="T21" fmla="*/ 21 h 40"/>
              <a:gd name="T22" fmla="*/ 14 w 38"/>
              <a:gd name="T23" fmla="*/ 19 h 40"/>
              <a:gd name="T24" fmla="*/ 13 w 38"/>
              <a:gd name="T25" fmla="*/ 18 h 40"/>
              <a:gd name="T26" fmla="*/ 16 w 38"/>
              <a:gd name="T27" fmla="*/ 14 h 40"/>
              <a:gd name="T28" fmla="*/ 20 w 38"/>
              <a:gd name="T29" fmla="*/ 14 h 40"/>
              <a:gd name="T30" fmla="*/ 22 w 38"/>
              <a:gd name="T31" fmla="*/ 13 h 40"/>
              <a:gd name="T32" fmla="*/ 25 w 38"/>
              <a:gd name="T33" fmla="*/ 10 h 40"/>
              <a:gd name="T34" fmla="*/ 27 w 38"/>
              <a:gd name="T35" fmla="*/ 10 h 40"/>
              <a:gd name="T36" fmla="*/ 27 w 38"/>
              <a:gd name="T37" fmla="*/ 8 h 40"/>
              <a:gd name="T38" fmla="*/ 31 w 38"/>
              <a:gd name="T39" fmla="*/ 4 h 40"/>
              <a:gd name="T40" fmla="*/ 35 w 38"/>
              <a:gd name="T41" fmla="*/ 5 h 40"/>
              <a:gd name="T42" fmla="*/ 37 w 38"/>
              <a:gd name="T43" fmla="*/ 1 h 40"/>
              <a:gd name="T44" fmla="*/ 37 w 38"/>
              <a:gd name="T45" fmla="*/ 0 h 40"/>
              <a:gd name="T46" fmla="*/ 7 w 38"/>
              <a:gd name="T47" fmla="*/ 17 h 40"/>
              <a:gd name="T48" fmla="*/ 8 w 38"/>
              <a:gd name="T49" fmla="*/ 18 h 40"/>
              <a:gd name="T50" fmla="*/ 37 w 38"/>
              <a:gd name="T51" fmla="*/ 1 h 40"/>
              <a:gd name="T52" fmla="*/ 34 w 38"/>
              <a:gd name="T53" fmla="*/ 4 h 40"/>
              <a:gd name="T54" fmla="*/ 35 w 38"/>
              <a:gd name="T55" fmla="*/ 3 h 40"/>
              <a:gd name="T56" fmla="*/ 25 w 38"/>
              <a:gd name="T57" fmla="*/ 8 h 40"/>
              <a:gd name="T58" fmla="*/ 26 w 38"/>
              <a:gd name="T59" fmla="*/ 9 h 40"/>
              <a:gd name="T60" fmla="*/ 25 w 38"/>
              <a:gd name="T61" fmla="*/ 8 h 40"/>
              <a:gd name="T62" fmla="*/ 20 w 38"/>
              <a:gd name="T63" fmla="*/ 14 h 40"/>
              <a:gd name="T64" fmla="*/ 22 w 38"/>
              <a:gd name="T65" fmla="*/ 13 h 40"/>
              <a:gd name="T66" fmla="*/ 14 w 38"/>
              <a:gd name="T67" fmla="*/ 13 h 40"/>
              <a:gd name="T68" fmla="*/ 12 w 38"/>
              <a:gd name="T69" fmla="*/ 18 h 40"/>
              <a:gd name="T70" fmla="*/ 13 w 38"/>
              <a:gd name="T71" fmla="*/ 20 h 40"/>
              <a:gd name="T72" fmla="*/ 14 w 38"/>
              <a:gd name="T73" fmla="*/ 21 h 40"/>
              <a:gd name="T74" fmla="*/ 12 w 38"/>
              <a:gd name="T75" fmla="*/ 24 h 40"/>
              <a:gd name="T76" fmla="*/ 13 w 38"/>
              <a:gd name="T77" fmla="*/ 23 h 40"/>
              <a:gd name="T78" fmla="*/ 6 w 38"/>
              <a:gd name="T79" fmla="*/ 27 h 40"/>
              <a:gd name="T80" fmla="*/ 7 w 38"/>
              <a:gd name="T81" fmla="*/ 29 h 40"/>
              <a:gd name="T82" fmla="*/ 3 w 38"/>
              <a:gd name="T83" fmla="*/ 33 h 40"/>
              <a:gd name="T84" fmla="*/ 7 w 38"/>
              <a:gd name="T85" fmla="*/ 37 h 40"/>
              <a:gd name="T86" fmla="*/ 6 w 38"/>
              <a:gd name="T87" fmla="*/ 37 h 40"/>
              <a:gd name="T88" fmla="*/ 7 w 38"/>
              <a:gd name="T89" fmla="*/ 37 h 40"/>
              <a:gd name="T90" fmla="*/ 4 w 38"/>
              <a:gd name="T91" fmla="*/ 39 h 40"/>
              <a:gd name="T92" fmla="*/ 5 w 38"/>
              <a:gd name="T93" fmla="*/ 38 h 40"/>
              <a:gd name="T94" fmla="*/ 8 w 38"/>
              <a:gd name="T95" fmla="*/ 18 h 40"/>
              <a:gd name="T96" fmla="*/ 8 w 38"/>
              <a:gd name="T97" fmla="*/ 1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8" h="40">
                <a:moveTo>
                  <a:pt x="7" y="17"/>
                </a:moveTo>
                <a:cubicBezTo>
                  <a:pt x="7" y="17"/>
                  <a:pt x="7" y="17"/>
                  <a:pt x="7" y="17"/>
                </a:cubicBezTo>
                <a:cubicBezTo>
                  <a:pt x="2" y="23"/>
                  <a:pt x="0" y="28"/>
                  <a:pt x="0" y="32"/>
                </a:cubicBezTo>
                <a:cubicBezTo>
                  <a:pt x="0" y="35"/>
                  <a:pt x="1" y="38"/>
                  <a:pt x="3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0"/>
                  <a:pt x="5" y="40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6" y="36"/>
                  <a:pt x="5" y="34"/>
                  <a:pt x="5" y="33"/>
                </a:cubicBezTo>
                <a:cubicBezTo>
                  <a:pt x="5" y="31"/>
                  <a:pt x="6" y="30"/>
                  <a:pt x="7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8" y="29"/>
                  <a:pt x="8" y="29"/>
                  <a:pt x="8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5"/>
                  <a:pt x="9" y="24"/>
                  <a:pt x="10" y="24"/>
                </a:cubicBezTo>
                <a:cubicBezTo>
                  <a:pt x="11" y="24"/>
                  <a:pt x="12" y="24"/>
                  <a:pt x="12" y="24"/>
                </a:cubicBezTo>
                <a:cubicBezTo>
                  <a:pt x="12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3"/>
                  <a:pt x="14" y="22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4" y="17"/>
                  <a:pt x="14" y="16"/>
                </a:cubicBezTo>
                <a:cubicBezTo>
                  <a:pt x="14" y="15"/>
                  <a:pt x="15" y="15"/>
                  <a:pt x="16" y="14"/>
                </a:cubicBezTo>
                <a:cubicBezTo>
                  <a:pt x="16" y="14"/>
                  <a:pt x="17" y="14"/>
                  <a:pt x="18" y="14"/>
                </a:cubicBezTo>
                <a:cubicBezTo>
                  <a:pt x="19" y="14"/>
                  <a:pt x="20" y="14"/>
                  <a:pt x="20" y="14"/>
                </a:cubicBezTo>
                <a:cubicBezTo>
                  <a:pt x="21" y="15"/>
                  <a:pt x="21" y="15"/>
                  <a:pt x="22" y="14"/>
                </a:cubicBezTo>
                <a:cubicBezTo>
                  <a:pt x="22" y="14"/>
                  <a:pt x="22" y="14"/>
                  <a:pt x="2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1"/>
                  <a:pt x="23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7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7"/>
                  <a:pt x="27" y="6"/>
                  <a:pt x="28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4" y="5"/>
                </a:cubicBezTo>
                <a:cubicBezTo>
                  <a:pt x="34" y="5"/>
                  <a:pt x="35" y="5"/>
                  <a:pt x="35" y="5"/>
                </a:cubicBezTo>
                <a:cubicBezTo>
                  <a:pt x="35" y="5"/>
                  <a:pt x="35" y="5"/>
                  <a:pt x="35" y="4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1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0"/>
                  <a:pt x="18" y="4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cubicBezTo>
                  <a:pt x="19" y="6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1"/>
                  <a:pt x="34" y="2"/>
                  <a:pt x="34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3"/>
                  <a:pt x="33" y="2"/>
                  <a:pt x="31" y="2"/>
                </a:cubicBezTo>
                <a:cubicBezTo>
                  <a:pt x="28" y="2"/>
                  <a:pt x="25" y="5"/>
                  <a:pt x="25" y="8"/>
                </a:cubicBezTo>
                <a:cubicBezTo>
                  <a:pt x="25" y="9"/>
                  <a:pt x="25" y="9"/>
                  <a:pt x="25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5" y="8"/>
                  <a:pt x="25" y="8"/>
                </a:cubicBezTo>
                <a:cubicBezTo>
                  <a:pt x="22" y="8"/>
                  <a:pt x="20" y="10"/>
                  <a:pt x="20" y="13"/>
                </a:cubicBezTo>
                <a:cubicBezTo>
                  <a:pt x="20" y="13"/>
                  <a:pt x="20" y="13"/>
                  <a:pt x="20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2"/>
                  <a:pt x="19" y="12"/>
                  <a:pt x="18" y="12"/>
                </a:cubicBezTo>
                <a:cubicBezTo>
                  <a:pt x="17" y="12"/>
                  <a:pt x="15" y="12"/>
                  <a:pt x="14" y="13"/>
                </a:cubicBezTo>
                <a:cubicBezTo>
                  <a:pt x="13" y="14"/>
                  <a:pt x="13" y="15"/>
                  <a:pt x="12" y="15"/>
                </a:cubicBezTo>
                <a:cubicBezTo>
                  <a:pt x="12" y="16"/>
                  <a:pt x="12" y="17"/>
                  <a:pt x="12" y="18"/>
                </a:cubicBezTo>
                <a:cubicBezTo>
                  <a:pt x="12" y="18"/>
                  <a:pt x="12" y="18"/>
                  <a:pt x="12" y="19"/>
                </a:cubicBezTo>
                <a:cubicBezTo>
                  <a:pt x="12" y="19"/>
                  <a:pt x="13" y="20"/>
                  <a:pt x="13" y="20"/>
                </a:cubicBezTo>
                <a:cubicBezTo>
                  <a:pt x="13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3" y="21"/>
                  <a:pt x="12" y="22"/>
                  <a:pt x="12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2"/>
                  <a:pt x="11" y="22"/>
                  <a:pt x="10" y="22"/>
                </a:cubicBezTo>
                <a:cubicBezTo>
                  <a:pt x="8" y="22"/>
                  <a:pt x="6" y="24"/>
                  <a:pt x="6" y="27"/>
                </a:cubicBezTo>
                <a:cubicBezTo>
                  <a:pt x="6" y="28"/>
                  <a:pt x="6" y="29"/>
                  <a:pt x="7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5" y="28"/>
                  <a:pt x="3" y="30"/>
                  <a:pt x="3" y="33"/>
                </a:cubicBezTo>
                <a:cubicBezTo>
                  <a:pt x="3" y="35"/>
                  <a:pt x="5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8"/>
                  <a:pt x="5" y="38"/>
                  <a:pt x="5" y="38"/>
                </a:cubicBezTo>
                <a:cubicBezTo>
                  <a:pt x="3" y="37"/>
                  <a:pt x="2" y="35"/>
                  <a:pt x="2" y="32"/>
                </a:cubicBezTo>
                <a:cubicBezTo>
                  <a:pt x="2" y="28"/>
                  <a:pt x="4" y="24"/>
                  <a:pt x="8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lnTo>
                  <a:pt x="7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8" name="Freeform 364"/>
          <p:cNvSpPr>
            <a:spLocks/>
          </p:cNvSpPr>
          <p:nvPr/>
        </p:nvSpPr>
        <p:spPr bwMode="auto">
          <a:xfrm>
            <a:off x="8866188" y="6175375"/>
            <a:ext cx="190500" cy="215900"/>
          </a:xfrm>
          <a:custGeom>
            <a:avLst/>
            <a:gdLst>
              <a:gd name="T0" fmla="*/ 0 w 38"/>
              <a:gd name="T1" fmla="*/ 33 h 42"/>
              <a:gd name="T2" fmla="*/ 4 w 38"/>
              <a:gd name="T3" fmla="*/ 41 h 42"/>
              <a:gd name="T4" fmla="*/ 8 w 38"/>
              <a:gd name="T5" fmla="*/ 38 h 42"/>
              <a:gd name="T6" fmla="*/ 5 w 38"/>
              <a:gd name="T7" fmla="*/ 34 h 42"/>
              <a:gd name="T8" fmla="*/ 5 w 38"/>
              <a:gd name="T9" fmla="*/ 34 h 42"/>
              <a:gd name="T10" fmla="*/ 8 w 38"/>
              <a:gd name="T11" fmla="*/ 30 h 42"/>
              <a:gd name="T12" fmla="*/ 14 w 38"/>
              <a:gd name="T13" fmla="*/ 25 h 42"/>
              <a:gd name="T14" fmla="*/ 15 w 38"/>
              <a:gd name="T15" fmla="*/ 21 h 42"/>
              <a:gd name="T16" fmla="*/ 14 w 38"/>
              <a:gd name="T17" fmla="*/ 19 h 42"/>
              <a:gd name="T18" fmla="*/ 21 w 38"/>
              <a:gd name="T19" fmla="*/ 16 h 42"/>
              <a:gd name="T20" fmla="*/ 22 w 38"/>
              <a:gd name="T21" fmla="*/ 14 h 42"/>
              <a:gd name="T22" fmla="*/ 26 w 38"/>
              <a:gd name="T23" fmla="*/ 11 h 42"/>
              <a:gd name="T24" fmla="*/ 27 w 38"/>
              <a:gd name="T25" fmla="*/ 9 h 42"/>
              <a:gd name="T26" fmla="*/ 35 w 38"/>
              <a:gd name="T27" fmla="*/ 6 h 42"/>
              <a:gd name="T28" fmla="*/ 7 w 38"/>
              <a:gd name="T29" fmla="*/ 18 h 42"/>
              <a:gd name="T30" fmla="*/ 8 w 38"/>
              <a:gd name="T31" fmla="*/ 19 h 42"/>
              <a:gd name="T32" fmla="*/ 36 w 38"/>
              <a:gd name="T33" fmla="*/ 1 h 42"/>
              <a:gd name="T34" fmla="*/ 35 w 38"/>
              <a:gd name="T35" fmla="*/ 4 h 42"/>
              <a:gd name="T36" fmla="*/ 26 w 38"/>
              <a:gd name="T37" fmla="*/ 10 h 42"/>
              <a:gd name="T38" fmla="*/ 20 w 38"/>
              <a:gd name="T39" fmla="*/ 15 h 42"/>
              <a:gd name="T40" fmla="*/ 14 w 38"/>
              <a:gd name="T41" fmla="*/ 14 h 42"/>
              <a:gd name="T42" fmla="*/ 15 w 38"/>
              <a:gd name="T43" fmla="*/ 22 h 42"/>
              <a:gd name="T44" fmla="*/ 13 w 38"/>
              <a:gd name="T45" fmla="*/ 25 h 42"/>
              <a:gd name="T46" fmla="*/ 6 w 38"/>
              <a:gd name="T47" fmla="*/ 31 h 42"/>
              <a:gd name="T48" fmla="*/ 3 w 38"/>
              <a:gd name="T49" fmla="*/ 34 h 42"/>
              <a:gd name="T50" fmla="*/ 6 w 38"/>
              <a:gd name="T51" fmla="*/ 37 h 42"/>
              <a:gd name="T52" fmla="*/ 4 w 38"/>
              <a:gd name="T53" fmla="*/ 40 h 42"/>
              <a:gd name="T54" fmla="*/ 5 w 38"/>
              <a:gd name="T55" fmla="*/ 39 h 42"/>
              <a:gd name="T56" fmla="*/ 7 w 38"/>
              <a:gd name="T57" fmla="*/ 19 h 42"/>
              <a:gd name="T58" fmla="*/ 7 w 38"/>
              <a:gd name="T59" fmla="*/ 19 h 42"/>
              <a:gd name="T60" fmla="*/ 8 w 38"/>
              <a:gd name="T61" fmla="*/ 19 h 42"/>
              <a:gd name="T62" fmla="*/ 4 w 38"/>
              <a:gd name="T63" fmla="*/ 39 h 42"/>
              <a:gd name="T64" fmla="*/ 7 w 38"/>
              <a:gd name="T65" fmla="*/ 38 h 42"/>
              <a:gd name="T66" fmla="*/ 7 w 38"/>
              <a:gd name="T67" fmla="*/ 38 h 42"/>
              <a:gd name="T68" fmla="*/ 7 w 38"/>
              <a:gd name="T69" fmla="*/ 29 h 42"/>
              <a:gd name="T70" fmla="*/ 13 w 38"/>
              <a:gd name="T71" fmla="*/ 24 h 42"/>
              <a:gd name="T72" fmla="*/ 14 w 38"/>
              <a:gd name="T73" fmla="*/ 21 h 42"/>
              <a:gd name="T74" fmla="*/ 13 w 38"/>
              <a:gd name="T75" fmla="*/ 21 h 42"/>
              <a:gd name="T76" fmla="*/ 22 w 38"/>
              <a:gd name="T77" fmla="*/ 14 h 42"/>
              <a:gd name="T78" fmla="*/ 25 w 38"/>
              <a:gd name="T79" fmla="*/ 9 h 42"/>
              <a:gd name="T80" fmla="*/ 25 w 38"/>
              <a:gd name="T81" fmla="*/ 9 h 42"/>
              <a:gd name="T82" fmla="*/ 34 w 38"/>
              <a:gd name="T83" fmla="*/ 5 h 42"/>
              <a:gd name="T84" fmla="*/ 36 w 38"/>
              <a:gd name="T85" fmla="*/ 2 h 42"/>
              <a:gd name="T86" fmla="*/ 8 w 38"/>
              <a:gd name="T87" fmla="*/ 18 h 42"/>
              <a:gd name="T88" fmla="*/ 37 w 38"/>
              <a:gd name="T89" fmla="*/ 1 h 42"/>
              <a:gd name="T90" fmla="*/ 35 w 38"/>
              <a:gd name="T91" fmla="*/ 6 h 42"/>
              <a:gd name="T92" fmla="*/ 27 w 38"/>
              <a:gd name="T93" fmla="*/ 10 h 42"/>
              <a:gd name="T94" fmla="*/ 25 w 38"/>
              <a:gd name="T95" fmla="*/ 10 h 42"/>
              <a:gd name="T96" fmla="*/ 22 w 38"/>
              <a:gd name="T97" fmla="*/ 15 h 42"/>
              <a:gd name="T98" fmla="*/ 18 w 38"/>
              <a:gd name="T99" fmla="*/ 14 h 42"/>
              <a:gd name="T100" fmla="*/ 13 w 38"/>
              <a:gd name="T101" fmla="*/ 19 h 42"/>
              <a:gd name="T102" fmla="*/ 15 w 38"/>
              <a:gd name="T103" fmla="*/ 22 h 42"/>
              <a:gd name="T104" fmla="*/ 12 w 38"/>
              <a:gd name="T105" fmla="*/ 25 h 42"/>
              <a:gd name="T106" fmla="*/ 5 w 38"/>
              <a:gd name="T107" fmla="*/ 34 h 42"/>
              <a:gd name="T108" fmla="*/ 8 w 38"/>
              <a:gd name="T109" fmla="*/ 37 h 42"/>
              <a:gd name="T110" fmla="*/ 4 w 38"/>
              <a:gd name="T111" fmla="*/ 41 h 42"/>
              <a:gd name="T112" fmla="*/ 1 w 38"/>
              <a:gd name="T113" fmla="*/ 33 h 42"/>
              <a:gd name="T114" fmla="*/ 7 w 38"/>
              <a:gd name="T115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" h="42">
                <a:moveTo>
                  <a:pt x="7" y="18"/>
                </a:move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8"/>
                  <a:pt x="7" y="18"/>
                  <a:pt x="7" y="18"/>
                </a:cubicBezTo>
                <a:cubicBezTo>
                  <a:pt x="2" y="24"/>
                  <a:pt x="0" y="29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39"/>
                  <a:pt x="3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2"/>
                  <a:pt x="4" y="42"/>
                  <a:pt x="4" y="42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6" y="36"/>
                  <a:pt x="5" y="35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6" y="31"/>
                  <a:pt x="7" y="31"/>
                </a:cubicBezTo>
                <a:cubicBezTo>
                  <a:pt x="8" y="31"/>
                  <a:pt x="8" y="31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8"/>
                  <a:pt x="8" y="28"/>
                </a:cubicBezTo>
                <a:cubicBezTo>
                  <a:pt x="8" y="26"/>
                  <a:pt x="9" y="25"/>
                  <a:pt x="10" y="25"/>
                </a:cubicBezTo>
                <a:cubicBezTo>
                  <a:pt x="11" y="25"/>
                  <a:pt x="11" y="25"/>
                  <a:pt x="12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4" y="25"/>
                  <a:pt x="14" y="25"/>
                </a:cubicBezTo>
                <a:cubicBezTo>
                  <a:pt x="14" y="24"/>
                  <a:pt x="14" y="23"/>
                  <a:pt x="15" y="23"/>
                </a:cubicBezTo>
                <a:cubicBezTo>
                  <a:pt x="15" y="23"/>
                  <a:pt x="15" y="23"/>
                  <a:pt x="15" y="23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4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7"/>
                </a:cubicBezTo>
                <a:cubicBezTo>
                  <a:pt x="14" y="17"/>
                  <a:pt x="15" y="16"/>
                  <a:pt x="16" y="16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6"/>
                </a:cubicBezTo>
                <a:cubicBezTo>
                  <a:pt x="21" y="16"/>
                  <a:pt x="21" y="16"/>
                  <a:pt x="21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2"/>
                  <a:pt x="23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8"/>
                  <a:pt x="28" y="7"/>
                  <a:pt x="28" y="6"/>
                </a:cubicBezTo>
                <a:cubicBezTo>
                  <a:pt x="29" y="6"/>
                  <a:pt x="30" y="5"/>
                  <a:pt x="31" y="5"/>
                </a:cubicBezTo>
                <a:cubicBezTo>
                  <a:pt x="32" y="5"/>
                  <a:pt x="33" y="6"/>
                  <a:pt x="34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6" y="6"/>
                  <a:pt x="36" y="5"/>
                </a:cubicBezTo>
                <a:cubicBezTo>
                  <a:pt x="36" y="4"/>
                  <a:pt x="36" y="3"/>
                  <a:pt x="37" y="3"/>
                </a:cubicBezTo>
                <a:cubicBezTo>
                  <a:pt x="38" y="2"/>
                  <a:pt x="38" y="2"/>
                  <a:pt x="38" y="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1"/>
                  <a:pt x="18" y="5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9" y="7"/>
                  <a:pt x="29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"/>
                  <a:pt x="36" y="1"/>
                  <a:pt x="36" y="1"/>
                </a:cubicBezTo>
                <a:cubicBezTo>
                  <a:pt x="35" y="2"/>
                  <a:pt x="34" y="3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3"/>
                  <a:pt x="33" y="3"/>
                  <a:pt x="31" y="3"/>
                </a:cubicBezTo>
                <a:cubicBezTo>
                  <a:pt x="28" y="3"/>
                  <a:pt x="25" y="6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5" y="9"/>
                  <a:pt x="25" y="9"/>
                </a:cubicBezTo>
                <a:cubicBezTo>
                  <a:pt x="22" y="9"/>
                  <a:pt x="20" y="11"/>
                  <a:pt x="20" y="14"/>
                </a:cubicBezTo>
                <a:cubicBezTo>
                  <a:pt x="20" y="14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3"/>
                  <a:pt x="20" y="12"/>
                  <a:pt x="18" y="12"/>
                </a:cubicBezTo>
                <a:cubicBezTo>
                  <a:pt x="17" y="12"/>
                  <a:pt x="15" y="13"/>
                  <a:pt x="14" y="14"/>
                </a:cubicBezTo>
                <a:cubicBezTo>
                  <a:pt x="13" y="15"/>
                  <a:pt x="12" y="15"/>
                  <a:pt x="12" y="16"/>
                </a:cubicBezTo>
                <a:cubicBezTo>
                  <a:pt x="12" y="17"/>
                  <a:pt x="11" y="18"/>
                  <a:pt x="11" y="19"/>
                </a:cubicBezTo>
                <a:cubicBezTo>
                  <a:pt x="11" y="19"/>
                  <a:pt x="11" y="20"/>
                  <a:pt x="12" y="20"/>
                </a:cubicBezTo>
                <a:cubicBezTo>
                  <a:pt x="12" y="20"/>
                  <a:pt x="12" y="21"/>
                  <a:pt x="13" y="21"/>
                </a:cubicBezTo>
                <a:cubicBezTo>
                  <a:pt x="13" y="22"/>
                  <a:pt x="13" y="22"/>
                  <a:pt x="14" y="22"/>
                </a:cubicBezTo>
                <a:cubicBezTo>
                  <a:pt x="14" y="23"/>
                  <a:pt x="14" y="23"/>
                  <a:pt x="14" y="23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1"/>
                  <a:pt x="14" y="21"/>
                  <a:pt x="14" y="21"/>
                </a:cubicBezTo>
                <a:cubicBezTo>
                  <a:pt x="12" y="21"/>
                  <a:pt x="11" y="23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3"/>
                  <a:pt x="11" y="23"/>
                  <a:pt x="10" y="23"/>
                </a:cubicBezTo>
                <a:cubicBezTo>
                  <a:pt x="8" y="23"/>
                  <a:pt x="5" y="25"/>
                  <a:pt x="5" y="28"/>
                </a:cubicBezTo>
                <a:cubicBezTo>
                  <a:pt x="5" y="29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5" y="29"/>
                  <a:pt x="3" y="31"/>
                  <a:pt x="3" y="34"/>
                </a:cubicBezTo>
                <a:cubicBezTo>
                  <a:pt x="3" y="36"/>
                  <a:pt x="5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8"/>
                  <a:pt x="6" y="38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3" y="38"/>
                  <a:pt x="3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0"/>
                  <a:pt x="4" y="25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4" y="24"/>
                  <a:pt x="2" y="29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6"/>
                  <a:pt x="3" y="38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5" y="38"/>
                  <a:pt x="3" y="36"/>
                  <a:pt x="3" y="34"/>
                </a:cubicBezTo>
                <a:cubicBezTo>
                  <a:pt x="3" y="32"/>
                  <a:pt x="5" y="30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29"/>
                  <a:pt x="6" y="28"/>
                </a:cubicBezTo>
                <a:cubicBezTo>
                  <a:pt x="6" y="25"/>
                  <a:pt x="8" y="23"/>
                  <a:pt x="10" y="23"/>
                </a:cubicBezTo>
                <a:cubicBezTo>
                  <a:pt x="11" y="23"/>
                  <a:pt x="12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3"/>
                  <a:pt x="13" y="22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3" y="21"/>
                  <a:pt x="13" y="21"/>
                </a:cubicBezTo>
                <a:cubicBezTo>
                  <a:pt x="13" y="21"/>
                  <a:pt x="12" y="20"/>
                  <a:pt x="12" y="20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8"/>
                  <a:pt x="12" y="17"/>
                  <a:pt x="13" y="16"/>
                </a:cubicBezTo>
                <a:cubicBezTo>
                  <a:pt x="13" y="16"/>
                  <a:pt x="13" y="15"/>
                  <a:pt x="14" y="15"/>
                </a:cubicBezTo>
                <a:cubicBezTo>
                  <a:pt x="15" y="14"/>
                  <a:pt x="17" y="13"/>
                  <a:pt x="18" y="13"/>
                </a:cubicBezTo>
                <a:cubicBezTo>
                  <a:pt x="19" y="13"/>
                  <a:pt x="21" y="13"/>
                  <a:pt x="21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1"/>
                  <a:pt x="22" y="9"/>
                  <a:pt x="25" y="9"/>
                </a:cubicBezTo>
                <a:cubicBezTo>
                  <a:pt x="25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6" y="10"/>
                  <a:pt x="26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6"/>
                  <a:pt x="28" y="3"/>
                  <a:pt x="31" y="3"/>
                </a:cubicBezTo>
                <a:cubicBezTo>
                  <a:pt x="33" y="3"/>
                  <a:pt x="34" y="4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3"/>
                  <a:pt x="35" y="2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29" y="3"/>
                  <a:pt x="19" y="6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18" y="5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3"/>
                  <a:pt x="35" y="4"/>
                  <a:pt x="35" y="5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3" y="5"/>
                  <a:pt x="32" y="5"/>
                  <a:pt x="31" y="5"/>
                </a:cubicBezTo>
                <a:cubicBezTo>
                  <a:pt x="30" y="5"/>
                  <a:pt x="29" y="5"/>
                  <a:pt x="28" y="6"/>
                </a:cubicBezTo>
                <a:cubicBezTo>
                  <a:pt x="27" y="7"/>
                  <a:pt x="26" y="8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3" y="10"/>
                  <a:pt x="22" y="12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0" y="15"/>
                  <a:pt x="19" y="14"/>
                  <a:pt x="18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6" y="15"/>
                  <a:pt x="16" y="15"/>
                </a:cubicBezTo>
                <a:cubicBezTo>
                  <a:pt x="15" y="16"/>
                  <a:pt x="14" y="16"/>
                  <a:pt x="14" y="17"/>
                </a:cubicBezTo>
                <a:cubicBezTo>
                  <a:pt x="13" y="17"/>
                  <a:pt x="13" y="18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3"/>
                  <a:pt x="13" y="24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1" y="25"/>
                  <a:pt x="10" y="25"/>
                </a:cubicBezTo>
                <a:cubicBezTo>
                  <a:pt x="9" y="25"/>
                  <a:pt x="7" y="26"/>
                  <a:pt x="7" y="28"/>
                </a:cubicBezTo>
                <a:cubicBezTo>
                  <a:pt x="7" y="28"/>
                  <a:pt x="7" y="29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6" y="31"/>
                  <a:pt x="5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6" y="37"/>
                  <a:pt x="7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9"/>
                  <a:pt x="8" y="39"/>
                  <a:pt x="8" y="39"/>
                </a:cubicBezTo>
                <a:cubicBezTo>
                  <a:pt x="5" y="41"/>
                  <a:pt x="5" y="41"/>
                  <a:pt x="5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0"/>
                  <a:pt x="4" y="40"/>
                  <a:pt x="4" y="40"/>
                </a:cubicBezTo>
                <a:cubicBezTo>
                  <a:pt x="2" y="39"/>
                  <a:pt x="1" y="36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29"/>
                  <a:pt x="3" y="24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lnTo>
                  <a:pt x="7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9" name="Freeform 365"/>
          <p:cNvSpPr>
            <a:spLocks/>
          </p:cNvSpPr>
          <p:nvPr/>
        </p:nvSpPr>
        <p:spPr bwMode="auto">
          <a:xfrm>
            <a:off x="8810625" y="6364288"/>
            <a:ext cx="104775" cy="242887"/>
          </a:xfrm>
          <a:custGeom>
            <a:avLst/>
            <a:gdLst>
              <a:gd name="T0" fmla="*/ 21 w 21"/>
              <a:gd name="T1" fmla="*/ 5 h 47"/>
              <a:gd name="T2" fmla="*/ 20 w 21"/>
              <a:gd name="T3" fmla="*/ 4 h 47"/>
              <a:gd name="T4" fmla="*/ 19 w 21"/>
              <a:gd name="T5" fmla="*/ 3 h 47"/>
              <a:gd name="T6" fmla="*/ 19 w 21"/>
              <a:gd name="T7" fmla="*/ 3 h 47"/>
              <a:gd name="T8" fmla="*/ 19 w 21"/>
              <a:gd name="T9" fmla="*/ 3 h 47"/>
              <a:gd name="T10" fmla="*/ 19 w 21"/>
              <a:gd name="T11" fmla="*/ 2 h 47"/>
              <a:gd name="T12" fmla="*/ 19 w 21"/>
              <a:gd name="T13" fmla="*/ 2 h 47"/>
              <a:gd name="T14" fmla="*/ 19 w 21"/>
              <a:gd name="T15" fmla="*/ 2 h 47"/>
              <a:gd name="T16" fmla="*/ 19 w 21"/>
              <a:gd name="T17" fmla="*/ 0 h 47"/>
              <a:gd name="T18" fmla="*/ 14 w 21"/>
              <a:gd name="T19" fmla="*/ 3 h 47"/>
              <a:gd name="T20" fmla="*/ 15 w 21"/>
              <a:gd name="T21" fmla="*/ 3 h 47"/>
              <a:gd name="T22" fmla="*/ 1 w 21"/>
              <a:gd name="T23" fmla="*/ 26 h 47"/>
              <a:gd name="T24" fmla="*/ 4 w 21"/>
              <a:gd name="T25" fmla="*/ 44 h 47"/>
              <a:gd name="T26" fmla="*/ 9 w 21"/>
              <a:gd name="T27" fmla="*/ 46 h 47"/>
              <a:gd name="T28" fmla="*/ 10 w 21"/>
              <a:gd name="T29" fmla="*/ 44 h 47"/>
              <a:gd name="T30" fmla="*/ 10 w 21"/>
              <a:gd name="T31" fmla="*/ 43 h 47"/>
              <a:gd name="T32" fmla="*/ 10 w 21"/>
              <a:gd name="T33" fmla="*/ 43 h 47"/>
              <a:gd name="T34" fmla="*/ 10 w 21"/>
              <a:gd name="T35" fmla="*/ 43 h 47"/>
              <a:gd name="T36" fmla="*/ 7 w 21"/>
              <a:gd name="T37" fmla="*/ 35 h 47"/>
              <a:gd name="T38" fmla="*/ 17 w 21"/>
              <a:gd name="T39" fmla="*/ 10 h 47"/>
              <a:gd name="T40" fmla="*/ 21 w 21"/>
              <a:gd name="T41" fmla="*/ 7 h 47"/>
              <a:gd name="T42" fmla="*/ 21 w 21"/>
              <a:gd name="T43" fmla="*/ 7 h 47"/>
              <a:gd name="T44" fmla="*/ 21 w 21"/>
              <a:gd name="T45" fmla="*/ 7 h 47"/>
              <a:gd name="T46" fmla="*/ 21 w 21"/>
              <a:gd name="T47" fmla="*/ 7 h 47"/>
              <a:gd name="T48" fmla="*/ 21 w 21"/>
              <a:gd name="T49" fmla="*/ 6 h 47"/>
              <a:gd name="T50" fmla="*/ 20 w 21"/>
              <a:gd name="T51" fmla="*/ 6 h 47"/>
              <a:gd name="T52" fmla="*/ 7 w 21"/>
              <a:gd name="T53" fmla="*/ 24 h 47"/>
              <a:gd name="T54" fmla="*/ 7 w 21"/>
              <a:gd name="T55" fmla="*/ 42 h 47"/>
              <a:gd name="T56" fmla="*/ 10 w 21"/>
              <a:gd name="T57" fmla="*/ 44 h 47"/>
              <a:gd name="T58" fmla="*/ 7 w 21"/>
              <a:gd name="T59" fmla="*/ 45 h 47"/>
              <a:gd name="T60" fmla="*/ 8 w 21"/>
              <a:gd name="T61" fmla="*/ 45 h 47"/>
              <a:gd name="T62" fmla="*/ 8 w 21"/>
              <a:gd name="T63" fmla="*/ 45 h 47"/>
              <a:gd name="T64" fmla="*/ 8 w 21"/>
              <a:gd name="T65" fmla="*/ 45 h 47"/>
              <a:gd name="T66" fmla="*/ 5 w 21"/>
              <a:gd name="T67" fmla="*/ 42 h 47"/>
              <a:gd name="T68" fmla="*/ 3 w 21"/>
              <a:gd name="T69" fmla="*/ 26 h 47"/>
              <a:gd name="T70" fmla="*/ 14 w 21"/>
              <a:gd name="T71" fmla="*/ 6 h 47"/>
              <a:gd name="T72" fmla="*/ 15 w 21"/>
              <a:gd name="T73" fmla="*/ 5 h 47"/>
              <a:gd name="T74" fmla="*/ 15 w 21"/>
              <a:gd name="T75" fmla="*/ 4 h 47"/>
              <a:gd name="T76" fmla="*/ 16 w 21"/>
              <a:gd name="T77" fmla="*/ 4 h 47"/>
              <a:gd name="T78" fmla="*/ 18 w 21"/>
              <a:gd name="T79" fmla="*/ 1 h 47"/>
              <a:gd name="T80" fmla="*/ 17 w 21"/>
              <a:gd name="T81" fmla="*/ 1 h 47"/>
              <a:gd name="T82" fmla="*/ 17 w 21"/>
              <a:gd name="T83" fmla="*/ 2 h 47"/>
              <a:gd name="T84" fmla="*/ 17 w 21"/>
              <a:gd name="T85" fmla="*/ 2 h 47"/>
              <a:gd name="T86" fmla="*/ 17 w 21"/>
              <a:gd name="T87" fmla="*/ 2 h 47"/>
              <a:gd name="T88" fmla="*/ 18 w 21"/>
              <a:gd name="T89" fmla="*/ 3 h 47"/>
              <a:gd name="T90" fmla="*/ 18 w 21"/>
              <a:gd name="T91" fmla="*/ 2 h 47"/>
              <a:gd name="T92" fmla="*/ 18 w 21"/>
              <a:gd name="T93" fmla="*/ 4 h 47"/>
              <a:gd name="T94" fmla="*/ 19 w 21"/>
              <a:gd name="T95" fmla="*/ 6 h 47"/>
              <a:gd name="T96" fmla="*/ 20 w 21"/>
              <a:gd name="T97" fmla="*/ 6 h 47"/>
              <a:gd name="T98" fmla="*/ 20 w 21"/>
              <a:gd name="T9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" h="47">
                <a:moveTo>
                  <a:pt x="20" y="6"/>
                </a:move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0"/>
                </a:cubicBezTo>
                <a:cubicBezTo>
                  <a:pt x="18" y="0"/>
                  <a:pt x="18" y="0"/>
                  <a:pt x="18" y="1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2" y="5"/>
                  <a:pt x="9" y="8"/>
                </a:cubicBezTo>
                <a:cubicBezTo>
                  <a:pt x="6" y="12"/>
                  <a:pt x="3" y="17"/>
                  <a:pt x="1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8"/>
                  <a:pt x="2" y="41"/>
                  <a:pt x="4" y="44"/>
                </a:cubicBezTo>
                <a:cubicBezTo>
                  <a:pt x="6" y="46"/>
                  <a:pt x="7" y="47"/>
                  <a:pt x="8" y="47"/>
                </a:cubicBezTo>
                <a:cubicBezTo>
                  <a:pt x="8" y="47"/>
                  <a:pt x="8" y="47"/>
                  <a:pt x="9" y="4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9" y="43"/>
                  <a:pt x="9" y="41"/>
                </a:cubicBezTo>
                <a:cubicBezTo>
                  <a:pt x="8" y="40"/>
                  <a:pt x="7" y="38"/>
                  <a:pt x="7" y="35"/>
                </a:cubicBezTo>
                <a:cubicBezTo>
                  <a:pt x="7" y="32"/>
                  <a:pt x="8" y="29"/>
                  <a:pt x="9" y="25"/>
                </a:cubicBezTo>
                <a:cubicBezTo>
                  <a:pt x="11" y="18"/>
                  <a:pt x="14" y="13"/>
                  <a:pt x="17" y="10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0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10"/>
                  <a:pt x="7" y="24"/>
                </a:cubicBezTo>
                <a:cubicBezTo>
                  <a:pt x="6" y="28"/>
                  <a:pt x="6" y="32"/>
                  <a:pt x="6" y="35"/>
                </a:cubicBezTo>
                <a:cubicBezTo>
                  <a:pt x="6" y="38"/>
                  <a:pt x="6" y="41"/>
                  <a:pt x="7" y="42"/>
                </a:cubicBezTo>
                <a:cubicBezTo>
                  <a:pt x="8" y="44"/>
                  <a:pt x="9" y="44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7" y="44"/>
                  <a:pt x="5" y="42"/>
                </a:cubicBezTo>
                <a:cubicBezTo>
                  <a:pt x="3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7" y="13"/>
                  <a:pt x="10" y="9"/>
                </a:cubicBezTo>
                <a:cubicBezTo>
                  <a:pt x="12" y="8"/>
                  <a:pt x="13" y="6"/>
                  <a:pt x="14" y="6"/>
                </a:cubicBezTo>
                <a:cubicBezTo>
                  <a:pt x="14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8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5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0" name="Freeform 366"/>
          <p:cNvSpPr>
            <a:spLocks/>
          </p:cNvSpPr>
          <p:nvPr/>
        </p:nvSpPr>
        <p:spPr bwMode="auto">
          <a:xfrm>
            <a:off x="8810625" y="6364288"/>
            <a:ext cx="109538" cy="242887"/>
          </a:xfrm>
          <a:custGeom>
            <a:avLst/>
            <a:gdLst>
              <a:gd name="T0" fmla="*/ 20 w 22"/>
              <a:gd name="T1" fmla="*/ 4 h 47"/>
              <a:gd name="T2" fmla="*/ 18 w 22"/>
              <a:gd name="T3" fmla="*/ 2 h 47"/>
              <a:gd name="T4" fmla="*/ 19 w 22"/>
              <a:gd name="T5" fmla="*/ 3 h 47"/>
              <a:gd name="T6" fmla="*/ 19 w 22"/>
              <a:gd name="T7" fmla="*/ 2 h 47"/>
              <a:gd name="T8" fmla="*/ 19 w 22"/>
              <a:gd name="T9" fmla="*/ 0 h 47"/>
              <a:gd name="T10" fmla="*/ 15 w 22"/>
              <a:gd name="T11" fmla="*/ 3 h 47"/>
              <a:gd name="T12" fmla="*/ 0 w 22"/>
              <a:gd name="T13" fmla="*/ 32 h 47"/>
              <a:gd name="T14" fmla="*/ 11 w 22"/>
              <a:gd name="T15" fmla="*/ 44 h 47"/>
              <a:gd name="T16" fmla="*/ 11 w 22"/>
              <a:gd name="T17" fmla="*/ 43 h 47"/>
              <a:gd name="T18" fmla="*/ 10 w 22"/>
              <a:gd name="T19" fmla="*/ 43 h 47"/>
              <a:gd name="T20" fmla="*/ 21 w 22"/>
              <a:gd name="T21" fmla="*/ 7 h 47"/>
              <a:gd name="T22" fmla="*/ 21 w 22"/>
              <a:gd name="T23" fmla="*/ 7 h 47"/>
              <a:gd name="T24" fmla="*/ 21 w 22"/>
              <a:gd name="T25" fmla="*/ 7 h 47"/>
              <a:gd name="T26" fmla="*/ 22 w 22"/>
              <a:gd name="T27" fmla="*/ 6 h 47"/>
              <a:gd name="T28" fmla="*/ 20 w 22"/>
              <a:gd name="T29" fmla="*/ 5 h 47"/>
              <a:gd name="T30" fmla="*/ 9 w 22"/>
              <a:gd name="T31" fmla="*/ 45 h 47"/>
              <a:gd name="T32" fmla="*/ 8 w 22"/>
              <a:gd name="T33" fmla="*/ 46 h 47"/>
              <a:gd name="T34" fmla="*/ 8 w 22"/>
              <a:gd name="T35" fmla="*/ 45 h 47"/>
              <a:gd name="T36" fmla="*/ 8 w 22"/>
              <a:gd name="T37" fmla="*/ 45 h 47"/>
              <a:gd name="T38" fmla="*/ 15 w 22"/>
              <a:gd name="T39" fmla="*/ 5 h 47"/>
              <a:gd name="T40" fmla="*/ 16 w 22"/>
              <a:gd name="T41" fmla="*/ 5 h 47"/>
              <a:gd name="T42" fmla="*/ 16 w 22"/>
              <a:gd name="T43" fmla="*/ 5 h 47"/>
              <a:gd name="T44" fmla="*/ 17 w 22"/>
              <a:gd name="T45" fmla="*/ 1 h 47"/>
              <a:gd name="T46" fmla="*/ 17 w 22"/>
              <a:gd name="T47" fmla="*/ 2 h 47"/>
              <a:gd name="T48" fmla="*/ 18 w 22"/>
              <a:gd name="T49" fmla="*/ 2 h 47"/>
              <a:gd name="T50" fmla="*/ 17 w 22"/>
              <a:gd name="T51" fmla="*/ 4 h 47"/>
              <a:gd name="T52" fmla="*/ 20 w 22"/>
              <a:gd name="T53" fmla="*/ 5 h 47"/>
              <a:gd name="T54" fmla="*/ 20 w 22"/>
              <a:gd name="T55" fmla="*/ 5 h 47"/>
              <a:gd name="T56" fmla="*/ 18 w 22"/>
              <a:gd name="T57" fmla="*/ 5 h 47"/>
              <a:gd name="T58" fmla="*/ 18 w 22"/>
              <a:gd name="T59" fmla="*/ 2 h 47"/>
              <a:gd name="T60" fmla="*/ 18 w 22"/>
              <a:gd name="T61" fmla="*/ 3 h 47"/>
              <a:gd name="T62" fmla="*/ 18 w 22"/>
              <a:gd name="T63" fmla="*/ 1 h 47"/>
              <a:gd name="T64" fmla="*/ 18 w 22"/>
              <a:gd name="T65" fmla="*/ 2 h 47"/>
              <a:gd name="T66" fmla="*/ 15 w 22"/>
              <a:gd name="T67" fmla="*/ 4 h 47"/>
              <a:gd name="T68" fmla="*/ 10 w 22"/>
              <a:gd name="T69" fmla="*/ 9 h 47"/>
              <a:gd name="T70" fmla="*/ 8 w 22"/>
              <a:gd name="T71" fmla="*/ 45 h 47"/>
              <a:gd name="T72" fmla="*/ 8 w 22"/>
              <a:gd name="T73" fmla="*/ 45 h 47"/>
              <a:gd name="T74" fmla="*/ 9 w 22"/>
              <a:gd name="T75" fmla="*/ 44 h 47"/>
              <a:gd name="T76" fmla="*/ 8 w 22"/>
              <a:gd name="T77" fmla="*/ 24 h 47"/>
              <a:gd name="T78" fmla="*/ 21 w 22"/>
              <a:gd name="T79" fmla="*/ 5 h 47"/>
              <a:gd name="T80" fmla="*/ 21 w 22"/>
              <a:gd name="T81" fmla="*/ 7 h 47"/>
              <a:gd name="T82" fmla="*/ 21 w 22"/>
              <a:gd name="T83" fmla="*/ 7 h 47"/>
              <a:gd name="T84" fmla="*/ 20 w 22"/>
              <a:gd name="T85" fmla="*/ 7 h 47"/>
              <a:gd name="T86" fmla="*/ 10 w 22"/>
              <a:gd name="T87" fmla="*/ 43 h 47"/>
              <a:gd name="T88" fmla="*/ 10 w 22"/>
              <a:gd name="T89" fmla="*/ 43 h 47"/>
              <a:gd name="T90" fmla="*/ 10 w 22"/>
              <a:gd name="T91" fmla="*/ 44 h 47"/>
              <a:gd name="T92" fmla="*/ 8 w 22"/>
              <a:gd name="T93" fmla="*/ 46 h 47"/>
              <a:gd name="T94" fmla="*/ 9 w 22"/>
              <a:gd name="T95" fmla="*/ 8 h 47"/>
              <a:gd name="T96" fmla="*/ 15 w 22"/>
              <a:gd name="T97" fmla="*/ 3 h 47"/>
              <a:gd name="T98" fmla="*/ 19 w 22"/>
              <a:gd name="T99" fmla="*/ 2 h 47"/>
              <a:gd name="T100" fmla="*/ 18 w 22"/>
              <a:gd name="T101" fmla="*/ 1 h 47"/>
              <a:gd name="T102" fmla="*/ 19 w 22"/>
              <a:gd name="T103" fmla="*/ 2 h 47"/>
              <a:gd name="T104" fmla="*/ 19 w 22"/>
              <a:gd name="T105" fmla="*/ 3 h 47"/>
              <a:gd name="T106" fmla="*/ 19 w 22"/>
              <a:gd name="T107" fmla="*/ 3 h 47"/>
              <a:gd name="T108" fmla="*/ 20 w 22"/>
              <a:gd name="T10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2" h="47">
                <a:moveTo>
                  <a:pt x="20" y="6"/>
                </a:moveTo>
                <a:cubicBezTo>
                  <a:pt x="21" y="6"/>
                  <a:pt x="21" y="6"/>
                  <a:pt x="21" y="6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0"/>
                  <a:pt x="19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2" y="4"/>
                  <a:pt x="9" y="8"/>
                </a:cubicBezTo>
                <a:cubicBezTo>
                  <a:pt x="6" y="12"/>
                  <a:pt x="2" y="17"/>
                  <a:pt x="0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8"/>
                  <a:pt x="2" y="42"/>
                  <a:pt x="3" y="44"/>
                </a:cubicBezTo>
                <a:cubicBezTo>
                  <a:pt x="5" y="46"/>
                  <a:pt x="7" y="47"/>
                  <a:pt x="7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8" y="47"/>
                  <a:pt x="9" y="47"/>
                  <a:pt x="9" y="47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2"/>
                  <a:pt x="9" y="41"/>
                </a:cubicBezTo>
                <a:cubicBezTo>
                  <a:pt x="8" y="40"/>
                  <a:pt x="8" y="38"/>
                  <a:pt x="8" y="35"/>
                </a:cubicBezTo>
                <a:cubicBezTo>
                  <a:pt x="8" y="32"/>
                  <a:pt x="8" y="29"/>
                  <a:pt x="9" y="25"/>
                </a:cubicBezTo>
                <a:cubicBezTo>
                  <a:pt x="12" y="18"/>
                  <a:pt x="15" y="13"/>
                  <a:pt x="17" y="11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9"/>
                  <a:pt x="7" y="24"/>
                </a:cubicBezTo>
                <a:cubicBezTo>
                  <a:pt x="6" y="28"/>
                  <a:pt x="5" y="32"/>
                  <a:pt x="5" y="35"/>
                </a:cubicBezTo>
                <a:cubicBezTo>
                  <a:pt x="5" y="38"/>
                  <a:pt x="6" y="41"/>
                  <a:pt x="7" y="42"/>
                </a:cubicBezTo>
                <a:cubicBezTo>
                  <a:pt x="8" y="44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6" y="44"/>
                  <a:pt x="5" y="42"/>
                </a:cubicBezTo>
                <a:cubicBezTo>
                  <a:pt x="4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8" y="13"/>
                  <a:pt x="11" y="9"/>
                </a:cubicBezTo>
                <a:cubicBezTo>
                  <a:pt x="12" y="8"/>
                  <a:pt x="13" y="7"/>
                  <a:pt x="14" y="6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6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19" y="6"/>
                </a:cubicBezTo>
                <a:cubicBezTo>
                  <a:pt x="19" y="6"/>
                  <a:pt x="19" y="5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3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5"/>
                  <a:pt x="14" y="5"/>
                  <a:pt x="14" y="5"/>
                </a:cubicBezTo>
                <a:cubicBezTo>
                  <a:pt x="13" y="6"/>
                  <a:pt x="12" y="7"/>
                  <a:pt x="10" y="9"/>
                </a:cubicBezTo>
                <a:cubicBezTo>
                  <a:pt x="7" y="13"/>
                  <a:pt x="4" y="18"/>
                  <a:pt x="2" y="26"/>
                </a:cubicBezTo>
                <a:cubicBezTo>
                  <a:pt x="2" y="28"/>
                  <a:pt x="2" y="30"/>
                  <a:pt x="2" y="32"/>
                </a:cubicBezTo>
                <a:cubicBezTo>
                  <a:pt x="2" y="37"/>
                  <a:pt x="3" y="41"/>
                  <a:pt x="5" y="43"/>
                </a:cubicBezTo>
                <a:cubicBezTo>
                  <a:pt x="6" y="44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8" y="44"/>
                  <a:pt x="8" y="42"/>
                </a:cubicBezTo>
                <a:cubicBezTo>
                  <a:pt x="7" y="40"/>
                  <a:pt x="6" y="38"/>
                  <a:pt x="6" y="35"/>
                </a:cubicBezTo>
                <a:cubicBezTo>
                  <a:pt x="6" y="32"/>
                  <a:pt x="6" y="29"/>
                  <a:pt x="8" y="24"/>
                </a:cubicBezTo>
                <a:cubicBezTo>
                  <a:pt x="12" y="10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8" y="9"/>
                  <a:pt x="17" y="10"/>
                </a:cubicBezTo>
                <a:cubicBezTo>
                  <a:pt x="14" y="13"/>
                  <a:pt x="11" y="18"/>
                  <a:pt x="9" y="25"/>
                </a:cubicBezTo>
                <a:cubicBezTo>
                  <a:pt x="8" y="29"/>
                  <a:pt x="7" y="32"/>
                  <a:pt x="7" y="35"/>
                </a:cubicBezTo>
                <a:cubicBezTo>
                  <a:pt x="7" y="38"/>
                  <a:pt x="8" y="40"/>
                  <a:pt x="9" y="41"/>
                </a:cubicBezTo>
                <a:cubicBezTo>
                  <a:pt x="9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6" y="46"/>
                  <a:pt x="4" y="43"/>
                </a:cubicBezTo>
                <a:cubicBezTo>
                  <a:pt x="2" y="41"/>
                  <a:pt x="0" y="38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8"/>
                  <a:pt x="1" y="26"/>
                </a:cubicBezTo>
                <a:cubicBezTo>
                  <a:pt x="3" y="18"/>
                  <a:pt x="6" y="12"/>
                  <a:pt x="9" y="8"/>
                </a:cubicBezTo>
                <a:cubicBezTo>
                  <a:pt x="12" y="5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1" name="Freeform 367"/>
          <p:cNvSpPr>
            <a:spLocks/>
          </p:cNvSpPr>
          <p:nvPr/>
        </p:nvSpPr>
        <p:spPr bwMode="auto">
          <a:xfrm>
            <a:off x="9005888" y="6550025"/>
            <a:ext cx="280988" cy="195262"/>
          </a:xfrm>
          <a:custGeom>
            <a:avLst/>
            <a:gdLst>
              <a:gd name="T0" fmla="*/ 1 w 56"/>
              <a:gd name="T1" fmla="*/ 1 h 38"/>
              <a:gd name="T2" fmla="*/ 1 w 56"/>
              <a:gd name="T3" fmla="*/ 2 h 38"/>
              <a:gd name="T4" fmla="*/ 9 w 56"/>
              <a:gd name="T5" fmla="*/ 8 h 38"/>
              <a:gd name="T6" fmla="*/ 41 w 56"/>
              <a:gd name="T7" fmla="*/ 19 h 38"/>
              <a:gd name="T8" fmla="*/ 55 w 56"/>
              <a:gd name="T9" fmla="*/ 32 h 38"/>
              <a:gd name="T10" fmla="*/ 56 w 56"/>
              <a:gd name="T11" fmla="*/ 31 h 38"/>
              <a:gd name="T12" fmla="*/ 45 w 56"/>
              <a:gd name="T13" fmla="*/ 26 h 38"/>
              <a:gd name="T14" fmla="*/ 43 w 56"/>
              <a:gd name="T15" fmla="*/ 27 h 38"/>
              <a:gd name="T16" fmla="*/ 43 w 56"/>
              <a:gd name="T17" fmla="*/ 28 h 38"/>
              <a:gd name="T18" fmla="*/ 42 w 56"/>
              <a:gd name="T19" fmla="*/ 35 h 38"/>
              <a:gd name="T20" fmla="*/ 43 w 56"/>
              <a:gd name="T21" fmla="*/ 37 h 38"/>
              <a:gd name="T22" fmla="*/ 41 w 56"/>
              <a:gd name="T23" fmla="*/ 30 h 38"/>
              <a:gd name="T24" fmla="*/ 9 w 56"/>
              <a:gd name="T25" fmla="*/ 12 h 38"/>
              <a:gd name="T26" fmla="*/ 2 w 56"/>
              <a:gd name="T27" fmla="*/ 9 h 38"/>
              <a:gd name="T28" fmla="*/ 2 w 56"/>
              <a:gd name="T29" fmla="*/ 10 h 38"/>
              <a:gd name="T30" fmla="*/ 2 w 56"/>
              <a:gd name="T31" fmla="*/ 10 h 38"/>
              <a:gd name="T32" fmla="*/ 2 w 56"/>
              <a:gd name="T33" fmla="*/ 10 h 38"/>
              <a:gd name="T34" fmla="*/ 1 w 56"/>
              <a:gd name="T35" fmla="*/ 5 h 38"/>
              <a:gd name="T36" fmla="*/ 1 w 56"/>
              <a:gd name="T37" fmla="*/ 5 h 38"/>
              <a:gd name="T38" fmla="*/ 2 w 56"/>
              <a:gd name="T39" fmla="*/ 2 h 38"/>
              <a:gd name="T40" fmla="*/ 2 w 56"/>
              <a:gd name="T41" fmla="*/ 2 h 38"/>
              <a:gd name="T42" fmla="*/ 2 w 56"/>
              <a:gd name="T43" fmla="*/ 2 h 38"/>
              <a:gd name="T44" fmla="*/ 2 w 56"/>
              <a:gd name="T45" fmla="*/ 1 h 38"/>
              <a:gd name="T46" fmla="*/ 1 w 56"/>
              <a:gd name="T47" fmla="*/ 1 h 38"/>
              <a:gd name="T48" fmla="*/ 1 w 56"/>
              <a:gd name="T49" fmla="*/ 1 h 38"/>
              <a:gd name="T50" fmla="*/ 0 w 56"/>
              <a:gd name="T51" fmla="*/ 5 h 38"/>
              <a:gd name="T52" fmla="*/ 1 w 56"/>
              <a:gd name="T53" fmla="*/ 11 h 38"/>
              <a:gd name="T54" fmla="*/ 26 w 56"/>
              <a:gd name="T55" fmla="*/ 21 h 38"/>
              <a:gd name="T56" fmla="*/ 42 w 56"/>
              <a:gd name="T57" fmla="*/ 35 h 38"/>
              <a:gd name="T58" fmla="*/ 42 w 56"/>
              <a:gd name="T59" fmla="*/ 37 h 38"/>
              <a:gd name="T60" fmla="*/ 42 w 56"/>
              <a:gd name="T61" fmla="*/ 37 h 38"/>
              <a:gd name="T62" fmla="*/ 42 w 56"/>
              <a:gd name="T63" fmla="*/ 37 h 38"/>
              <a:gd name="T64" fmla="*/ 42 w 56"/>
              <a:gd name="T65" fmla="*/ 37 h 38"/>
              <a:gd name="T66" fmla="*/ 44 w 56"/>
              <a:gd name="T67" fmla="*/ 37 h 38"/>
              <a:gd name="T68" fmla="*/ 45 w 56"/>
              <a:gd name="T69" fmla="*/ 28 h 38"/>
              <a:gd name="T70" fmla="*/ 45 w 56"/>
              <a:gd name="T71" fmla="*/ 27 h 38"/>
              <a:gd name="T72" fmla="*/ 44 w 56"/>
              <a:gd name="T73" fmla="*/ 28 h 38"/>
              <a:gd name="T74" fmla="*/ 55 w 56"/>
              <a:gd name="T75" fmla="*/ 32 h 38"/>
              <a:gd name="T76" fmla="*/ 56 w 56"/>
              <a:gd name="T77" fmla="*/ 31 h 38"/>
              <a:gd name="T78" fmla="*/ 44 w 56"/>
              <a:gd name="T79" fmla="*/ 18 h 38"/>
              <a:gd name="T80" fmla="*/ 15 w 56"/>
              <a:gd name="T81" fmla="*/ 8 h 38"/>
              <a:gd name="T82" fmla="*/ 3 w 56"/>
              <a:gd name="T83" fmla="*/ 3 h 38"/>
              <a:gd name="T84" fmla="*/ 2 w 56"/>
              <a:gd name="T85" fmla="*/ 1 h 38"/>
              <a:gd name="T86" fmla="*/ 2 w 56"/>
              <a:gd name="T87" fmla="*/ 1 h 38"/>
              <a:gd name="T88" fmla="*/ 2 w 56"/>
              <a:gd name="T89" fmla="*/ 1 h 38"/>
              <a:gd name="T90" fmla="*/ 2 w 56"/>
              <a:gd name="T91" fmla="*/ 1 h 38"/>
              <a:gd name="T92" fmla="*/ 1 w 56"/>
              <a:gd name="T93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6" h="3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3"/>
                  <a:pt x="2" y="4"/>
                  <a:pt x="3" y="5"/>
                </a:cubicBezTo>
                <a:cubicBezTo>
                  <a:pt x="4" y="6"/>
                  <a:pt x="6" y="7"/>
                  <a:pt x="9" y="8"/>
                </a:cubicBezTo>
                <a:cubicBezTo>
                  <a:pt x="11" y="8"/>
                  <a:pt x="15" y="9"/>
                  <a:pt x="19" y="11"/>
                </a:cubicBezTo>
                <a:cubicBezTo>
                  <a:pt x="26" y="13"/>
                  <a:pt x="34" y="15"/>
                  <a:pt x="41" y="19"/>
                </a:cubicBezTo>
                <a:cubicBezTo>
                  <a:pt x="45" y="20"/>
                  <a:pt x="48" y="22"/>
                  <a:pt x="50" y="24"/>
                </a:cubicBezTo>
                <a:cubicBezTo>
                  <a:pt x="53" y="27"/>
                  <a:pt x="54" y="29"/>
                  <a:pt x="55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2" y="29"/>
                  <a:pt x="50" y="28"/>
                  <a:pt x="48" y="27"/>
                </a:cubicBezTo>
                <a:cubicBezTo>
                  <a:pt x="46" y="27"/>
                  <a:pt x="45" y="27"/>
                  <a:pt x="45" y="26"/>
                </a:cubicBezTo>
                <a:cubicBezTo>
                  <a:pt x="44" y="26"/>
                  <a:pt x="44" y="26"/>
                  <a:pt x="44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32"/>
                  <a:pt x="43" y="33"/>
                </a:cubicBezTo>
                <a:cubicBezTo>
                  <a:pt x="43" y="34"/>
                  <a:pt x="43" y="35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3" y="34"/>
                  <a:pt x="41" y="30"/>
                </a:cubicBezTo>
                <a:cubicBezTo>
                  <a:pt x="38" y="27"/>
                  <a:pt x="34" y="23"/>
                  <a:pt x="26" y="20"/>
                </a:cubicBezTo>
                <a:cubicBezTo>
                  <a:pt x="19" y="17"/>
                  <a:pt x="13" y="14"/>
                  <a:pt x="9" y="12"/>
                </a:cubicBezTo>
                <a:cubicBezTo>
                  <a:pt x="7" y="11"/>
                  <a:pt x="5" y="11"/>
                  <a:pt x="4" y="10"/>
                </a:cubicBezTo>
                <a:cubicBezTo>
                  <a:pt x="3" y="10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1" y="8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2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1" y="15"/>
                  <a:pt x="26" y="21"/>
                </a:cubicBezTo>
                <a:cubicBezTo>
                  <a:pt x="33" y="24"/>
                  <a:pt x="37" y="28"/>
                  <a:pt x="39" y="31"/>
                </a:cubicBezTo>
                <a:cubicBezTo>
                  <a:pt x="40" y="33"/>
                  <a:pt x="41" y="34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3" y="38"/>
                  <a:pt x="43" y="38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5"/>
                  <a:pt x="45" y="34"/>
                </a:cubicBezTo>
                <a:cubicBezTo>
                  <a:pt x="45" y="32"/>
                  <a:pt x="45" y="30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5" y="28"/>
                  <a:pt x="46" y="29"/>
                  <a:pt x="48" y="29"/>
                </a:cubicBezTo>
                <a:cubicBezTo>
                  <a:pt x="49" y="30"/>
                  <a:pt x="51" y="31"/>
                  <a:pt x="55" y="32"/>
                </a:cubicBezTo>
                <a:cubicBezTo>
                  <a:pt x="55" y="32"/>
                  <a:pt x="56" y="32"/>
                  <a:pt x="56" y="32"/>
                </a:cubicBezTo>
                <a:cubicBezTo>
                  <a:pt x="56" y="32"/>
                  <a:pt x="56" y="32"/>
                  <a:pt x="56" y="31"/>
                </a:cubicBezTo>
                <a:cubicBezTo>
                  <a:pt x="56" y="29"/>
                  <a:pt x="55" y="27"/>
                  <a:pt x="54" y="26"/>
                </a:cubicBezTo>
                <a:cubicBezTo>
                  <a:pt x="51" y="22"/>
                  <a:pt x="48" y="20"/>
                  <a:pt x="44" y="18"/>
                </a:cubicBezTo>
                <a:cubicBezTo>
                  <a:pt x="38" y="15"/>
                  <a:pt x="31" y="12"/>
                  <a:pt x="24" y="10"/>
                </a:cubicBezTo>
                <a:cubicBezTo>
                  <a:pt x="21" y="9"/>
                  <a:pt x="18" y="8"/>
                  <a:pt x="15" y="8"/>
                </a:cubicBezTo>
                <a:cubicBezTo>
                  <a:pt x="13" y="7"/>
                  <a:pt x="11" y="6"/>
                  <a:pt x="9" y="6"/>
                </a:cubicBezTo>
                <a:cubicBezTo>
                  <a:pt x="6" y="5"/>
                  <a:pt x="4" y="4"/>
                  <a:pt x="3" y="3"/>
                </a:cubicBezTo>
                <a:cubicBezTo>
                  <a:pt x="3" y="2"/>
                  <a:pt x="3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2" name="Freeform 368"/>
          <p:cNvSpPr>
            <a:spLocks/>
          </p:cNvSpPr>
          <p:nvPr/>
        </p:nvSpPr>
        <p:spPr bwMode="auto">
          <a:xfrm>
            <a:off x="9001125" y="6550025"/>
            <a:ext cx="290513" cy="195262"/>
          </a:xfrm>
          <a:custGeom>
            <a:avLst/>
            <a:gdLst>
              <a:gd name="T0" fmla="*/ 1 w 58"/>
              <a:gd name="T1" fmla="*/ 1 h 38"/>
              <a:gd name="T2" fmla="*/ 51 w 58"/>
              <a:gd name="T3" fmla="*/ 25 h 38"/>
              <a:gd name="T4" fmla="*/ 57 w 58"/>
              <a:gd name="T5" fmla="*/ 30 h 38"/>
              <a:gd name="T6" fmla="*/ 44 w 58"/>
              <a:gd name="T7" fmla="*/ 27 h 38"/>
              <a:gd name="T8" fmla="*/ 44 w 58"/>
              <a:gd name="T9" fmla="*/ 33 h 38"/>
              <a:gd name="T10" fmla="*/ 43 w 58"/>
              <a:gd name="T11" fmla="*/ 36 h 38"/>
              <a:gd name="T12" fmla="*/ 45 w 58"/>
              <a:gd name="T13" fmla="*/ 37 h 38"/>
              <a:gd name="T14" fmla="*/ 3 w 58"/>
              <a:gd name="T15" fmla="*/ 9 h 38"/>
              <a:gd name="T16" fmla="*/ 3 w 58"/>
              <a:gd name="T17" fmla="*/ 10 h 38"/>
              <a:gd name="T18" fmla="*/ 4 w 58"/>
              <a:gd name="T19" fmla="*/ 10 h 38"/>
              <a:gd name="T20" fmla="*/ 3 w 58"/>
              <a:gd name="T21" fmla="*/ 5 h 38"/>
              <a:gd name="T22" fmla="*/ 3 w 58"/>
              <a:gd name="T23" fmla="*/ 2 h 38"/>
              <a:gd name="T24" fmla="*/ 3 w 58"/>
              <a:gd name="T25" fmla="*/ 2 h 38"/>
              <a:gd name="T26" fmla="*/ 3 w 58"/>
              <a:gd name="T27" fmla="*/ 1 h 38"/>
              <a:gd name="T28" fmla="*/ 1 w 58"/>
              <a:gd name="T29" fmla="*/ 0 h 38"/>
              <a:gd name="T30" fmla="*/ 2 w 58"/>
              <a:gd name="T31" fmla="*/ 11 h 38"/>
              <a:gd name="T32" fmla="*/ 43 w 58"/>
              <a:gd name="T33" fmla="*/ 37 h 38"/>
              <a:gd name="T34" fmla="*/ 43 w 58"/>
              <a:gd name="T35" fmla="*/ 37 h 38"/>
              <a:gd name="T36" fmla="*/ 43 w 58"/>
              <a:gd name="T37" fmla="*/ 37 h 38"/>
              <a:gd name="T38" fmla="*/ 45 w 58"/>
              <a:gd name="T39" fmla="*/ 37 h 38"/>
              <a:gd name="T40" fmla="*/ 47 w 58"/>
              <a:gd name="T41" fmla="*/ 28 h 38"/>
              <a:gd name="T42" fmla="*/ 45 w 58"/>
              <a:gd name="T43" fmla="*/ 28 h 38"/>
              <a:gd name="T44" fmla="*/ 58 w 58"/>
              <a:gd name="T45" fmla="*/ 31 h 38"/>
              <a:gd name="T46" fmla="*/ 4 w 58"/>
              <a:gd name="T47" fmla="*/ 2 h 38"/>
              <a:gd name="T48" fmla="*/ 4 w 58"/>
              <a:gd name="T49" fmla="*/ 1 h 38"/>
              <a:gd name="T50" fmla="*/ 4 w 58"/>
              <a:gd name="T51" fmla="*/ 1 h 38"/>
              <a:gd name="T52" fmla="*/ 3 w 58"/>
              <a:gd name="T53" fmla="*/ 0 h 38"/>
              <a:gd name="T54" fmla="*/ 2 w 58"/>
              <a:gd name="T55" fmla="*/ 1 h 38"/>
              <a:gd name="T56" fmla="*/ 3 w 58"/>
              <a:gd name="T57" fmla="*/ 1 h 38"/>
              <a:gd name="T58" fmla="*/ 3 w 58"/>
              <a:gd name="T59" fmla="*/ 2 h 38"/>
              <a:gd name="T60" fmla="*/ 3 w 58"/>
              <a:gd name="T61" fmla="*/ 1 h 38"/>
              <a:gd name="T62" fmla="*/ 3 w 58"/>
              <a:gd name="T63" fmla="*/ 2 h 38"/>
              <a:gd name="T64" fmla="*/ 45 w 58"/>
              <a:gd name="T65" fmla="*/ 18 h 38"/>
              <a:gd name="T66" fmla="*/ 49 w 58"/>
              <a:gd name="T67" fmla="*/ 29 h 38"/>
              <a:gd name="T68" fmla="*/ 46 w 58"/>
              <a:gd name="T69" fmla="*/ 28 h 38"/>
              <a:gd name="T70" fmla="*/ 45 w 58"/>
              <a:gd name="T71" fmla="*/ 37 h 38"/>
              <a:gd name="T72" fmla="*/ 44 w 58"/>
              <a:gd name="T73" fmla="*/ 37 h 38"/>
              <a:gd name="T74" fmla="*/ 43 w 58"/>
              <a:gd name="T75" fmla="*/ 37 h 38"/>
              <a:gd name="T76" fmla="*/ 43 w 58"/>
              <a:gd name="T77" fmla="*/ 37 h 38"/>
              <a:gd name="T78" fmla="*/ 44 w 58"/>
              <a:gd name="T79" fmla="*/ 37 h 38"/>
              <a:gd name="T80" fmla="*/ 3 w 58"/>
              <a:gd name="T81" fmla="*/ 11 h 38"/>
              <a:gd name="T82" fmla="*/ 2 w 58"/>
              <a:gd name="T83" fmla="*/ 11 h 38"/>
              <a:gd name="T84" fmla="*/ 2 w 58"/>
              <a:gd name="T85" fmla="*/ 11 h 38"/>
              <a:gd name="T86" fmla="*/ 2 w 58"/>
              <a:gd name="T87" fmla="*/ 11 h 38"/>
              <a:gd name="T88" fmla="*/ 1 w 58"/>
              <a:gd name="T89" fmla="*/ 5 h 38"/>
              <a:gd name="T90" fmla="*/ 2 w 58"/>
              <a:gd name="T91" fmla="*/ 0 h 38"/>
              <a:gd name="T92" fmla="*/ 3 w 58"/>
              <a:gd name="T93" fmla="*/ 2 h 38"/>
              <a:gd name="T94" fmla="*/ 3 w 58"/>
              <a:gd name="T95" fmla="*/ 1 h 38"/>
              <a:gd name="T96" fmla="*/ 3 w 58"/>
              <a:gd name="T97" fmla="*/ 2 h 38"/>
              <a:gd name="T98" fmla="*/ 2 w 58"/>
              <a:gd name="T99" fmla="*/ 5 h 38"/>
              <a:gd name="T100" fmla="*/ 3 w 58"/>
              <a:gd name="T101" fmla="*/ 10 h 38"/>
              <a:gd name="T102" fmla="*/ 3 w 58"/>
              <a:gd name="T103" fmla="*/ 10 h 38"/>
              <a:gd name="T104" fmla="*/ 5 w 58"/>
              <a:gd name="T105" fmla="*/ 11 h 38"/>
              <a:gd name="T106" fmla="*/ 44 w 58"/>
              <a:gd name="T107" fmla="*/ 36 h 38"/>
              <a:gd name="T108" fmla="*/ 43 w 58"/>
              <a:gd name="T109" fmla="*/ 36 h 38"/>
              <a:gd name="T110" fmla="*/ 44 w 58"/>
              <a:gd name="T111" fmla="*/ 36 h 38"/>
              <a:gd name="T112" fmla="*/ 45 w 58"/>
              <a:gd name="T113" fmla="*/ 27 h 38"/>
              <a:gd name="T114" fmla="*/ 49 w 58"/>
              <a:gd name="T115" fmla="*/ 28 h 38"/>
              <a:gd name="T116" fmla="*/ 56 w 58"/>
              <a:gd name="T117" fmla="*/ 31 h 38"/>
              <a:gd name="T118" fmla="*/ 2 w 58"/>
              <a:gd name="T119" fmla="*/ 1 h 38"/>
              <a:gd name="T120" fmla="*/ 3 w 58"/>
              <a:gd name="T121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" h="38">
                <a:moveTo>
                  <a:pt x="2" y="1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3"/>
                </a:cubicBezTo>
                <a:cubicBezTo>
                  <a:pt x="2" y="3"/>
                  <a:pt x="3" y="4"/>
                  <a:pt x="4" y="5"/>
                </a:cubicBezTo>
                <a:cubicBezTo>
                  <a:pt x="5" y="6"/>
                  <a:pt x="7" y="7"/>
                  <a:pt x="10" y="8"/>
                </a:cubicBezTo>
                <a:cubicBezTo>
                  <a:pt x="12" y="9"/>
                  <a:pt x="15" y="10"/>
                  <a:pt x="20" y="11"/>
                </a:cubicBezTo>
                <a:cubicBezTo>
                  <a:pt x="27" y="13"/>
                  <a:pt x="35" y="15"/>
                  <a:pt x="42" y="19"/>
                </a:cubicBezTo>
                <a:cubicBezTo>
                  <a:pt x="46" y="20"/>
                  <a:pt x="49" y="22"/>
                  <a:pt x="51" y="25"/>
                </a:cubicBezTo>
                <a:cubicBezTo>
                  <a:pt x="53" y="27"/>
                  <a:pt x="55" y="29"/>
                  <a:pt x="55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29"/>
                  <a:pt x="51" y="28"/>
                  <a:pt x="49" y="27"/>
                </a:cubicBezTo>
                <a:cubicBezTo>
                  <a:pt x="48" y="27"/>
                  <a:pt x="47" y="26"/>
                  <a:pt x="46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9"/>
                  <a:pt x="44" y="31"/>
                  <a:pt x="44" y="33"/>
                </a:cubicBezTo>
                <a:cubicBezTo>
                  <a:pt x="43" y="34"/>
                  <a:pt x="43" y="35"/>
                  <a:pt x="43" y="35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4" y="33"/>
                  <a:pt x="42" y="30"/>
                </a:cubicBezTo>
                <a:cubicBezTo>
                  <a:pt x="39" y="27"/>
                  <a:pt x="35" y="22"/>
                  <a:pt x="27" y="19"/>
                </a:cubicBezTo>
                <a:cubicBezTo>
                  <a:pt x="20" y="16"/>
                  <a:pt x="14" y="14"/>
                  <a:pt x="10" y="12"/>
                </a:cubicBezTo>
                <a:cubicBezTo>
                  <a:pt x="8" y="11"/>
                  <a:pt x="6" y="10"/>
                  <a:pt x="5" y="10"/>
                </a:cubicBezTo>
                <a:cubicBezTo>
                  <a:pt x="4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3" y="8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2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2" y="16"/>
                  <a:pt x="26" y="22"/>
                </a:cubicBezTo>
                <a:cubicBezTo>
                  <a:pt x="33" y="24"/>
                  <a:pt x="38" y="28"/>
                  <a:pt x="40" y="31"/>
                </a:cubicBezTo>
                <a:cubicBezTo>
                  <a:pt x="41" y="33"/>
                  <a:pt x="42" y="34"/>
                  <a:pt x="42" y="35"/>
                </a:cubicBezTo>
                <a:cubicBezTo>
                  <a:pt x="43" y="36"/>
                  <a:pt x="43" y="36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4" y="38"/>
                  <a:pt x="44" y="38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38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6" y="35"/>
                  <a:pt x="46" y="34"/>
                </a:cubicBezTo>
                <a:cubicBezTo>
                  <a:pt x="46" y="32"/>
                  <a:pt x="47" y="30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9"/>
                  <a:pt x="47" y="29"/>
                  <a:pt x="48" y="29"/>
                </a:cubicBezTo>
                <a:cubicBezTo>
                  <a:pt x="50" y="30"/>
                  <a:pt x="52" y="31"/>
                  <a:pt x="56" y="32"/>
                </a:cubicBezTo>
                <a:cubicBezTo>
                  <a:pt x="56" y="33"/>
                  <a:pt x="56" y="33"/>
                  <a:pt x="56" y="33"/>
                </a:cubicBezTo>
                <a:cubicBezTo>
                  <a:pt x="57" y="32"/>
                  <a:pt x="57" y="32"/>
                  <a:pt x="57" y="32"/>
                </a:cubicBezTo>
                <a:cubicBezTo>
                  <a:pt x="58" y="32"/>
                  <a:pt x="58" y="32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29"/>
                  <a:pt x="56" y="27"/>
                  <a:pt x="55" y="25"/>
                </a:cubicBezTo>
                <a:cubicBezTo>
                  <a:pt x="53" y="22"/>
                  <a:pt x="49" y="20"/>
                  <a:pt x="45" y="18"/>
                </a:cubicBezTo>
                <a:cubicBezTo>
                  <a:pt x="39" y="14"/>
                  <a:pt x="32" y="12"/>
                  <a:pt x="25" y="10"/>
                </a:cubicBezTo>
                <a:cubicBezTo>
                  <a:pt x="22" y="9"/>
                  <a:pt x="19" y="8"/>
                  <a:pt x="16" y="7"/>
                </a:cubicBezTo>
                <a:cubicBezTo>
                  <a:pt x="14" y="7"/>
                  <a:pt x="12" y="6"/>
                  <a:pt x="10" y="6"/>
                </a:cubicBezTo>
                <a:cubicBezTo>
                  <a:pt x="7" y="4"/>
                  <a:pt x="5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3"/>
                </a:cubicBezTo>
                <a:cubicBezTo>
                  <a:pt x="5" y="4"/>
                  <a:pt x="7" y="5"/>
                  <a:pt x="10" y="6"/>
                </a:cubicBezTo>
                <a:cubicBezTo>
                  <a:pt x="11" y="7"/>
                  <a:pt x="14" y="7"/>
                  <a:pt x="16" y="8"/>
                </a:cubicBezTo>
                <a:cubicBezTo>
                  <a:pt x="19" y="9"/>
                  <a:pt x="22" y="10"/>
                  <a:pt x="25" y="10"/>
                </a:cubicBezTo>
                <a:cubicBezTo>
                  <a:pt x="31" y="12"/>
                  <a:pt x="39" y="15"/>
                  <a:pt x="45" y="18"/>
                </a:cubicBezTo>
                <a:cubicBezTo>
                  <a:pt x="49" y="20"/>
                  <a:pt x="52" y="23"/>
                  <a:pt x="55" y="26"/>
                </a:cubicBezTo>
                <a:cubicBezTo>
                  <a:pt x="56" y="27"/>
                  <a:pt x="57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2"/>
                  <a:pt x="57" y="32"/>
                  <a:pt x="57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3" y="30"/>
                  <a:pt x="50" y="29"/>
                  <a:pt x="49" y="29"/>
                </a:cubicBezTo>
                <a:cubicBezTo>
                  <a:pt x="47" y="28"/>
                  <a:pt x="46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30"/>
                  <a:pt x="46" y="32"/>
                  <a:pt x="45" y="34"/>
                </a:cubicBezTo>
                <a:cubicBezTo>
                  <a:pt x="45" y="34"/>
                  <a:pt x="45" y="35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5"/>
                </a:cubicBezTo>
                <a:cubicBezTo>
                  <a:pt x="42" y="34"/>
                  <a:pt x="42" y="33"/>
                  <a:pt x="40" y="31"/>
                </a:cubicBezTo>
                <a:cubicBezTo>
                  <a:pt x="38" y="28"/>
                  <a:pt x="34" y="24"/>
                  <a:pt x="27" y="21"/>
                </a:cubicBezTo>
                <a:cubicBezTo>
                  <a:pt x="20" y="18"/>
                  <a:pt x="13" y="16"/>
                  <a:pt x="9" y="14"/>
                </a:cubicBezTo>
                <a:cubicBezTo>
                  <a:pt x="7" y="13"/>
                  <a:pt x="5" y="12"/>
                  <a:pt x="4" y="12"/>
                </a:cubicBezTo>
                <a:cubicBezTo>
                  <a:pt x="4" y="11"/>
                  <a:pt x="3" y="11"/>
                  <a:pt x="3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" y="9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2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8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5" y="11"/>
                </a:cubicBezTo>
                <a:cubicBezTo>
                  <a:pt x="6" y="11"/>
                  <a:pt x="7" y="12"/>
                  <a:pt x="10" y="13"/>
                </a:cubicBezTo>
                <a:cubicBezTo>
                  <a:pt x="14" y="14"/>
                  <a:pt x="20" y="17"/>
                  <a:pt x="27" y="20"/>
                </a:cubicBezTo>
                <a:cubicBezTo>
                  <a:pt x="34" y="23"/>
                  <a:pt x="39" y="27"/>
                  <a:pt x="41" y="30"/>
                </a:cubicBezTo>
                <a:cubicBezTo>
                  <a:pt x="44" y="34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5"/>
                  <a:pt x="44" y="34"/>
                  <a:pt x="44" y="33"/>
                </a:cubicBezTo>
                <a:cubicBezTo>
                  <a:pt x="44" y="32"/>
                  <a:pt x="45" y="29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7" y="27"/>
                  <a:pt x="49" y="28"/>
                </a:cubicBezTo>
                <a:cubicBezTo>
                  <a:pt x="51" y="28"/>
                  <a:pt x="53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5" y="29"/>
                  <a:pt x="54" y="26"/>
                  <a:pt x="52" y="24"/>
                </a:cubicBezTo>
                <a:cubicBezTo>
                  <a:pt x="49" y="22"/>
                  <a:pt x="46" y="20"/>
                  <a:pt x="43" y="18"/>
                </a:cubicBezTo>
                <a:cubicBezTo>
                  <a:pt x="36" y="15"/>
                  <a:pt x="27" y="12"/>
                  <a:pt x="20" y="10"/>
                </a:cubicBezTo>
                <a:cubicBezTo>
                  <a:pt x="16" y="9"/>
                  <a:pt x="12" y="8"/>
                  <a:pt x="10" y="7"/>
                </a:cubicBezTo>
                <a:cubicBezTo>
                  <a:pt x="7" y="6"/>
                  <a:pt x="5" y="5"/>
                  <a:pt x="4" y="5"/>
                </a:cubicBezTo>
                <a:cubicBezTo>
                  <a:pt x="3" y="4"/>
                  <a:pt x="2" y="3"/>
                  <a:pt x="2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3" y="1"/>
                  <a:pt x="3" y="1"/>
                  <a:pt x="3" y="1"/>
                </a:cubicBezTo>
                <a:lnTo>
                  <a:pt x="2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3" name="Freeform 369"/>
          <p:cNvSpPr>
            <a:spLocks/>
          </p:cNvSpPr>
          <p:nvPr/>
        </p:nvSpPr>
        <p:spPr bwMode="auto">
          <a:xfrm>
            <a:off x="8840788" y="6483350"/>
            <a:ext cx="74613" cy="112712"/>
          </a:xfrm>
          <a:custGeom>
            <a:avLst/>
            <a:gdLst>
              <a:gd name="T0" fmla="*/ 1 w 15"/>
              <a:gd name="T1" fmla="*/ 9 h 22"/>
              <a:gd name="T2" fmla="*/ 1 w 15"/>
              <a:gd name="T3" fmla="*/ 10 h 22"/>
              <a:gd name="T4" fmla="*/ 1 w 15"/>
              <a:gd name="T5" fmla="*/ 10 h 22"/>
              <a:gd name="T6" fmla="*/ 5 w 15"/>
              <a:gd name="T7" fmla="*/ 6 h 22"/>
              <a:gd name="T8" fmla="*/ 12 w 15"/>
              <a:gd name="T9" fmla="*/ 2 h 22"/>
              <a:gd name="T10" fmla="*/ 12 w 15"/>
              <a:gd name="T11" fmla="*/ 1 h 22"/>
              <a:gd name="T12" fmla="*/ 11 w 15"/>
              <a:gd name="T13" fmla="*/ 1 h 22"/>
              <a:gd name="T14" fmla="*/ 12 w 15"/>
              <a:gd name="T15" fmla="*/ 6 h 22"/>
              <a:gd name="T16" fmla="*/ 14 w 15"/>
              <a:gd name="T17" fmla="*/ 10 h 22"/>
              <a:gd name="T18" fmla="*/ 14 w 15"/>
              <a:gd name="T19" fmla="*/ 10 h 22"/>
              <a:gd name="T20" fmla="*/ 14 w 15"/>
              <a:gd name="T21" fmla="*/ 9 h 22"/>
              <a:gd name="T22" fmla="*/ 13 w 15"/>
              <a:gd name="T23" fmla="*/ 10 h 22"/>
              <a:gd name="T24" fmla="*/ 8 w 15"/>
              <a:gd name="T25" fmla="*/ 15 h 22"/>
              <a:gd name="T26" fmla="*/ 5 w 15"/>
              <a:gd name="T27" fmla="*/ 18 h 22"/>
              <a:gd name="T28" fmla="*/ 3 w 15"/>
              <a:gd name="T29" fmla="*/ 20 h 22"/>
              <a:gd name="T30" fmla="*/ 4 w 15"/>
              <a:gd name="T31" fmla="*/ 21 h 22"/>
              <a:gd name="T32" fmla="*/ 4 w 15"/>
              <a:gd name="T33" fmla="*/ 20 h 22"/>
              <a:gd name="T34" fmla="*/ 3 w 15"/>
              <a:gd name="T35" fmla="*/ 19 h 22"/>
              <a:gd name="T36" fmla="*/ 2 w 15"/>
              <a:gd name="T37" fmla="*/ 17 h 22"/>
              <a:gd name="T38" fmla="*/ 2 w 15"/>
              <a:gd name="T39" fmla="*/ 11 h 22"/>
              <a:gd name="T40" fmla="*/ 2 w 15"/>
              <a:gd name="T41" fmla="*/ 9 h 22"/>
              <a:gd name="T42" fmla="*/ 1 w 15"/>
              <a:gd name="T43" fmla="*/ 9 h 22"/>
              <a:gd name="T44" fmla="*/ 1 w 15"/>
              <a:gd name="T45" fmla="*/ 10 h 22"/>
              <a:gd name="T46" fmla="*/ 1 w 15"/>
              <a:gd name="T47" fmla="*/ 9 h 22"/>
              <a:gd name="T48" fmla="*/ 0 w 15"/>
              <a:gd name="T49" fmla="*/ 9 h 22"/>
              <a:gd name="T50" fmla="*/ 0 w 15"/>
              <a:gd name="T51" fmla="*/ 11 h 22"/>
              <a:gd name="T52" fmla="*/ 1 w 15"/>
              <a:gd name="T53" fmla="*/ 19 h 22"/>
              <a:gd name="T54" fmla="*/ 2 w 15"/>
              <a:gd name="T55" fmla="*/ 20 h 22"/>
              <a:gd name="T56" fmla="*/ 3 w 15"/>
              <a:gd name="T57" fmla="*/ 21 h 22"/>
              <a:gd name="T58" fmla="*/ 4 w 15"/>
              <a:gd name="T59" fmla="*/ 22 h 22"/>
              <a:gd name="T60" fmla="*/ 4 w 15"/>
              <a:gd name="T61" fmla="*/ 21 h 22"/>
              <a:gd name="T62" fmla="*/ 6 w 15"/>
              <a:gd name="T63" fmla="*/ 19 h 22"/>
              <a:gd name="T64" fmla="*/ 12 w 15"/>
              <a:gd name="T65" fmla="*/ 14 h 22"/>
              <a:gd name="T66" fmla="*/ 14 w 15"/>
              <a:gd name="T67" fmla="*/ 12 h 22"/>
              <a:gd name="T68" fmla="*/ 15 w 15"/>
              <a:gd name="T69" fmla="*/ 10 h 22"/>
              <a:gd name="T70" fmla="*/ 15 w 15"/>
              <a:gd name="T71" fmla="*/ 9 h 22"/>
              <a:gd name="T72" fmla="*/ 14 w 15"/>
              <a:gd name="T73" fmla="*/ 5 h 22"/>
              <a:gd name="T74" fmla="*/ 13 w 15"/>
              <a:gd name="T75" fmla="*/ 1 h 22"/>
              <a:gd name="T76" fmla="*/ 12 w 15"/>
              <a:gd name="T77" fmla="*/ 0 h 22"/>
              <a:gd name="T78" fmla="*/ 11 w 15"/>
              <a:gd name="T79" fmla="*/ 0 h 22"/>
              <a:gd name="T80" fmla="*/ 4 w 15"/>
              <a:gd name="T81" fmla="*/ 5 h 22"/>
              <a:gd name="T82" fmla="*/ 0 w 15"/>
              <a:gd name="T83" fmla="*/ 8 h 22"/>
              <a:gd name="T84" fmla="*/ 0 w 15"/>
              <a:gd name="T85" fmla="*/ 9 h 22"/>
              <a:gd name="T86" fmla="*/ 1 w 15"/>
              <a:gd name="T87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" h="22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9"/>
                  <a:pt x="3" y="8"/>
                  <a:pt x="5" y="6"/>
                </a:cubicBezTo>
                <a:cubicBezTo>
                  <a:pt x="7" y="5"/>
                  <a:pt x="10" y="3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2" y="4"/>
                  <a:pt x="12" y="6"/>
                </a:cubicBezTo>
                <a:cubicBezTo>
                  <a:pt x="12" y="7"/>
                  <a:pt x="13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3" y="9"/>
                  <a:pt x="13" y="10"/>
                </a:cubicBezTo>
                <a:cubicBezTo>
                  <a:pt x="12" y="11"/>
                  <a:pt x="10" y="13"/>
                  <a:pt x="8" y="15"/>
                </a:cubicBezTo>
                <a:cubicBezTo>
                  <a:pt x="6" y="16"/>
                  <a:pt x="5" y="18"/>
                  <a:pt x="5" y="18"/>
                </a:cubicBezTo>
                <a:cubicBezTo>
                  <a:pt x="4" y="19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3" y="19"/>
                </a:cubicBezTo>
                <a:cubicBezTo>
                  <a:pt x="3" y="19"/>
                  <a:pt x="3" y="18"/>
                  <a:pt x="2" y="17"/>
                </a:cubicBezTo>
                <a:cubicBezTo>
                  <a:pt x="2" y="15"/>
                  <a:pt x="2" y="14"/>
                  <a:pt x="2" y="11"/>
                </a:cubicBezTo>
                <a:cubicBezTo>
                  <a:pt x="2" y="11"/>
                  <a:pt x="2" y="10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0" y="17"/>
                  <a:pt x="1" y="19"/>
                </a:cubicBezTo>
                <a:cubicBezTo>
                  <a:pt x="1" y="19"/>
                  <a:pt x="2" y="20"/>
                  <a:pt x="2" y="20"/>
                </a:cubicBezTo>
                <a:cubicBezTo>
                  <a:pt x="2" y="21"/>
                  <a:pt x="3" y="21"/>
                  <a:pt x="3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0"/>
                  <a:pt x="6" y="19"/>
                </a:cubicBezTo>
                <a:cubicBezTo>
                  <a:pt x="8" y="18"/>
                  <a:pt x="10" y="16"/>
                  <a:pt x="12" y="14"/>
                </a:cubicBezTo>
                <a:cubicBezTo>
                  <a:pt x="12" y="13"/>
                  <a:pt x="13" y="12"/>
                  <a:pt x="14" y="12"/>
                </a:cubicBezTo>
                <a:cubicBezTo>
                  <a:pt x="14" y="11"/>
                  <a:pt x="15" y="10"/>
                  <a:pt x="15" y="10"/>
                </a:cubicBezTo>
                <a:cubicBezTo>
                  <a:pt x="15" y="10"/>
                  <a:pt x="15" y="10"/>
                  <a:pt x="15" y="9"/>
                </a:cubicBezTo>
                <a:cubicBezTo>
                  <a:pt x="15" y="8"/>
                  <a:pt x="14" y="7"/>
                  <a:pt x="14" y="5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1"/>
                  <a:pt x="6" y="4"/>
                  <a:pt x="4" y="5"/>
                </a:cubicBezTo>
                <a:cubicBezTo>
                  <a:pt x="2" y="7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lnTo>
                  <a:pt x="1" y="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4" name="Freeform 370"/>
          <p:cNvSpPr>
            <a:spLocks/>
          </p:cNvSpPr>
          <p:nvPr/>
        </p:nvSpPr>
        <p:spPr bwMode="auto">
          <a:xfrm>
            <a:off x="8836025" y="6483350"/>
            <a:ext cx="84138" cy="112712"/>
          </a:xfrm>
          <a:custGeom>
            <a:avLst/>
            <a:gdLst>
              <a:gd name="T0" fmla="*/ 2 w 17"/>
              <a:gd name="T1" fmla="*/ 10 h 22"/>
              <a:gd name="T2" fmla="*/ 6 w 17"/>
              <a:gd name="T3" fmla="*/ 7 h 22"/>
              <a:gd name="T4" fmla="*/ 13 w 17"/>
              <a:gd name="T5" fmla="*/ 1 h 22"/>
              <a:gd name="T6" fmla="*/ 12 w 17"/>
              <a:gd name="T7" fmla="*/ 1 h 22"/>
              <a:gd name="T8" fmla="*/ 14 w 17"/>
              <a:gd name="T9" fmla="*/ 10 h 22"/>
              <a:gd name="T10" fmla="*/ 16 w 17"/>
              <a:gd name="T11" fmla="*/ 10 h 22"/>
              <a:gd name="T12" fmla="*/ 15 w 17"/>
              <a:gd name="T13" fmla="*/ 9 h 22"/>
              <a:gd name="T14" fmla="*/ 5 w 17"/>
              <a:gd name="T15" fmla="*/ 18 h 22"/>
              <a:gd name="T16" fmla="*/ 4 w 17"/>
              <a:gd name="T17" fmla="*/ 21 h 22"/>
              <a:gd name="T18" fmla="*/ 6 w 17"/>
              <a:gd name="T19" fmla="*/ 20 h 22"/>
              <a:gd name="T20" fmla="*/ 3 w 17"/>
              <a:gd name="T21" fmla="*/ 17 h 22"/>
              <a:gd name="T22" fmla="*/ 3 w 17"/>
              <a:gd name="T23" fmla="*/ 9 h 22"/>
              <a:gd name="T24" fmla="*/ 2 w 17"/>
              <a:gd name="T25" fmla="*/ 10 h 22"/>
              <a:gd name="T26" fmla="*/ 2 w 17"/>
              <a:gd name="T27" fmla="*/ 9 h 22"/>
              <a:gd name="T28" fmla="*/ 0 w 17"/>
              <a:gd name="T29" fmla="*/ 9 h 22"/>
              <a:gd name="T30" fmla="*/ 3 w 17"/>
              <a:gd name="T31" fmla="*/ 21 h 22"/>
              <a:gd name="T32" fmla="*/ 4 w 17"/>
              <a:gd name="T33" fmla="*/ 22 h 22"/>
              <a:gd name="T34" fmla="*/ 5 w 17"/>
              <a:gd name="T35" fmla="*/ 22 h 22"/>
              <a:gd name="T36" fmla="*/ 13 w 17"/>
              <a:gd name="T37" fmla="*/ 14 h 22"/>
              <a:gd name="T38" fmla="*/ 17 w 17"/>
              <a:gd name="T39" fmla="*/ 10 h 22"/>
              <a:gd name="T40" fmla="*/ 14 w 17"/>
              <a:gd name="T41" fmla="*/ 1 h 22"/>
              <a:gd name="T42" fmla="*/ 13 w 17"/>
              <a:gd name="T43" fmla="*/ 0 h 22"/>
              <a:gd name="T44" fmla="*/ 12 w 17"/>
              <a:gd name="T45" fmla="*/ 0 h 22"/>
              <a:gd name="T46" fmla="*/ 1 w 17"/>
              <a:gd name="T47" fmla="*/ 8 h 22"/>
              <a:gd name="T48" fmla="*/ 2 w 17"/>
              <a:gd name="T49" fmla="*/ 9 h 22"/>
              <a:gd name="T50" fmla="*/ 2 w 17"/>
              <a:gd name="T51" fmla="*/ 9 h 22"/>
              <a:gd name="T52" fmla="*/ 1 w 17"/>
              <a:gd name="T53" fmla="*/ 9 h 22"/>
              <a:gd name="T54" fmla="*/ 5 w 17"/>
              <a:gd name="T55" fmla="*/ 6 h 22"/>
              <a:gd name="T56" fmla="*/ 12 w 17"/>
              <a:gd name="T57" fmla="*/ 0 h 22"/>
              <a:gd name="T58" fmla="*/ 14 w 17"/>
              <a:gd name="T59" fmla="*/ 1 h 22"/>
              <a:gd name="T60" fmla="*/ 16 w 17"/>
              <a:gd name="T61" fmla="*/ 9 h 22"/>
              <a:gd name="T62" fmla="*/ 15 w 17"/>
              <a:gd name="T63" fmla="*/ 11 h 22"/>
              <a:gd name="T64" fmla="*/ 5 w 17"/>
              <a:gd name="T65" fmla="*/ 21 h 22"/>
              <a:gd name="T66" fmla="*/ 5 w 17"/>
              <a:gd name="T67" fmla="*/ 21 h 22"/>
              <a:gd name="T68" fmla="*/ 4 w 17"/>
              <a:gd name="T69" fmla="*/ 21 h 22"/>
              <a:gd name="T70" fmla="*/ 1 w 17"/>
              <a:gd name="T71" fmla="*/ 11 h 22"/>
              <a:gd name="T72" fmla="*/ 1 w 17"/>
              <a:gd name="T73" fmla="*/ 9 h 22"/>
              <a:gd name="T74" fmla="*/ 3 w 17"/>
              <a:gd name="T75" fmla="*/ 10 h 22"/>
              <a:gd name="T76" fmla="*/ 3 w 17"/>
              <a:gd name="T77" fmla="*/ 9 h 22"/>
              <a:gd name="T78" fmla="*/ 3 w 17"/>
              <a:gd name="T79" fmla="*/ 17 h 22"/>
              <a:gd name="T80" fmla="*/ 5 w 17"/>
              <a:gd name="T81" fmla="*/ 20 h 22"/>
              <a:gd name="T82" fmla="*/ 4 w 17"/>
              <a:gd name="T83" fmla="*/ 20 h 22"/>
              <a:gd name="T84" fmla="*/ 6 w 17"/>
              <a:gd name="T85" fmla="*/ 19 h 22"/>
              <a:gd name="T86" fmla="*/ 15 w 17"/>
              <a:gd name="T87" fmla="*/ 9 h 22"/>
              <a:gd name="T88" fmla="*/ 15 w 17"/>
              <a:gd name="T89" fmla="*/ 10 h 22"/>
              <a:gd name="T90" fmla="*/ 15 w 17"/>
              <a:gd name="T91" fmla="*/ 10 h 22"/>
              <a:gd name="T92" fmla="*/ 12 w 17"/>
              <a:gd name="T93" fmla="*/ 1 h 22"/>
              <a:gd name="T94" fmla="*/ 13 w 17"/>
              <a:gd name="T95" fmla="*/ 2 h 22"/>
              <a:gd name="T96" fmla="*/ 6 w 17"/>
              <a:gd name="T97" fmla="*/ 6 h 22"/>
              <a:gd name="T98" fmla="*/ 2 w 17"/>
              <a:gd name="T99" fmla="*/ 10 h 22"/>
              <a:gd name="T100" fmla="*/ 2 w 17"/>
              <a:gd name="T101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" h="22">
                <a:moveTo>
                  <a:pt x="2" y="9"/>
                </a:move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4" y="8"/>
                  <a:pt x="6" y="7"/>
                </a:cubicBezTo>
                <a:cubicBezTo>
                  <a:pt x="8" y="5"/>
                  <a:pt x="11" y="3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2"/>
                  <a:pt x="12" y="4"/>
                  <a:pt x="13" y="6"/>
                </a:cubicBezTo>
                <a:cubicBezTo>
                  <a:pt x="13" y="7"/>
                  <a:pt x="14" y="9"/>
                  <a:pt x="14" y="10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3" y="11"/>
                  <a:pt x="10" y="13"/>
                  <a:pt x="8" y="15"/>
                </a:cubicBezTo>
                <a:cubicBezTo>
                  <a:pt x="7" y="16"/>
                  <a:pt x="6" y="17"/>
                  <a:pt x="5" y="18"/>
                </a:cubicBezTo>
                <a:cubicBezTo>
                  <a:pt x="5" y="19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19"/>
                  <a:pt x="5" y="19"/>
                </a:cubicBezTo>
                <a:cubicBezTo>
                  <a:pt x="4" y="19"/>
                  <a:pt x="4" y="18"/>
                  <a:pt x="3" y="17"/>
                </a:cubicBezTo>
                <a:cubicBezTo>
                  <a:pt x="3" y="15"/>
                  <a:pt x="3" y="14"/>
                  <a:pt x="3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1" y="17"/>
                  <a:pt x="2" y="19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1"/>
                  <a:pt x="7" y="20"/>
                  <a:pt x="8" y="19"/>
                </a:cubicBezTo>
                <a:cubicBezTo>
                  <a:pt x="9" y="18"/>
                  <a:pt x="11" y="16"/>
                  <a:pt x="13" y="14"/>
                </a:cubicBezTo>
                <a:cubicBezTo>
                  <a:pt x="14" y="13"/>
                  <a:pt x="14" y="12"/>
                  <a:pt x="15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5" y="7"/>
                  <a:pt x="15" y="5"/>
                </a:cubicBezTo>
                <a:cubicBezTo>
                  <a:pt x="15" y="3"/>
                  <a:pt x="14" y="2"/>
                  <a:pt x="14" y="1"/>
                </a:cubicBezTo>
                <a:cubicBezTo>
                  <a:pt x="14" y="0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9" y="1"/>
                  <a:pt x="7" y="3"/>
                  <a:pt x="4" y="5"/>
                </a:cubicBezTo>
                <a:cubicBezTo>
                  <a:pt x="2" y="7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3" y="7"/>
                  <a:pt x="5" y="6"/>
                </a:cubicBezTo>
                <a:cubicBezTo>
                  <a:pt x="7" y="4"/>
                  <a:pt x="10" y="2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2"/>
                  <a:pt x="14" y="3"/>
                  <a:pt x="14" y="5"/>
                </a:cubicBezTo>
                <a:cubicBezTo>
                  <a:pt x="15" y="7"/>
                  <a:pt x="15" y="8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5" y="11"/>
                  <a:pt x="15" y="11"/>
                </a:cubicBezTo>
                <a:cubicBezTo>
                  <a:pt x="14" y="12"/>
                  <a:pt x="13" y="13"/>
                  <a:pt x="12" y="14"/>
                </a:cubicBezTo>
                <a:cubicBezTo>
                  <a:pt x="11" y="15"/>
                  <a:pt x="9" y="17"/>
                  <a:pt x="7" y="19"/>
                </a:cubicBezTo>
                <a:cubicBezTo>
                  <a:pt x="6" y="20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3" y="20"/>
                </a:cubicBezTo>
                <a:cubicBezTo>
                  <a:pt x="3" y="20"/>
                  <a:pt x="3" y="19"/>
                  <a:pt x="2" y="18"/>
                </a:cubicBezTo>
                <a:cubicBezTo>
                  <a:pt x="2" y="17"/>
                  <a:pt x="1" y="15"/>
                  <a:pt x="1" y="11"/>
                </a:cubicBezTo>
                <a:cubicBezTo>
                  <a:pt x="1" y="11"/>
                  <a:pt x="1" y="10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1"/>
                  <a:pt x="2" y="11"/>
                </a:cubicBezTo>
                <a:cubicBezTo>
                  <a:pt x="2" y="14"/>
                  <a:pt x="3" y="15"/>
                  <a:pt x="3" y="17"/>
                </a:cubicBezTo>
                <a:cubicBezTo>
                  <a:pt x="3" y="18"/>
                  <a:pt x="4" y="19"/>
                  <a:pt x="4" y="19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5" y="19"/>
                  <a:pt x="6" y="19"/>
                </a:cubicBezTo>
                <a:cubicBezTo>
                  <a:pt x="7" y="18"/>
                  <a:pt x="8" y="17"/>
                  <a:pt x="9" y="16"/>
                </a:cubicBezTo>
                <a:cubicBezTo>
                  <a:pt x="11" y="13"/>
                  <a:pt x="13" y="11"/>
                  <a:pt x="14" y="10"/>
                </a:cubicBezTo>
                <a:cubicBezTo>
                  <a:pt x="15" y="10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9"/>
                  <a:pt x="14" y="7"/>
                  <a:pt x="13" y="5"/>
                </a:cubicBezTo>
                <a:cubicBezTo>
                  <a:pt x="13" y="4"/>
                  <a:pt x="12" y="2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1" y="3"/>
                  <a:pt x="8" y="4"/>
                  <a:pt x="6" y="6"/>
                </a:cubicBezTo>
                <a:cubicBezTo>
                  <a:pt x="4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5" name="Freeform 371"/>
          <p:cNvSpPr>
            <a:spLocks/>
          </p:cNvSpPr>
          <p:nvPr/>
        </p:nvSpPr>
        <p:spPr bwMode="auto">
          <a:xfrm>
            <a:off x="8789988" y="6559550"/>
            <a:ext cx="65088" cy="103187"/>
          </a:xfrm>
          <a:custGeom>
            <a:avLst/>
            <a:gdLst>
              <a:gd name="T0" fmla="*/ 3 w 13"/>
              <a:gd name="T1" fmla="*/ 19 h 20"/>
              <a:gd name="T2" fmla="*/ 4 w 13"/>
              <a:gd name="T3" fmla="*/ 19 h 20"/>
              <a:gd name="T4" fmla="*/ 4 w 13"/>
              <a:gd name="T5" fmla="*/ 19 h 20"/>
              <a:gd name="T6" fmla="*/ 4 w 13"/>
              <a:gd name="T7" fmla="*/ 19 h 20"/>
              <a:gd name="T8" fmla="*/ 4 w 13"/>
              <a:gd name="T9" fmla="*/ 19 h 20"/>
              <a:gd name="T10" fmla="*/ 4 w 13"/>
              <a:gd name="T11" fmla="*/ 19 h 20"/>
              <a:gd name="T12" fmla="*/ 4 w 13"/>
              <a:gd name="T13" fmla="*/ 19 h 20"/>
              <a:gd name="T14" fmla="*/ 2 w 13"/>
              <a:gd name="T15" fmla="*/ 13 h 20"/>
              <a:gd name="T16" fmla="*/ 7 w 13"/>
              <a:gd name="T17" fmla="*/ 1 h 20"/>
              <a:gd name="T18" fmla="*/ 6 w 13"/>
              <a:gd name="T19" fmla="*/ 0 h 20"/>
              <a:gd name="T20" fmla="*/ 5 w 13"/>
              <a:gd name="T21" fmla="*/ 1 h 20"/>
              <a:gd name="T22" fmla="*/ 7 w 13"/>
              <a:gd name="T23" fmla="*/ 4 h 20"/>
              <a:gd name="T24" fmla="*/ 11 w 13"/>
              <a:gd name="T25" fmla="*/ 8 h 20"/>
              <a:gd name="T26" fmla="*/ 12 w 13"/>
              <a:gd name="T27" fmla="*/ 8 h 20"/>
              <a:gd name="T28" fmla="*/ 11 w 13"/>
              <a:gd name="T29" fmla="*/ 7 h 20"/>
              <a:gd name="T30" fmla="*/ 9 w 13"/>
              <a:gd name="T31" fmla="*/ 9 h 20"/>
              <a:gd name="T32" fmla="*/ 6 w 13"/>
              <a:gd name="T33" fmla="*/ 14 h 20"/>
              <a:gd name="T34" fmla="*/ 2 w 13"/>
              <a:gd name="T35" fmla="*/ 19 h 20"/>
              <a:gd name="T36" fmla="*/ 3 w 13"/>
              <a:gd name="T37" fmla="*/ 19 h 20"/>
              <a:gd name="T38" fmla="*/ 4 w 13"/>
              <a:gd name="T39" fmla="*/ 19 h 20"/>
              <a:gd name="T40" fmla="*/ 3 w 13"/>
              <a:gd name="T41" fmla="*/ 19 h 20"/>
              <a:gd name="T42" fmla="*/ 4 w 13"/>
              <a:gd name="T43" fmla="*/ 20 h 20"/>
              <a:gd name="T44" fmla="*/ 6 w 13"/>
              <a:gd name="T45" fmla="*/ 17 h 20"/>
              <a:gd name="T46" fmla="*/ 10 w 13"/>
              <a:gd name="T47" fmla="*/ 12 h 20"/>
              <a:gd name="T48" fmla="*/ 11 w 13"/>
              <a:gd name="T49" fmla="*/ 10 h 20"/>
              <a:gd name="T50" fmla="*/ 12 w 13"/>
              <a:gd name="T51" fmla="*/ 8 h 20"/>
              <a:gd name="T52" fmla="*/ 12 w 13"/>
              <a:gd name="T53" fmla="*/ 7 h 20"/>
              <a:gd name="T54" fmla="*/ 8 w 13"/>
              <a:gd name="T55" fmla="*/ 3 h 20"/>
              <a:gd name="T56" fmla="*/ 7 w 13"/>
              <a:gd name="T57" fmla="*/ 0 h 20"/>
              <a:gd name="T58" fmla="*/ 6 w 13"/>
              <a:gd name="T59" fmla="*/ 0 h 20"/>
              <a:gd name="T60" fmla="*/ 5 w 13"/>
              <a:gd name="T61" fmla="*/ 0 h 20"/>
              <a:gd name="T62" fmla="*/ 0 w 13"/>
              <a:gd name="T63" fmla="*/ 13 h 20"/>
              <a:gd name="T64" fmla="*/ 2 w 13"/>
              <a:gd name="T65" fmla="*/ 20 h 20"/>
              <a:gd name="T66" fmla="*/ 3 w 13"/>
              <a:gd name="T67" fmla="*/ 20 h 20"/>
              <a:gd name="T68" fmla="*/ 4 w 13"/>
              <a:gd name="T69" fmla="*/ 20 h 20"/>
              <a:gd name="T70" fmla="*/ 3 w 13"/>
              <a:gd name="T71" fmla="*/ 1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" h="20">
                <a:moveTo>
                  <a:pt x="3" y="19"/>
                </a:move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2" y="16"/>
                  <a:pt x="2" y="13"/>
                </a:cubicBezTo>
                <a:cubicBezTo>
                  <a:pt x="2" y="10"/>
                  <a:pt x="3" y="6"/>
                  <a:pt x="7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6" y="3"/>
                  <a:pt x="7" y="4"/>
                </a:cubicBezTo>
                <a:cubicBezTo>
                  <a:pt x="7" y="5"/>
                  <a:pt x="9" y="7"/>
                  <a:pt x="1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8"/>
                  <a:pt x="10" y="8"/>
                  <a:pt x="9" y="9"/>
                </a:cubicBezTo>
                <a:cubicBezTo>
                  <a:pt x="8" y="10"/>
                  <a:pt x="7" y="12"/>
                  <a:pt x="6" y="14"/>
                </a:cubicBezTo>
                <a:cubicBezTo>
                  <a:pt x="4" y="16"/>
                  <a:pt x="3" y="17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5" y="18"/>
                  <a:pt x="6" y="17"/>
                </a:cubicBezTo>
                <a:cubicBezTo>
                  <a:pt x="7" y="15"/>
                  <a:pt x="8" y="13"/>
                  <a:pt x="10" y="12"/>
                </a:cubicBezTo>
                <a:cubicBezTo>
                  <a:pt x="10" y="11"/>
                  <a:pt x="11" y="10"/>
                  <a:pt x="11" y="10"/>
                </a:cubicBezTo>
                <a:cubicBezTo>
                  <a:pt x="12" y="9"/>
                  <a:pt x="12" y="9"/>
                  <a:pt x="12" y="8"/>
                </a:cubicBezTo>
                <a:cubicBezTo>
                  <a:pt x="13" y="8"/>
                  <a:pt x="13" y="7"/>
                  <a:pt x="12" y="7"/>
                </a:cubicBezTo>
                <a:cubicBezTo>
                  <a:pt x="10" y="5"/>
                  <a:pt x="9" y="4"/>
                  <a:pt x="8" y="3"/>
                </a:cubicBezTo>
                <a:cubicBezTo>
                  <a:pt x="7" y="2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1" y="5"/>
                  <a:pt x="0" y="9"/>
                  <a:pt x="0" y="13"/>
                </a:cubicBezTo>
                <a:cubicBezTo>
                  <a:pt x="0" y="17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0"/>
                  <a:pt x="4" y="20"/>
                  <a:pt x="4" y="20"/>
                </a:cubicBezTo>
                <a:lnTo>
                  <a:pt x="3" y="1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6" name="Freeform 372"/>
          <p:cNvSpPr>
            <a:spLocks/>
          </p:cNvSpPr>
          <p:nvPr/>
        </p:nvSpPr>
        <p:spPr bwMode="auto">
          <a:xfrm>
            <a:off x="8789988" y="6554788"/>
            <a:ext cx="65088" cy="112712"/>
          </a:xfrm>
          <a:custGeom>
            <a:avLst/>
            <a:gdLst>
              <a:gd name="T0" fmla="*/ 4 w 13"/>
              <a:gd name="T1" fmla="*/ 20 h 22"/>
              <a:gd name="T2" fmla="*/ 4 w 13"/>
              <a:gd name="T3" fmla="*/ 20 h 22"/>
              <a:gd name="T4" fmla="*/ 4 w 13"/>
              <a:gd name="T5" fmla="*/ 20 h 22"/>
              <a:gd name="T6" fmla="*/ 4 w 13"/>
              <a:gd name="T7" fmla="*/ 20 h 22"/>
              <a:gd name="T8" fmla="*/ 4 w 13"/>
              <a:gd name="T9" fmla="*/ 20 h 22"/>
              <a:gd name="T10" fmla="*/ 2 w 13"/>
              <a:gd name="T11" fmla="*/ 14 h 22"/>
              <a:gd name="T12" fmla="*/ 2 w 13"/>
              <a:gd name="T13" fmla="*/ 14 h 22"/>
              <a:gd name="T14" fmla="*/ 7 w 13"/>
              <a:gd name="T15" fmla="*/ 2 h 22"/>
              <a:gd name="T16" fmla="*/ 6 w 13"/>
              <a:gd name="T17" fmla="*/ 1 h 22"/>
              <a:gd name="T18" fmla="*/ 5 w 13"/>
              <a:gd name="T19" fmla="*/ 2 h 22"/>
              <a:gd name="T20" fmla="*/ 11 w 13"/>
              <a:gd name="T21" fmla="*/ 10 h 22"/>
              <a:gd name="T22" fmla="*/ 11 w 13"/>
              <a:gd name="T23" fmla="*/ 8 h 22"/>
              <a:gd name="T24" fmla="*/ 9 w 13"/>
              <a:gd name="T25" fmla="*/ 10 h 22"/>
              <a:gd name="T26" fmla="*/ 2 w 13"/>
              <a:gd name="T27" fmla="*/ 20 h 22"/>
              <a:gd name="T28" fmla="*/ 4 w 13"/>
              <a:gd name="T29" fmla="*/ 20 h 22"/>
              <a:gd name="T30" fmla="*/ 3 w 13"/>
              <a:gd name="T31" fmla="*/ 20 h 22"/>
              <a:gd name="T32" fmla="*/ 4 w 13"/>
              <a:gd name="T33" fmla="*/ 21 h 22"/>
              <a:gd name="T34" fmla="*/ 12 w 13"/>
              <a:gd name="T35" fmla="*/ 11 h 22"/>
              <a:gd name="T36" fmla="*/ 12 w 13"/>
              <a:gd name="T37" fmla="*/ 8 h 22"/>
              <a:gd name="T38" fmla="*/ 6 w 13"/>
              <a:gd name="T39" fmla="*/ 0 h 22"/>
              <a:gd name="T40" fmla="*/ 0 w 13"/>
              <a:gd name="T41" fmla="*/ 14 h 22"/>
              <a:gd name="T42" fmla="*/ 0 w 13"/>
              <a:gd name="T43" fmla="*/ 14 h 22"/>
              <a:gd name="T44" fmla="*/ 3 w 13"/>
              <a:gd name="T45" fmla="*/ 22 h 22"/>
              <a:gd name="T46" fmla="*/ 3 w 13"/>
              <a:gd name="T47" fmla="*/ 20 h 22"/>
              <a:gd name="T48" fmla="*/ 3 w 13"/>
              <a:gd name="T49" fmla="*/ 20 h 22"/>
              <a:gd name="T50" fmla="*/ 4 w 13"/>
              <a:gd name="T51" fmla="*/ 21 h 22"/>
              <a:gd name="T52" fmla="*/ 3 w 13"/>
              <a:gd name="T53" fmla="*/ 21 h 22"/>
              <a:gd name="T54" fmla="*/ 1 w 13"/>
              <a:gd name="T55" fmla="*/ 14 h 22"/>
              <a:gd name="T56" fmla="*/ 1 w 13"/>
              <a:gd name="T57" fmla="*/ 14 h 22"/>
              <a:gd name="T58" fmla="*/ 1 w 13"/>
              <a:gd name="T59" fmla="*/ 14 h 22"/>
              <a:gd name="T60" fmla="*/ 6 w 13"/>
              <a:gd name="T61" fmla="*/ 1 h 22"/>
              <a:gd name="T62" fmla="*/ 8 w 13"/>
              <a:gd name="T63" fmla="*/ 4 h 22"/>
              <a:gd name="T64" fmla="*/ 12 w 13"/>
              <a:gd name="T65" fmla="*/ 9 h 22"/>
              <a:gd name="T66" fmla="*/ 6 w 13"/>
              <a:gd name="T67" fmla="*/ 18 h 22"/>
              <a:gd name="T68" fmla="*/ 4 w 13"/>
              <a:gd name="T69" fmla="*/ 20 h 22"/>
              <a:gd name="T70" fmla="*/ 4 w 13"/>
              <a:gd name="T71" fmla="*/ 20 h 22"/>
              <a:gd name="T72" fmla="*/ 2 w 13"/>
              <a:gd name="T73" fmla="*/ 20 h 22"/>
              <a:gd name="T74" fmla="*/ 10 w 13"/>
              <a:gd name="T75" fmla="*/ 10 h 22"/>
              <a:gd name="T76" fmla="*/ 11 w 13"/>
              <a:gd name="T77" fmla="*/ 8 h 22"/>
              <a:gd name="T78" fmla="*/ 11 w 13"/>
              <a:gd name="T79" fmla="*/ 9 h 22"/>
              <a:gd name="T80" fmla="*/ 5 w 13"/>
              <a:gd name="T81" fmla="*/ 2 h 22"/>
              <a:gd name="T82" fmla="*/ 6 w 13"/>
              <a:gd name="T83" fmla="*/ 2 h 22"/>
              <a:gd name="T84" fmla="*/ 6 w 13"/>
              <a:gd name="T85" fmla="*/ 2 h 22"/>
              <a:gd name="T86" fmla="*/ 2 w 13"/>
              <a:gd name="T87" fmla="*/ 14 h 22"/>
              <a:gd name="T88" fmla="*/ 4 w 13"/>
              <a:gd name="T89" fmla="*/ 20 h 22"/>
              <a:gd name="T90" fmla="*/ 4 w 13"/>
              <a:gd name="T91" fmla="*/ 20 h 22"/>
              <a:gd name="T92" fmla="*/ 4 w 13"/>
              <a:gd name="T93" fmla="*/ 20 h 22"/>
              <a:gd name="T94" fmla="*/ 4 w 13"/>
              <a:gd name="T95" fmla="*/ 20 h 22"/>
              <a:gd name="T96" fmla="*/ 4 w 13"/>
              <a:gd name="T97" fmla="*/ 20 h 22"/>
              <a:gd name="T98" fmla="*/ 4 w 13"/>
              <a:gd name="T99" fmla="*/ 20 h 22"/>
              <a:gd name="T100" fmla="*/ 3 w 13"/>
              <a:gd name="T101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" h="22">
                <a:moveTo>
                  <a:pt x="3" y="20"/>
                </a:move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2" y="17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1"/>
                  <a:pt x="3" y="7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6" y="4"/>
                  <a:pt x="6" y="5"/>
                </a:cubicBezTo>
                <a:cubicBezTo>
                  <a:pt x="7" y="7"/>
                  <a:pt x="9" y="8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9"/>
                  <a:pt x="9" y="10"/>
                </a:cubicBezTo>
                <a:cubicBezTo>
                  <a:pt x="8" y="11"/>
                  <a:pt x="7" y="13"/>
                  <a:pt x="5" y="15"/>
                </a:cubicBezTo>
                <a:cubicBezTo>
                  <a:pt x="4" y="17"/>
                  <a:pt x="3" y="18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0"/>
                  <a:pt x="5" y="19"/>
                  <a:pt x="6" y="18"/>
                </a:cubicBezTo>
                <a:cubicBezTo>
                  <a:pt x="7" y="16"/>
                  <a:pt x="9" y="14"/>
                  <a:pt x="10" y="13"/>
                </a:cubicBezTo>
                <a:cubicBezTo>
                  <a:pt x="11" y="12"/>
                  <a:pt x="11" y="11"/>
                  <a:pt x="12" y="11"/>
                </a:cubicBezTo>
                <a:cubicBezTo>
                  <a:pt x="12" y="10"/>
                  <a:pt x="12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8"/>
                  <a:pt x="13" y="8"/>
                  <a:pt x="12" y="8"/>
                </a:cubicBezTo>
                <a:cubicBezTo>
                  <a:pt x="10" y="6"/>
                  <a:pt x="9" y="5"/>
                  <a:pt x="8" y="4"/>
                </a:cubicBezTo>
                <a:cubicBezTo>
                  <a:pt x="8" y="3"/>
                  <a:pt x="7" y="2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1"/>
                </a:cubicBezTo>
                <a:cubicBezTo>
                  <a:pt x="1" y="6"/>
                  <a:pt x="0" y="10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8"/>
                  <a:pt x="2" y="21"/>
                  <a:pt x="2" y="21"/>
                </a:cubicBezTo>
                <a:cubicBezTo>
                  <a:pt x="2" y="21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" y="18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0"/>
                  <a:pt x="2" y="6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3"/>
                  <a:pt x="8" y="4"/>
                </a:cubicBezTo>
                <a:cubicBezTo>
                  <a:pt x="9" y="5"/>
                  <a:pt x="10" y="7"/>
                  <a:pt x="12" y="8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1" y="10"/>
                </a:cubicBezTo>
                <a:cubicBezTo>
                  <a:pt x="11" y="11"/>
                  <a:pt x="10" y="12"/>
                  <a:pt x="9" y="12"/>
                </a:cubicBezTo>
                <a:cubicBezTo>
                  <a:pt x="8" y="14"/>
                  <a:pt x="7" y="16"/>
                  <a:pt x="6" y="18"/>
                </a:cubicBezTo>
                <a:cubicBezTo>
                  <a:pt x="5" y="19"/>
                  <a:pt x="4" y="20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4" y="17"/>
                  <a:pt x="6" y="15"/>
                </a:cubicBezTo>
                <a:cubicBezTo>
                  <a:pt x="7" y="13"/>
                  <a:pt x="9" y="12"/>
                  <a:pt x="10" y="10"/>
                </a:cubicBezTo>
                <a:cubicBezTo>
                  <a:pt x="10" y="9"/>
                  <a:pt x="11" y="9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8"/>
                  <a:pt x="8" y="6"/>
                  <a:pt x="7" y="5"/>
                </a:cubicBezTo>
                <a:cubicBezTo>
                  <a:pt x="6" y="4"/>
                  <a:pt x="6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3" y="7"/>
                  <a:pt x="2" y="11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8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lnTo>
                  <a:pt x="3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7" name="Freeform 373"/>
          <p:cNvSpPr>
            <a:spLocks/>
          </p:cNvSpPr>
          <p:nvPr/>
        </p:nvSpPr>
        <p:spPr bwMode="auto">
          <a:xfrm>
            <a:off x="8896350" y="6391275"/>
            <a:ext cx="234950" cy="466725"/>
          </a:xfrm>
          <a:custGeom>
            <a:avLst/>
            <a:gdLst>
              <a:gd name="T0" fmla="*/ 3 w 47"/>
              <a:gd name="T1" fmla="*/ 1 h 91"/>
              <a:gd name="T2" fmla="*/ 0 w 47"/>
              <a:gd name="T3" fmla="*/ 19 h 91"/>
              <a:gd name="T4" fmla="*/ 9 w 47"/>
              <a:gd name="T5" fmla="*/ 39 h 91"/>
              <a:gd name="T6" fmla="*/ 15 w 47"/>
              <a:gd name="T7" fmla="*/ 46 h 91"/>
              <a:gd name="T8" fmla="*/ 27 w 47"/>
              <a:gd name="T9" fmla="*/ 62 h 91"/>
              <a:gd name="T10" fmla="*/ 32 w 47"/>
              <a:gd name="T11" fmla="*/ 90 h 91"/>
              <a:gd name="T12" fmla="*/ 34 w 47"/>
              <a:gd name="T13" fmla="*/ 91 h 91"/>
              <a:gd name="T14" fmla="*/ 40 w 47"/>
              <a:gd name="T15" fmla="*/ 84 h 91"/>
              <a:gd name="T16" fmla="*/ 40 w 47"/>
              <a:gd name="T17" fmla="*/ 82 h 91"/>
              <a:gd name="T18" fmla="*/ 42 w 47"/>
              <a:gd name="T19" fmla="*/ 87 h 91"/>
              <a:gd name="T20" fmla="*/ 45 w 47"/>
              <a:gd name="T21" fmla="*/ 90 h 91"/>
              <a:gd name="T22" fmla="*/ 47 w 47"/>
              <a:gd name="T23" fmla="*/ 81 h 91"/>
              <a:gd name="T24" fmla="*/ 26 w 47"/>
              <a:gd name="T25" fmla="*/ 45 h 91"/>
              <a:gd name="T26" fmla="*/ 10 w 47"/>
              <a:gd name="T27" fmla="*/ 23 h 91"/>
              <a:gd name="T28" fmla="*/ 7 w 47"/>
              <a:gd name="T29" fmla="*/ 2 h 91"/>
              <a:gd name="T30" fmla="*/ 5 w 47"/>
              <a:gd name="T31" fmla="*/ 0 h 91"/>
              <a:gd name="T32" fmla="*/ 4 w 47"/>
              <a:gd name="T33" fmla="*/ 0 h 91"/>
              <a:gd name="T34" fmla="*/ 3 w 47"/>
              <a:gd name="T35" fmla="*/ 1 h 91"/>
              <a:gd name="T36" fmla="*/ 3 w 47"/>
              <a:gd name="T37" fmla="*/ 2 h 91"/>
              <a:gd name="T38" fmla="*/ 6 w 47"/>
              <a:gd name="T39" fmla="*/ 3 h 91"/>
              <a:gd name="T40" fmla="*/ 5 w 47"/>
              <a:gd name="T41" fmla="*/ 2 h 91"/>
              <a:gd name="T42" fmla="*/ 8 w 47"/>
              <a:gd name="T43" fmla="*/ 23 h 91"/>
              <a:gd name="T44" fmla="*/ 24 w 47"/>
              <a:gd name="T45" fmla="*/ 46 h 91"/>
              <a:gd name="T46" fmla="*/ 45 w 47"/>
              <a:gd name="T47" fmla="*/ 81 h 91"/>
              <a:gd name="T48" fmla="*/ 44 w 47"/>
              <a:gd name="T49" fmla="*/ 88 h 91"/>
              <a:gd name="T50" fmla="*/ 44 w 47"/>
              <a:gd name="T51" fmla="*/ 89 h 91"/>
              <a:gd name="T52" fmla="*/ 45 w 47"/>
              <a:gd name="T53" fmla="*/ 89 h 91"/>
              <a:gd name="T54" fmla="*/ 41 w 47"/>
              <a:gd name="T55" fmla="*/ 82 h 91"/>
              <a:gd name="T56" fmla="*/ 39 w 47"/>
              <a:gd name="T57" fmla="*/ 82 h 91"/>
              <a:gd name="T58" fmla="*/ 33 w 47"/>
              <a:gd name="T59" fmla="*/ 90 h 91"/>
              <a:gd name="T60" fmla="*/ 34 w 47"/>
              <a:gd name="T61" fmla="*/ 91 h 91"/>
              <a:gd name="T62" fmla="*/ 27 w 47"/>
              <a:gd name="T63" fmla="*/ 58 h 91"/>
              <a:gd name="T64" fmla="*/ 17 w 47"/>
              <a:gd name="T65" fmla="*/ 46 h 91"/>
              <a:gd name="T66" fmla="*/ 13 w 47"/>
              <a:gd name="T67" fmla="*/ 41 h 91"/>
              <a:gd name="T68" fmla="*/ 2 w 47"/>
              <a:gd name="T69" fmla="*/ 19 h 91"/>
              <a:gd name="T70" fmla="*/ 3 w 47"/>
              <a:gd name="T71" fmla="*/ 5 h 91"/>
              <a:gd name="T72" fmla="*/ 4 w 47"/>
              <a:gd name="T73" fmla="*/ 2 h 91"/>
              <a:gd name="T74" fmla="*/ 4 w 47"/>
              <a:gd name="T75" fmla="*/ 1 h 91"/>
              <a:gd name="T76" fmla="*/ 3 w 47"/>
              <a:gd name="T77" fmla="*/ 1 h 91"/>
              <a:gd name="T78" fmla="*/ 3 w 47"/>
              <a:gd name="T79" fmla="*/ 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" h="91"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0" y="7"/>
                  <a:pt x="0" y="15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2"/>
                  <a:pt x="1" y="25"/>
                  <a:pt x="2" y="28"/>
                </a:cubicBezTo>
                <a:cubicBezTo>
                  <a:pt x="4" y="32"/>
                  <a:pt x="7" y="36"/>
                  <a:pt x="9" y="39"/>
                </a:cubicBezTo>
                <a:cubicBezTo>
                  <a:pt x="10" y="41"/>
                  <a:pt x="12" y="42"/>
                  <a:pt x="13" y="43"/>
                </a:cubicBezTo>
                <a:cubicBezTo>
                  <a:pt x="13" y="45"/>
                  <a:pt x="14" y="45"/>
                  <a:pt x="15" y="46"/>
                </a:cubicBezTo>
                <a:cubicBezTo>
                  <a:pt x="15" y="46"/>
                  <a:pt x="15" y="46"/>
                  <a:pt x="16" y="47"/>
                </a:cubicBezTo>
                <a:cubicBezTo>
                  <a:pt x="18" y="49"/>
                  <a:pt x="23" y="55"/>
                  <a:pt x="27" y="62"/>
                </a:cubicBezTo>
                <a:cubicBezTo>
                  <a:pt x="31" y="69"/>
                  <a:pt x="33" y="71"/>
                  <a:pt x="33" y="81"/>
                </a:cubicBezTo>
                <a:cubicBezTo>
                  <a:pt x="33" y="84"/>
                  <a:pt x="33" y="87"/>
                  <a:pt x="32" y="90"/>
                </a:cubicBezTo>
                <a:cubicBezTo>
                  <a:pt x="32" y="91"/>
                  <a:pt x="32" y="91"/>
                  <a:pt x="33" y="91"/>
                </a:cubicBezTo>
                <a:cubicBezTo>
                  <a:pt x="33" y="91"/>
                  <a:pt x="33" y="91"/>
                  <a:pt x="34" y="91"/>
                </a:cubicBezTo>
                <a:cubicBezTo>
                  <a:pt x="36" y="90"/>
                  <a:pt x="37" y="88"/>
                  <a:pt x="39" y="87"/>
                </a:cubicBezTo>
                <a:cubicBezTo>
                  <a:pt x="39" y="86"/>
                  <a:pt x="40" y="85"/>
                  <a:pt x="40" y="84"/>
                </a:cubicBezTo>
                <a:cubicBezTo>
                  <a:pt x="40" y="84"/>
                  <a:pt x="41" y="83"/>
                  <a:pt x="41" y="82"/>
                </a:cubicBezTo>
                <a:cubicBezTo>
                  <a:pt x="40" y="82"/>
                  <a:pt x="40" y="82"/>
                  <a:pt x="40" y="82"/>
                </a:cubicBezTo>
                <a:cubicBezTo>
                  <a:pt x="39" y="83"/>
                  <a:pt x="39" y="83"/>
                  <a:pt x="39" y="83"/>
                </a:cubicBezTo>
                <a:cubicBezTo>
                  <a:pt x="40" y="84"/>
                  <a:pt x="41" y="86"/>
                  <a:pt x="42" y="87"/>
                </a:cubicBezTo>
                <a:cubicBezTo>
                  <a:pt x="43" y="88"/>
                  <a:pt x="44" y="89"/>
                  <a:pt x="44" y="89"/>
                </a:cubicBezTo>
                <a:cubicBezTo>
                  <a:pt x="44" y="90"/>
                  <a:pt x="44" y="90"/>
                  <a:pt x="45" y="90"/>
                </a:cubicBezTo>
                <a:cubicBezTo>
                  <a:pt x="45" y="90"/>
                  <a:pt x="45" y="90"/>
                  <a:pt x="46" y="89"/>
                </a:cubicBezTo>
                <a:cubicBezTo>
                  <a:pt x="46" y="89"/>
                  <a:pt x="47" y="86"/>
                  <a:pt x="47" y="81"/>
                </a:cubicBezTo>
                <a:cubicBezTo>
                  <a:pt x="47" y="74"/>
                  <a:pt x="46" y="72"/>
                  <a:pt x="40" y="63"/>
                </a:cubicBezTo>
                <a:cubicBezTo>
                  <a:pt x="33" y="54"/>
                  <a:pt x="29" y="49"/>
                  <a:pt x="26" y="45"/>
                </a:cubicBezTo>
                <a:cubicBezTo>
                  <a:pt x="22" y="41"/>
                  <a:pt x="20" y="39"/>
                  <a:pt x="17" y="34"/>
                </a:cubicBezTo>
                <a:cubicBezTo>
                  <a:pt x="14" y="30"/>
                  <a:pt x="12" y="27"/>
                  <a:pt x="10" y="23"/>
                </a:cubicBezTo>
                <a:cubicBezTo>
                  <a:pt x="8" y="18"/>
                  <a:pt x="7" y="13"/>
                  <a:pt x="7" y="7"/>
                </a:cubicBezTo>
                <a:cubicBezTo>
                  <a:pt x="7" y="5"/>
                  <a:pt x="7" y="4"/>
                  <a:pt x="7" y="2"/>
                </a:cubicBezTo>
                <a:cubicBezTo>
                  <a:pt x="7" y="1"/>
                  <a:pt x="7" y="1"/>
                  <a:pt x="6" y="1"/>
                </a:cubicBezTo>
                <a:cubicBezTo>
                  <a:pt x="6" y="1"/>
                  <a:pt x="5" y="1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5"/>
                  <a:pt x="5" y="7"/>
                </a:cubicBezTo>
                <a:cubicBezTo>
                  <a:pt x="5" y="14"/>
                  <a:pt x="6" y="19"/>
                  <a:pt x="8" y="23"/>
                </a:cubicBezTo>
                <a:cubicBezTo>
                  <a:pt x="10" y="28"/>
                  <a:pt x="13" y="31"/>
                  <a:pt x="15" y="35"/>
                </a:cubicBezTo>
                <a:cubicBezTo>
                  <a:pt x="18" y="40"/>
                  <a:pt x="21" y="43"/>
                  <a:pt x="24" y="46"/>
                </a:cubicBezTo>
                <a:cubicBezTo>
                  <a:pt x="28" y="50"/>
                  <a:pt x="32" y="55"/>
                  <a:pt x="38" y="64"/>
                </a:cubicBezTo>
                <a:cubicBezTo>
                  <a:pt x="45" y="73"/>
                  <a:pt x="45" y="75"/>
                  <a:pt x="45" y="81"/>
                </a:cubicBezTo>
                <a:cubicBezTo>
                  <a:pt x="45" y="83"/>
                  <a:pt x="45" y="85"/>
                  <a:pt x="44" y="87"/>
                </a:cubicBezTo>
                <a:cubicBezTo>
                  <a:pt x="44" y="87"/>
                  <a:pt x="44" y="88"/>
                  <a:pt x="44" y="88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3" y="84"/>
                  <a:pt x="41" y="82"/>
                </a:cubicBezTo>
                <a:cubicBezTo>
                  <a:pt x="40" y="81"/>
                  <a:pt x="40" y="81"/>
                  <a:pt x="40" y="81"/>
                </a:cubicBezTo>
                <a:cubicBezTo>
                  <a:pt x="39" y="82"/>
                  <a:pt x="39" y="82"/>
                  <a:pt x="39" y="82"/>
                </a:cubicBezTo>
                <a:cubicBezTo>
                  <a:pt x="39" y="82"/>
                  <a:pt x="39" y="83"/>
                  <a:pt x="38" y="84"/>
                </a:cubicBezTo>
                <a:cubicBezTo>
                  <a:pt x="38" y="86"/>
                  <a:pt x="35" y="88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87"/>
                  <a:pt x="35" y="84"/>
                  <a:pt x="35" y="81"/>
                </a:cubicBezTo>
                <a:cubicBezTo>
                  <a:pt x="35" y="69"/>
                  <a:pt x="32" y="65"/>
                  <a:pt x="27" y="58"/>
                </a:cubicBezTo>
                <a:cubicBezTo>
                  <a:pt x="24" y="54"/>
                  <a:pt x="22" y="51"/>
                  <a:pt x="20" y="49"/>
                </a:cubicBezTo>
                <a:cubicBezTo>
                  <a:pt x="19" y="47"/>
                  <a:pt x="18" y="47"/>
                  <a:pt x="17" y="46"/>
                </a:cubicBezTo>
                <a:cubicBezTo>
                  <a:pt x="17" y="45"/>
                  <a:pt x="16" y="45"/>
                  <a:pt x="16" y="45"/>
                </a:cubicBezTo>
                <a:cubicBezTo>
                  <a:pt x="15" y="44"/>
                  <a:pt x="14" y="43"/>
                  <a:pt x="13" y="41"/>
                </a:cubicBezTo>
                <a:cubicBezTo>
                  <a:pt x="11" y="39"/>
                  <a:pt x="8" y="35"/>
                  <a:pt x="6" y="31"/>
                </a:cubicBezTo>
                <a:cubicBezTo>
                  <a:pt x="4" y="27"/>
                  <a:pt x="2" y="23"/>
                  <a:pt x="2" y="19"/>
                </a:cubicBezTo>
                <a:cubicBezTo>
                  <a:pt x="2" y="18"/>
                  <a:pt x="1" y="16"/>
                  <a:pt x="1" y="15"/>
                </a:cubicBezTo>
                <a:cubicBezTo>
                  <a:pt x="1" y="11"/>
                  <a:pt x="2" y="8"/>
                  <a:pt x="3" y="5"/>
                </a:cubicBezTo>
                <a:cubicBezTo>
                  <a:pt x="3" y="4"/>
                  <a:pt x="4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lnTo>
                  <a:pt x="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8" name="Freeform 374"/>
          <p:cNvSpPr>
            <a:spLocks/>
          </p:cNvSpPr>
          <p:nvPr/>
        </p:nvSpPr>
        <p:spPr bwMode="auto">
          <a:xfrm>
            <a:off x="8890000" y="6391275"/>
            <a:ext cx="241300" cy="471487"/>
          </a:xfrm>
          <a:custGeom>
            <a:avLst/>
            <a:gdLst>
              <a:gd name="T0" fmla="*/ 3 w 48"/>
              <a:gd name="T1" fmla="*/ 0 h 92"/>
              <a:gd name="T2" fmla="*/ 13 w 48"/>
              <a:gd name="T3" fmla="*/ 44 h 92"/>
              <a:gd name="T4" fmla="*/ 33 w 48"/>
              <a:gd name="T5" fmla="*/ 90 h 92"/>
              <a:gd name="T6" fmla="*/ 40 w 48"/>
              <a:gd name="T7" fmla="*/ 87 h 92"/>
              <a:gd name="T8" fmla="*/ 41 w 48"/>
              <a:gd name="T9" fmla="*/ 82 h 92"/>
              <a:gd name="T10" fmla="*/ 44 w 48"/>
              <a:gd name="T11" fmla="*/ 89 h 92"/>
              <a:gd name="T12" fmla="*/ 45 w 48"/>
              <a:gd name="T13" fmla="*/ 90 h 92"/>
              <a:gd name="T14" fmla="*/ 46 w 48"/>
              <a:gd name="T15" fmla="*/ 90 h 92"/>
              <a:gd name="T16" fmla="*/ 48 w 48"/>
              <a:gd name="T17" fmla="*/ 80 h 92"/>
              <a:gd name="T18" fmla="*/ 8 w 48"/>
              <a:gd name="T19" fmla="*/ 7 h 92"/>
              <a:gd name="T20" fmla="*/ 5 w 48"/>
              <a:gd name="T21" fmla="*/ 0 h 92"/>
              <a:gd name="T22" fmla="*/ 3 w 48"/>
              <a:gd name="T23" fmla="*/ 1 h 92"/>
              <a:gd name="T24" fmla="*/ 5 w 48"/>
              <a:gd name="T25" fmla="*/ 2 h 92"/>
              <a:gd name="T26" fmla="*/ 6 w 48"/>
              <a:gd name="T27" fmla="*/ 1 h 92"/>
              <a:gd name="T28" fmla="*/ 16 w 48"/>
              <a:gd name="T29" fmla="*/ 35 h 92"/>
              <a:gd name="T30" fmla="*/ 45 w 48"/>
              <a:gd name="T31" fmla="*/ 88 h 92"/>
              <a:gd name="T32" fmla="*/ 45 w 48"/>
              <a:gd name="T33" fmla="*/ 88 h 92"/>
              <a:gd name="T34" fmla="*/ 44 w 48"/>
              <a:gd name="T35" fmla="*/ 89 h 92"/>
              <a:gd name="T36" fmla="*/ 47 w 48"/>
              <a:gd name="T37" fmla="*/ 88 h 92"/>
              <a:gd name="T38" fmla="*/ 39 w 48"/>
              <a:gd name="T39" fmla="*/ 84 h 92"/>
              <a:gd name="T40" fmla="*/ 35 w 48"/>
              <a:gd name="T41" fmla="*/ 91 h 92"/>
              <a:gd name="T42" fmla="*/ 21 w 48"/>
              <a:gd name="T43" fmla="*/ 48 h 92"/>
              <a:gd name="T44" fmla="*/ 3 w 48"/>
              <a:gd name="T45" fmla="*/ 19 h 92"/>
              <a:gd name="T46" fmla="*/ 5 w 48"/>
              <a:gd name="T47" fmla="*/ 2 h 92"/>
              <a:gd name="T48" fmla="*/ 6 w 48"/>
              <a:gd name="T49" fmla="*/ 1 h 92"/>
              <a:gd name="T50" fmla="*/ 4 w 48"/>
              <a:gd name="T51" fmla="*/ 2 h 92"/>
              <a:gd name="T52" fmla="*/ 4 w 48"/>
              <a:gd name="T53" fmla="*/ 1 h 92"/>
              <a:gd name="T54" fmla="*/ 5 w 48"/>
              <a:gd name="T55" fmla="*/ 1 h 92"/>
              <a:gd name="T56" fmla="*/ 5 w 48"/>
              <a:gd name="T57" fmla="*/ 1 h 92"/>
              <a:gd name="T58" fmla="*/ 2 w 48"/>
              <a:gd name="T59" fmla="*/ 19 h 92"/>
              <a:gd name="T60" fmla="*/ 21 w 48"/>
              <a:gd name="T61" fmla="*/ 49 h 92"/>
              <a:gd name="T62" fmla="*/ 35 w 48"/>
              <a:gd name="T63" fmla="*/ 90 h 92"/>
              <a:gd name="T64" fmla="*/ 40 w 48"/>
              <a:gd name="T65" fmla="*/ 84 h 92"/>
              <a:gd name="T66" fmla="*/ 46 w 48"/>
              <a:gd name="T67" fmla="*/ 89 h 92"/>
              <a:gd name="T68" fmla="*/ 45 w 48"/>
              <a:gd name="T69" fmla="*/ 89 h 92"/>
              <a:gd name="T70" fmla="*/ 45 w 48"/>
              <a:gd name="T71" fmla="*/ 88 h 92"/>
              <a:gd name="T72" fmla="*/ 26 w 48"/>
              <a:gd name="T73" fmla="*/ 46 h 92"/>
              <a:gd name="T74" fmla="*/ 6 w 48"/>
              <a:gd name="T75" fmla="*/ 2 h 92"/>
              <a:gd name="T76" fmla="*/ 7 w 48"/>
              <a:gd name="T77" fmla="*/ 2 h 92"/>
              <a:gd name="T78" fmla="*/ 5 w 48"/>
              <a:gd name="T79" fmla="*/ 1 h 92"/>
              <a:gd name="T80" fmla="*/ 4 w 48"/>
              <a:gd name="T81" fmla="*/ 0 h 92"/>
              <a:gd name="T82" fmla="*/ 7 w 48"/>
              <a:gd name="T83" fmla="*/ 1 h 92"/>
              <a:gd name="T84" fmla="*/ 18 w 48"/>
              <a:gd name="T85" fmla="*/ 34 h 92"/>
              <a:gd name="T86" fmla="*/ 46 w 48"/>
              <a:gd name="T87" fmla="*/ 89 h 92"/>
              <a:gd name="T88" fmla="*/ 45 w 48"/>
              <a:gd name="T89" fmla="*/ 89 h 92"/>
              <a:gd name="T90" fmla="*/ 40 w 48"/>
              <a:gd name="T91" fmla="*/ 83 h 92"/>
              <a:gd name="T92" fmla="*/ 42 w 48"/>
              <a:gd name="T93" fmla="*/ 82 h 92"/>
              <a:gd name="T94" fmla="*/ 34 w 48"/>
              <a:gd name="T95" fmla="*/ 91 h 92"/>
              <a:gd name="T96" fmla="*/ 28 w 48"/>
              <a:gd name="T97" fmla="*/ 61 h 92"/>
              <a:gd name="T98" fmla="*/ 4 w 48"/>
              <a:gd name="T99" fmla="*/ 27 h 92"/>
              <a:gd name="T100" fmla="*/ 4 w 48"/>
              <a:gd name="T101" fmla="*/ 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" h="92">
                <a:moveTo>
                  <a:pt x="4" y="1"/>
                </a:move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0" y="6"/>
                  <a:pt x="0" y="15"/>
                </a:cubicBezTo>
                <a:cubicBezTo>
                  <a:pt x="0" y="16"/>
                  <a:pt x="0" y="18"/>
                  <a:pt x="1" y="19"/>
                </a:cubicBezTo>
                <a:cubicBezTo>
                  <a:pt x="1" y="22"/>
                  <a:pt x="2" y="25"/>
                  <a:pt x="3" y="28"/>
                </a:cubicBezTo>
                <a:cubicBezTo>
                  <a:pt x="5" y="32"/>
                  <a:pt x="8" y="36"/>
                  <a:pt x="10" y="39"/>
                </a:cubicBezTo>
                <a:cubicBezTo>
                  <a:pt x="11" y="41"/>
                  <a:pt x="12" y="43"/>
                  <a:pt x="13" y="44"/>
                </a:cubicBezTo>
                <a:cubicBezTo>
                  <a:pt x="14" y="45"/>
                  <a:pt x="15" y="46"/>
                  <a:pt x="15" y="46"/>
                </a:cubicBezTo>
                <a:cubicBezTo>
                  <a:pt x="16" y="46"/>
                  <a:pt x="16" y="47"/>
                  <a:pt x="17" y="47"/>
                </a:cubicBezTo>
                <a:cubicBezTo>
                  <a:pt x="19" y="50"/>
                  <a:pt x="24" y="55"/>
                  <a:pt x="28" y="62"/>
                </a:cubicBezTo>
                <a:cubicBezTo>
                  <a:pt x="32" y="69"/>
                  <a:pt x="34" y="71"/>
                  <a:pt x="34" y="81"/>
                </a:cubicBezTo>
                <a:cubicBezTo>
                  <a:pt x="34" y="84"/>
                  <a:pt x="34" y="87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3" y="91"/>
                  <a:pt x="33" y="91"/>
                  <a:pt x="33" y="91"/>
                </a:cubicBezTo>
                <a:cubicBezTo>
                  <a:pt x="34" y="92"/>
                  <a:pt x="34" y="92"/>
                  <a:pt x="34" y="92"/>
                </a:cubicBezTo>
                <a:cubicBezTo>
                  <a:pt x="35" y="91"/>
                  <a:pt x="35" y="91"/>
                  <a:pt x="35" y="91"/>
                </a:cubicBezTo>
                <a:cubicBezTo>
                  <a:pt x="37" y="90"/>
                  <a:pt x="39" y="89"/>
                  <a:pt x="40" y="87"/>
                </a:cubicBezTo>
                <a:cubicBezTo>
                  <a:pt x="40" y="86"/>
                  <a:pt x="41" y="85"/>
                  <a:pt x="41" y="85"/>
                </a:cubicBezTo>
                <a:cubicBezTo>
                  <a:pt x="42" y="84"/>
                  <a:pt x="42" y="83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4"/>
                  <a:pt x="42" y="86"/>
                  <a:pt x="43" y="87"/>
                </a:cubicBezTo>
                <a:cubicBezTo>
                  <a:pt x="44" y="88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7" y="90"/>
                  <a:pt x="47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9"/>
                  <a:pt x="48" y="86"/>
                  <a:pt x="48" y="81"/>
                </a:cubicBezTo>
                <a:cubicBezTo>
                  <a:pt x="48" y="80"/>
                  <a:pt x="48" y="80"/>
                  <a:pt x="48" y="80"/>
                </a:cubicBezTo>
                <a:cubicBezTo>
                  <a:pt x="48" y="74"/>
                  <a:pt x="48" y="72"/>
                  <a:pt x="41" y="63"/>
                </a:cubicBezTo>
                <a:cubicBezTo>
                  <a:pt x="35" y="54"/>
                  <a:pt x="30" y="49"/>
                  <a:pt x="27" y="45"/>
                </a:cubicBezTo>
                <a:cubicBezTo>
                  <a:pt x="24" y="41"/>
                  <a:pt x="21" y="38"/>
                  <a:pt x="18" y="34"/>
                </a:cubicBezTo>
                <a:cubicBezTo>
                  <a:pt x="16" y="30"/>
                  <a:pt x="13" y="27"/>
                  <a:pt x="11" y="22"/>
                </a:cubicBezTo>
                <a:cubicBezTo>
                  <a:pt x="9" y="18"/>
                  <a:pt x="8" y="13"/>
                  <a:pt x="8" y="7"/>
                </a:cubicBezTo>
                <a:cubicBezTo>
                  <a:pt x="8" y="5"/>
                  <a:pt x="8" y="4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5" y="2"/>
                  <a:pt x="5" y="2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8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5"/>
                  <a:pt x="6" y="7"/>
                </a:cubicBezTo>
                <a:cubicBezTo>
                  <a:pt x="6" y="14"/>
                  <a:pt x="7" y="19"/>
                  <a:pt x="9" y="23"/>
                </a:cubicBezTo>
                <a:cubicBezTo>
                  <a:pt x="11" y="28"/>
                  <a:pt x="14" y="32"/>
                  <a:pt x="16" y="35"/>
                </a:cubicBezTo>
                <a:cubicBezTo>
                  <a:pt x="19" y="40"/>
                  <a:pt x="22" y="43"/>
                  <a:pt x="25" y="47"/>
                </a:cubicBezTo>
                <a:cubicBezTo>
                  <a:pt x="29" y="51"/>
                  <a:pt x="33" y="55"/>
                  <a:pt x="39" y="64"/>
                </a:cubicBezTo>
                <a:cubicBezTo>
                  <a:pt x="45" y="73"/>
                  <a:pt x="45" y="75"/>
                  <a:pt x="46" y="81"/>
                </a:cubicBezTo>
                <a:cubicBezTo>
                  <a:pt x="46" y="83"/>
                  <a:pt x="45" y="85"/>
                  <a:pt x="45" y="86"/>
                </a:cubicBezTo>
                <a:cubicBezTo>
                  <a:pt x="45" y="87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4" y="84"/>
                  <a:pt x="42" y="82"/>
                </a:cubicBezTo>
                <a:cubicBezTo>
                  <a:pt x="42" y="81"/>
                  <a:pt x="41" y="81"/>
                  <a:pt x="41" y="81"/>
                </a:cubicBezTo>
                <a:cubicBezTo>
                  <a:pt x="41" y="81"/>
                  <a:pt x="41" y="81"/>
                  <a:pt x="41" y="81"/>
                </a:cubicBezTo>
                <a:cubicBezTo>
                  <a:pt x="40" y="81"/>
                  <a:pt x="40" y="82"/>
                  <a:pt x="40" y="82"/>
                </a:cubicBezTo>
                <a:cubicBezTo>
                  <a:pt x="40" y="82"/>
                  <a:pt x="40" y="83"/>
                  <a:pt x="39" y="84"/>
                </a:cubicBezTo>
                <a:cubicBezTo>
                  <a:pt x="38" y="85"/>
                  <a:pt x="36" y="88"/>
                  <a:pt x="34" y="89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6" y="87"/>
                  <a:pt x="36" y="84"/>
                  <a:pt x="36" y="81"/>
                </a:cubicBezTo>
                <a:cubicBezTo>
                  <a:pt x="36" y="69"/>
                  <a:pt x="33" y="65"/>
                  <a:pt x="28" y="57"/>
                </a:cubicBezTo>
                <a:cubicBezTo>
                  <a:pt x="26" y="54"/>
                  <a:pt x="23" y="51"/>
                  <a:pt x="21" y="48"/>
                </a:cubicBezTo>
                <a:cubicBezTo>
                  <a:pt x="20" y="47"/>
                  <a:pt x="19" y="46"/>
                  <a:pt x="18" y="46"/>
                </a:cubicBezTo>
                <a:cubicBezTo>
                  <a:pt x="18" y="45"/>
                  <a:pt x="17" y="45"/>
                  <a:pt x="17" y="44"/>
                </a:cubicBezTo>
                <a:cubicBezTo>
                  <a:pt x="17" y="44"/>
                  <a:pt x="16" y="43"/>
                  <a:pt x="14" y="41"/>
                </a:cubicBezTo>
                <a:cubicBezTo>
                  <a:pt x="12" y="38"/>
                  <a:pt x="10" y="35"/>
                  <a:pt x="7" y="31"/>
                </a:cubicBezTo>
                <a:cubicBezTo>
                  <a:pt x="5" y="27"/>
                  <a:pt x="3" y="22"/>
                  <a:pt x="3" y="19"/>
                </a:cubicBezTo>
                <a:cubicBezTo>
                  <a:pt x="3" y="18"/>
                  <a:pt x="3" y="16"/>
                  <a:pt x="3" y="15"/>
                </a:cubicBezTo>
                <a:cubicBezTo>
                  <a:pt x="3" y="11"/>
                  <a:pt x="3" y="8"/>
                  <a:pt x="4" y="5"/>
                </a:cubicBezTo>
                <a:cubicBezTo>
                  <a:pt x="5" y="4"/>
                  <a:pt x="5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4" y="3"/>
                  <a:pt x="4" y="4"/>
                  <a:pt x="4" y="5"/>
                </a:cubicBezTo>
                <a:cubicBezTo>
                  <a:pt x="3" y="8"/>
                  <a:pt x="2" y="11"/>
                  <a:pt x="2" y="15"/>
                </a:cubicBezTo>
                <a:cubicBezTo>
                  <a:pt x="2" y="16"/>
                  <a:pt x="2" y="18"/>
                  <a:pt x="2" y="19"/>
                </a:cubicBezTo>
                <a:cubicBezTo>
                  <a:pt x="3" y="23"/>
                  <a:pt x="5" y="27"/>
                  <a:pt x="7" y="31"/>
                </a:cubicBezTo>
                <a:cubicBezTo>
                  <a:pt x="9" y="35"/>
                  <a:pt x="12" y="39"/>
                  <a:pt x="14" y="41"/>
                </a:cubicBezTo>
                <a:cubicBezTo>
                  <a:pt x="15" y="43"/>
                  <a:pt x="16" y="44"/>
                  <a:pt x="17" y="45"/>
                </a:cubicBezTo>
                <a:cubicBezTo>
                  <a:pt x="17" y="45"/>
                  <a:pt x="17" y="45"/>
                  <a:pt x="18" y="46"/>
                </a:cubicBezTo>
                <a:cubicBezTo>
                  <a:pt x="19" y="47"/>
                  <a:pt x="20" y="48"/>
                  <a:pt x="21" y="49"/>
                </a:cubicBezTo>
                <a:cubicBezTo>
                  <a:pt x="23" y="51"/>
                  <a:pt x="25" y="54"/>
                  <a:pt x="28" y="58"/>
                </a:cubicBezTo>
                <a:cubicBezTo>
                  <a:pt x="32" y="65"/>
                  <a:pt x="36" y="69"/>
                  <a:pt x="36" y="81"/>
                </a:cubicBezTo>
                <a:cubicBezTo>
                  <a:pt x="36" y="84"/>
                  <a:pt x="35" y="87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0"/>
                  <a:pt x="35" y="90"/>
                  <a:pt x="35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9"/>
                  <a:pt x="34" y="89"/>
                  <a:pt x="34" y="89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7" y="88"/>
                  <a:pt x="39" y="86"/>
                  <a:pt x="40" y="84"/>
                </a:cubicBezTo>
                <a:cubicBezTo>
                  <a:pt x="40" y="83"/>
                  <a:pt x="40" y="83"/>
                  <a:pt x="40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3" y="85"/>
                  <a:pt x="46" y="89"/>
                  <a:pt x="46" y="89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9"/>
                  <a:pt x="46" y="89"/>
                  <a:pt x="46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7"/>
                  <a:pt x="46" y="87"/>
                </a:cubicBezTo>
                <a:cubicBezTo>
                  <a:pt x="46" y="85"/>
                  <a:pt x="46" y="83"/>
                  <a:pt x="46" y="81"/>
                </a:cubicBezTo>
                <a:cubicBezTo>
                  <a:pt x="46" y="75"/>
                  <a:pt x="46" y="73"/>
                  <a:pt x="39" y="64"/>
                </a:cubicBezTo>
                <a:cubicBezTo>
                  <a:pt x="33" y="55"/>
                  <a:pt x="29" y="50"/>
                  <a:pt x="26" y="46"/>
                </a:cubicBezTo>
                <a:cubicBezTo>
                  <a:pt x="22" y="42"/>
                  <a:pt x="20" y="39"/>
                  <a:pt x="17" y="35"/>
                </a:cubicBezTo>
                <a:cubicBezTo>
                  <a:pt x="14" y="31"/>
                  <a:pt x="11" y="28"/>
                  <a:pt x="10" y="23"/>
                </a:cubicBezTo>
                <a:cubicBezTo>
                  <a:pt x="8" y="19"/>
                  <a:pt x="6" y="14"/>
                  <a:pt x="6" y="7"/>
                </a:cubicBezTo>
                <a:cubicBezTo>
                  <a:pt x="6" y="5"/>
                  <a:pt x="6" y="3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5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8" y="1"/>
                  <a:pt x="8" y="1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4"/>
                  <a:pt x="8" y="5"/>
                  <a:pt x="8" y="7"/>
                </a:cubicBezTo>
                <a:cubicBezTo>
                  <a:pt x="8" y="13"/>
                  <a:pt x="9" y="18"/>
                  <a:pt x="11" y="23"/>
                </a:cubicBezTo>
                <a:cubicBezTo>
                  <a:pt x="13" y="27"/>
                  <a:pt x="15" y="31"/>
                  <a:pt x="18" y="34"/>
                </a:cubicBezTo>
                <a:cubicBezTo>
                  <a:pt x="21" y="39"/>
                  <a:pt x="23" y="42"/>
                  <a:pt x="26" y="46"/>
                </a:cubicBezTo>
                <a:cubicBezTo>
                  <a:pt x="30" y="49"/>
                  <a:pt x="34" y="54"/>
                  <a:pt x="40" y="63"/>
                </a:cubicBezTo>
                <a:cubicBezTo>
                  <a:pt x="47" y="72"/>
                  <a:pt x="47" y="74"/>
                  <a:pt x="47" y="80"/>
                </a:cubicBezTo>
                <a:cubicBezTo>
                  <a:pt x="47" y="81"/>
                  <a:pt x="47" y="81"/>
                  <a:pt x="47" y="81"/>
                </a:cubicBezTo>
                <a:cubicBezTo>
                  <a:pt x="47" y="86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4" y="88"/>
                  <a:pt x="44" y="87"/>
                </a:cubicBezTo>
                <a:cubicBezTo>
                  <a:pt x="43" y="86"/>
                  <a:pt x="41" y="84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3"/>
                  <a:pt x="41" y="83"/>
                  <a:pt x="41" y="83"/>
                </a:cubicBezTo>
                <a:cubicBezTo>
                  <a:pt x="42" y="83"/>
                  <a:pt x="42" y="83"/>
                  <a:pt x="42" y="83"/>
                </a:cubicBezTo>
                <a:cubicBezTo>
                  <a:pt x="42" y="82"/>
                  <a:pt x="42" y="82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3"/>
                  <a:pt x="41" y="84"/>
                  <a:pt x="41" y="84"/>
                </a:cubicBezTo>
                <a:cubicBezTo>
                  <a:pt x="40" y="85"/>
                  <a:pt x="40" y="86"/>
                  <a:pt x="39" y="87"/>
                </a:cubicBezTo>
                <a:cubicBezTo>
                  <a:pt x="38" y="88"/>
                  <a:pt x="36" y="90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7"/>
                  <a:pt x="35" y="84"/>
                  <a:pt x="35" y="81"/>
                </a:cubicBezTo>
                <a:cubicBezTo>
                  <a:pt x="35" y="71"/>
                  <a:pt x="32" y="68"/>
                  <a:pt x="28" y="61"/>
                </a:cubicBezTo>
                <a:cubicBezTo>
                  <a:pt x="24" y="54"/>
                  <a:pt x="19" y="49"/>
                  <a:pt x="17" y="47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5"/>
                  <a:pt x="15" y="44"/>
                  <a:pt x="14" y="43"/>
                </a:cubicBezTo>
                <a:cubicBezTo>
                  <a:pt x="13" y="42"/>
                  <a:pt x="12" y="41"/>
                  <a:pt x="11" y="39"/>
                </a:cubicBezTo>
                <a:cubicBezTo>
                  <a:pt x="8" y="36"/>
                  <a:pt x="5" y="32"/>
                  <a:pt x="4" y="27"/>
                </a:cubicBezTo>
                <a:cubicBezTo>
                  <a:pt x="2" y="25"/>
                  <a:pt x="1" y="22"/>
                  <a:pt x="1" y="19"/>
                </a:cubicBezTo>
                <a:cubicBezTo>
                  <a:pt x="1" y="18"/>
                  <a:pt x="1" y="16"/>
                  <a:pt x="1" y="15"/>
                </a:cubicBezTo>
                <a:cubicBezTo>
                  <a:pt x="1" y="7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9" name="Freeform 375"/>
          <p:cNvSpPr>
            <a:spLocks/>
          </p:cNvSpPr>
          <p:nvPr/>
        </p:nvSpPr>
        <p:spPr bwMode="auto">
          <a:xfrm>
            <a:off x="8810625" y="6642100"/>
            <a:ext cx="146050" cy="133350"/>
          </a:xfrm>
          <a:custGeom>
            <a:avLst/>
            <a:gdLst>
              <a:gd name="T0" fmla="*/ 1 w 29"/>
              <a:gd name="T1" fmla="*/ 2 h 26"/>
              <a:gd name="T2" fmla="*/ 1 w 29"/>
              <a:gd name="T3" fmla="*/ 1 h 26"/>
              <a:gd name="T4" fmla="*/ 1 w 29"/>
              <a:gd name="T5" fmla="*/ 2 h 26"/>
              <a:gd name="T6" fmla="*/ 1 w 29"/>
              <a:gd name="T7" fmla="*/ 2 h 26"/>
              <a:gd name="T8" fmla="*/ 1 w 29"/>
              <a:gd name="T9" fmla="*/ 1 h 26"/>
              <a:gd name="T10" fmla="*/ 1 w 29"/>
              <a:gd name="T11" fmla="*/ 2 h 26"/>
              <a:gd name="T12" fmla="*/ 3 w 29"/>
              <a:gd name="T13" fmla="*/ 2 h 26"/>
              <a:gd name="T14" fmla="*/ 13 w 29"/>
              <a:gd name="T15" fmla="*/ 5 h 26"/>
              <a:gd name="T16" fmla="*/ 27 w 29"/>
              <a:gd name="T17" fmla="*/ 26 h 26"/>
              <a:gd name="T18" fmla="*/ 28 w 29"/>
              <a:gd name="T19" fmla="*/ 26 h 26"/>
              <a:gd name="T20" fmla="*/ 28 w 29"/>
              <a:gd name="T21" fmla="*/ 25 h 26"/>
              <a:gd name="T22" fmla="*/ 14 w 29"/>
              <a:gd name="T23" fmla="*/ 4 h 26"/>
              <a:gd name="T24" fmla="*/ 3 w 29"/>
              <a:gd name="T25" fmla="*/ 0 h 26"/>
              <a:gd name="T26" fmla="*/ 1 w 29"/>
              <a:gd name="T27" fmla="*/ 0 h 26"/>
              <a:gd name="T28" fmla="*/ 0 w 29"/>
              <a:gd name="T29" fmla="*/ 1 h 26"/>
              <a:gd name="T30" fmla="*/ 1 w 29"/>
              <a:gd name="T31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" h="26">
                <a:moveTo>
                  <a:pt x="1" y="2"/>
                </a:move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2" y="2"/>
                  <a:pt x="3" y="2"/>
                </a:cubicBezTo>
                <a:cubicBezTo>
                  <a:pt x="4" y="2"/>
                  <a:pt x="8" y="2"/>
                  <a:pt x="13" y="5"/>
                </a:cubicBezTo>
                <a:cubicBezTo>
                  <a:pt x="17" y="9"/>
                  <a:pt x="22" y="15"/>
                  <a:pt x="27" y="26"/>
                </a:cubicBezTo>
                <a:cubicBezTo>
                  <a:pt x="27" y="26"/>
                  <a:pt x="28" y="26"/>
                  <a:pt x="28" y="26"/>
                </a:cubicBezTo>
                <a:cubicBezTo>
                  <a:pt x="28" y="26"/>
                  <a:pt x="29" y="26"/>
                  <a:pt x="28" y="25"/>
                </a:cubicBezTo>
                <a:cubicBezTo>
                  <a:pt x="24" y="14"/>
                  <a:pt x="18" y="7"/>
                  <a:pt x="14" y="4"/>
                </a:cubicBezTo>
                <a:cubicBezTo>
                  <a:pt x="9" y="0"/>
                  <a:pt x="5" y="0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0" name="Freeform 376"/>
          <p:cNvSpPr>
            <a:spLocks/>
          </p:cNvSpPr>
          <p:nvPr/>
        </p:nvSpPr>
        <p:spPr bwMode="auto">
          <a:xfrm>
            <a:off x="8810625" y="6637338"/>
            <a:ext cx="146050" cy="144462"/>
          </a:xfrm>
          <a:custGeom>
            <a:avLst/>
            <a:gdLst>
              <a:gd name="T0" fmla="*/ 1 w 29"/>
              <a:gd name="T1" fmla="*/ 3 h 28"/>
              <a:gd name="T2" fmla="*/ 1 w 29"/>
              <a:gd name="T3" fmla="*/ 2 h 28"/>
              <a:gd name="T4" fmla="*/ 1 w 29"/>
              <a:gd name="T5" fmla="*/ 3 h 28"/>
              <a:gd name="T6" fmla="*/ 1 w 29"/>
              <a:gd name="T7" fmla="*/ 3 h 28"/>
              <a:gd name="T8" fmla="*/ 1 w 29"/>
              <a:gd name="T9" fmla="*/ 2 h 28"/>
              <a:gd name="T10" fmla="*/ 1 w 29"/>
              <a:gd name="T11" fmla="*/ 3 h 28"/>
              <a:gd name="T12" fmla="*/ 3 w 29"/>
              <a:gd name="T13" fmla="*/ 3 h 28"/>
              <a:gd name="T14" fmla="*/ 27 w 29"/>
              <a:gd name="T15" fmla="*/ 27 h 28"/>
              <a:gd name="T16" fmla="*/ 28 w 29"/>
              <a:gd name="T17" fmla="*/ 28 h 28"/>
              <a:gd name="T18" fmla="*/ 29 w 29"/>
              <a:gd name="T19" fmla="*/ 26 h 28"/>
              <a:gd name="T20" fmla="*/ 3 w 29"/>
              <a:gd name="T21" fmla="*/ 0 h 28"/>
              <a:gd name="T22" fmla="*/ 3 w 29"/>
              <a:gd name="T23" fmla="*/ 1 h 28"/>
              <a:gd name="T24" fmla="*/ 1 w 29"/>
              <a:gd name="T25" fmla="*/ 1 h 28"/>
              <a:gd name="T26" fmla="*/ 0 w 29"/>
              <a:gd name="T27" fmla="*/ 2 h 28"/>
              <a:gd name="T28" fmla="*/ 0 w 29"/>
              <a:gd name="T29" fmla="*/ 2 h 28"/>
              <a:gd name="T30" fmla="*/ 1 w 29"/>
              <a:gd name="T31" fmla="*/ 3 h 28"/>
              <a:gd name="T32" fmla="*/ 1 w 29"/>
              <a:gd name="T33" fmla="*/ 3 h 28"/>
              <a:gd name="T34" fmla="*/ 1 w 29"/>
              <a:gd name="T35" fmla="*/ 2 h 28"/>
              <a:gd name="T36" fmla="*/ 0 w 29"/>
              <a:gd name="T37" fmla="*/ 2 h 28"/>
              <a:gd name="T38" fmla="*/ 0 w 29"/>
              <a:gd name="T39" fmla="*/ 2 h 28"/>
              <a:gd name="T40" fmla="*/ 1 w 29"/>
              <a:gd name="T41" fmla="*/ 1 h 28"/>
              <a:gd name="T42" fmla="*/ 3 w 29"/>
              <a:gd name="T43" fmla="*/ 1 h 28"/>
              <a:gd name="T44" fmla="*/ 3 w 29"/>
              <a:gd name="T45" fmla="*/ 1 h 28"/>
              <a:gd name="T46" fmla="*/ 3 w 29"/>
              <a:gd name="T47" fmla="*/ 1 h 28"/>
              <a:gd name="T48" fmla="*/ 3 w 29"/>
              <a:gd name="T49" fmla="*/ 1 h 28"/>
              <a:gd name="T50" fmla="*/ 28 w 29"/>
              <a:gd name="T51" fmla="*/ 26 h 28"/>
              <a:gd name="T52" fmla="*/ 28 w 29"/>
              <a:gd name="T53" fmla="*/ 27 h 28"/>
              <a:gd name="T54" fmla="*/ 27 w 29"/>
              <a:gd name="T55" fmla="*/ 27 h 28"/>
              <a:gd name="T56" fmla="*/ 3 w 29"/>
              <a:gd name="T57" fmla="*/ 2 h 28"/>
              <a:gd name="T58" fmla="*/ 1 w 29"/>
              <a:gd name="T59" fmla="*/ 3 h 28"/>
              <a:gd name="T60" fmla="*/ 1 w 29"/>
              <a:gd name="T61" fmla="*/ 2 h 28"/>
              <a:gd name="T62" fmla="*/ 1 w 29"/>
              <a:gd name="T63" fmla="*/ 3 h 28"/>
              <a:gd name="T64" fmla="*/ 1 w 29"/>
              <a:gd name="T65" fmla="*/ 2 h 28"/>
              <a:gd name="T66" fmla="*/ 1 w 29"/>
              <a:gd name="T67" fmla="*/ 3 h 28"/>
              <a:gd name="T68" fmla="*/ 1 w 29"/>
              <a:gd name="T69" fmla="*/ 2 h 28"/>
              <a:gd name="T70" fmla="*/ 1 w 29"/>
              <a:gd name="T71" fmla="*/ 3 h 28"/>
              <a:gd name="T72" fmla="*/ 1 w 29"/>
              <a:gd name="T73" fmla="*/ 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9" h="28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3"/>
                  <a:pt x="3" y="3"/>
                </a:cubicBezTo>
                <a:cubicBezTo>
                  <a:pt x="4" y="3"/>
                  <a:pt x="8" y="3"/>
                  <a:pt x="12" y="7"/>
                </a:cubicBezTo>
                <a:cubicBezTo>
                  <a:pt x="17" y="10"/>
                  <a:pt x="22" y="16"/>
                  <a:pt x="27" y="27"/>
                </a:cubicBezTo>
                <a:cubicBezTo>
                  <a:pt x="27" y="27"/>
                  <a:pt x="27" y="28"/>
                  <a:pt x="28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9" y="27"/>
                  <a:pt x="29" y="27"/>
                  <a:pt x="29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4" y="15"/>
                  <a:pt x="19" y="8"/>
                  <a:pt x="14" y="5"/>
                </a:cubicBezTo>
                <a:cubicBezTo>
                  <a:pt x="9" y="1"/>
                  <a:pt x="5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5" y="1"/>
                  <a:pt x="9" y="2"/>
                  <a:pt x="14" y="5"/>
                </a:cubicBezTo>
                <a:cubicBezTo>
                  <a:pt x="18" y="9"/>
                  <a:pt x="24" y="15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2" y="15"/>
                  <a:pt x="17" y="9"/>
                  <a:pt x="13" y="6"/>
                </a:cubicBezTo>
                <a:cubicBezTo>
                  <a:pt x="8" y="3"/>
                  <a:pt x="4" y="2"/>
                  <a:pt x="3" y="2"/>
                </a:cubicBezTo>
                <a:cubicBezTo>
                  <a:pt x="2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1" name="Freeform 377"/>
          <p:cNvSpPr>
            <a:spLocks/>
          </p:cNvSpPr>
          <p:nvPr/>
        </p:nvSpPr>
        <p:spPr bwMode="auto">
          <a:xfrm>
            <a:off x="8840788" y="6600825"/>
            <a:ext cx="195263" cy="103187"/>
          </a:xfrm>
          <a:custGeom>
            <a:avLst/>
            <a:gdLst>
              <a:gd name="T0" fmla="*/ 1 w 39"/>
              <a:gd name="T1" fmla="*/ 2 h 20"/>
              <a:gd name="T2" fmla="*/ 1 w 39"/>
              <a:gd name="T3" fmla="*/ 2 h 20"/>
              <a:gd name="T4" fmla="*/ 37 w 39"/>
              <a:gd name="T5" fmla="*/ 19 h 20"/>
              <a:gd name="T6" fmla="*/ 39 w 39"/>
              <a:gd name="T7" fmla="*/ 19 h 20"/>
              <a:gd name="T8" fmla="*/ 39 w 39"/>
              <a:gd name="T9" fmla="*/ 18 h 20"/>
              <a:gd name="T10" fmla="*/ 1 w 39"/>
              <a:gd name="T11" fmla="*/ 0 h 20"/>
              <a:gd name="T12" fmla="*/ 0 w 39"/>
              <a:gd name="T13" fmla="*/ 1 h 20"/>
              <a:gd name="T14" fmla="*/ 1 w 39"/>
              <a:gd name="T15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2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6" y="3"/>
                  <a:pt x="37" y="19"/>
                </a:cubicBezTo>
                <a:cubicBezTo>
                  <a:pt x="38" y="20"/>
                  <a:pt x="38" y="20"/>
                  <a:pt x="39" y="19"/>
                </a:cubicBezTo>
                <a:cubicBezTo>
                  <a:pt x="39" y="19"/>
                  <a:pt x="39" y="18"/>
                  <a:pt x="39" y="18"/>
                </a:cubicBezTo>
                <a:cubicBezTo>
                  <a:pt x="16" y="1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2" name="Freeform 378"/>
          <p:cNvSpPr>
            <a:spLocks/>
          </p:cNvSpPr>
          <p:nvPr/>
        </p:nvSpPr>
        <p:spPr bwMode="auto">
          <a:xfrm>
            <a:off x="8836025" y="6600825"/>
            <a:ext cx="200025" cy="103187"/>
          </a:xfrm>
          <a:custGeom>
            <a:avLst/>
            <a:gdLst>
              <a:gd name="T0" fmla="*/ 2 w 40"/>
              <a:gd name="T1" fmla="*/ 2 h 20"/>
              <a:gd name="T2" fmla="*/ 2 w 40"/>
              <a:gd name="T3" fmla="*/ 2 h 20"/>
              <a:gd name="T4" fmla="*/ 2 w 40"/>
              <a:gd name="T5" fmla="*/ 2 h 20"/>
              <a:gd name="T6" fmla="*/ 2 w 40"/>
              <a:gd name="T7" fmla="*/ 2 h 20"/>
              <a:gd name="T8" fmla="*/ 2 w 40"/>
              <a:gd name="T9" fmla="*/ 2 h 20"/>
              <a:gd name="T10" fmla="*/ 38 w 40"/>
              <a:gd name="T11" fmla="*/ 20 h 20"/>
              <a:gd name="T12" fmla="*/ 39 w 40"/>
              <a:gd name="T13" fmla="*/ 20 h 20"/>
              <a:gd name="T14" fmla="*/ 40 w 40"/>
              <a:gd name="T15" fmla="*/ 19 h 20"/>
              <a:gd name="T16" fmla="*/ 40 w 40"/>
              <a:gd name="T17" fmla="*/ 19 h 20"/>
              <a:gd name="T18" fmla="*/ 40 w 40"/>
              <a:gd name="T19" fmla="*/ 18 h 20"/>
              <a:gd name="T20" fmla="*/ 2 w 40"/>
              <a:gd name="T21" fmla="*/ 0 h 20"/>
              <a:gd name="T22" fmla="*/ 2 w 40"/>
              <a:gd name="T23" fmla="*/ 0 h 20"/>
              <a:gd name="T24" fmla="*/ 2 w 40"/>
              <a:gd name="T25" fmla="*/ 0 h 20"/>
              <a:gd name="T26" fmla="*/ 2 w 40"/>
              <a:gd name="T27" fmla="*/ 0 h 20"/>
              <a:gd name="T28" fmla="*/ 0 w 40"/>
              <a:gd name="T29" fmla="*/ 1 h 20"/>
              <a:gd name="T30" fmla="*/ 1 w 40"/>
              <a:gd name="T31" fmla="*/ 1 h 20"/>
              <a:gd name="T32" fmla="*/ 0 w 40"/>
              <a:gd name="T33" fmla="*/ 1 h 20"/>
              <a:gd name="T34" fmla="*/ 0 w 40"/>
              <a:gd name="T35" fmla="*/ 1 h 20"/>
              <a:gd name="T36" fmla="*/ 2 w 40"/>
              <a:gd name="T37" fmla="*/ 2 h 20"/>
              <a:gd name="T38" fmla="*/ 2 w 40"/>
              <a:gd name="T39" fmla="*/ 2 h 20"/>
              <a:gd name="T40" fmla="*/ 2 w 40"/>
              <a:gd name="T41" fmla="*/ 2 h 20"/>
              <a:gd name="T42" fmla="*/ 1 w 40"/>
              <a:gd name="T43" fmla="*/ 1 h 20"/>
              <a:gd name="T44" fmla="*/ 1 w 40"/>
              <a:gd name="T45" fmla="*/ 1 h 20"/>
              <a:gd name="T46" fmla="*/ 1 w 40"/>
              <a:gd name="T47" fmla="*/ 1 h 20"/>
              <a:gd name="T48" fmla="*/ 1 w 40"/>
              <a:gd name="T49" fmla="*/ 1 h 20"/>
              <a:gd name="T50" fmla="*/ 1 w 40"/>
              <a:gd name="T51" fmla="*/ 1 h 20"/>
              <a:gd name="T52" fmla="*/ 1 w 40"/>
              <a:gd name="T53" fmla="*/ 1 h 20"/>
              <a:gd name="T54" fmla="*/ 1 w 40"/>
              <a:gd name="T55" fmla="*/ 1 h 20"/>
              <a:gd name="T56" fmla="*/ 1 w 40"/>
              <a:gd name="T57" fmla="*/ 1 h 20"/>
              <a:gd name="T58" fmla="*/ 2 w 40"/>
              <a:gd name="T59" fmla="*/ 1 h 20"/>
              <a:gd name="T60" fmla="*/ 2 w 40"/>
              <a:gd name="T61" fmla="*/ 1 h 20"/>
              <a:gd name="T62" fmla="*/ 2 w 40"/>
              <a:gd name="T63" fmla="*/ 1 h 20"/>
              <a:gd name="T64" fmla="*/ 2 w 40"/>
              <a:gd name="T65" fmla="*/ 1 h 20"/>
              <a:gd name="T66" fmla="*/ 39 w 40"/>
              <a:gd name="T67" fmla="*/ 18 h 20"/>
              <a:gd name="T68" fmla="*/ 40 w 40"/>
              <a:gd name="T69" fmla="*/ 19 h 20"/>
              <a:gd name="T70" fmla="*/ 39 w 40"/>
              <a:gd name="T71" fmla="*/ 19 h 20"/>
              <a:gd name="T72" fmla="*/ 39 w 40"/>
              <a:gd name="T73" fmla="*/ 19 h 20"/>
              <a:gd name="T74" fmla="*/ 39 w 40"/>
              <a:gd name="T75" fmla="*/ 19 h 20"/>
              <a:gd name="T76" fmla="*/ 2 w 40"/>
              <a:gd name="T77" fmla="*/ 2 h 20"/>
              <a:gd name="T78" fmla="*/ 2 w 40"/>
              <a:gd name="T79" fmla="*/ 2 h 20"/>
              <a:gd name="T80" fmla="*/ 2 w 40"/>
              <a:gd name="T8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" h="20"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7" y="3"/>
                  <a:pt x="38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40" y="20"/>
                  <a:pt x="40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8"/>
                  <a:pt x="40" y="18"/>
                  <a:pt x="40" y="18"/>
                </a:cubicBezTo>
                <a:cubicBezTo>
                  <a:pt x="17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7" y="1"/>
                  <a:pt x="39" y="18"/>
                </a:cubicBezTo>
                <a:cubicBezTo>
                  <a:pt x="40" y="19"/>
                  <a:pt x="40" y="19"/>
                  <a:pt x="40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17" y="3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3" name="Freeform 379"/>
          <p:cNvSpPr>
            <a:spLocks/>
          </p:cNvSpPr>
          <p:nvPr/>
        </p:nvSpPr>
        <p:spPr bwMode="auto">
          <a:xfrm>
            <a:off x="8861425" y="6580188"/>
            <a:ext cx="119063" cy="52387"/>
          </a:xfrm>
          <a:custGeom>
            <a:avLst/>
            <a:gdLst>
              <a:gd name="T0" fmla="*/ 1 w 24"/>
              <a:gd name="T1" fmla="*/ 2 h 10"/>
              <a:gd name="T2" fmla="*/ 1 w 24"/>
              <a:gd name="T3" fmla="*/ 2 h 10"/>
              <a:gd name="T4" fmla="*/ 23 w 24"/>
              <a:gd name="T5" fmla="*/ 10 h 10"/>
              <a:gd name="T6" fmla="*/ 24 w 24"/>
              <a:gd name="T7" fmla="*/ 10 h 10"/>
              <a:gd name="T8" fmla="*/ 24 w 24"/>
              <a:gd name="T9" fmla="*/ 8 h 10"/>
              <a:gd name="T10" fmla="*/ 1 w 24"/>
              <a:gd name="T11" fmla="*/ 0 h 10"/>
              <a:gd name="T12" fmla="*/ 0 w 24"/>
              <a:gd name="T13" fmla="*/ 0 h 10"/>
              <a:gd name="T14" fmla="*/ 1 w 24"/>
              <a:gd name="T15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11" y="4"/>
                  <a:pt x="23" y="10"/>
                </a:cubicBezTo>
                <a:cubicBezTo>
                  <a:pt x="23" y="10"/>
                  <a:pt x="24" y="10"/>
                  <a:pt x="24" y="10"/>
                </a:cubicBezTo>
                <a:cubicBezTo>
                  <a:pt x="24" y="9"/>
                  <a:pt x="24" y="9"/>
                  <a:pt x="24" y="8"/>
                </a:cubicBezTo>
                <a:cubicBezTo>
                  <a:pt x="11" y="2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4" name="Freeform 380"/>
          <p:cNvSpPr>
            <a:spLocks/>
          </p:cNvSpPr>
          <p:nvPr/>
        </p:nvSpPr>
        <p:spPr bwMode="auto">
          <a:xfrm>
            <a:off x="8855075" y="6575425"/>
            <a:ext cx="125413" cy="57150"/>
          </a:xfrm>
          <a:custGeom>
            <a:avLst/>
            <a:gdLst>
              <a:gd name="T0" fmla="*/ 2 w 25"/>
              <a:gd name="T1" fmla="*/ 3 h 11"/>
              <a:gd name="T2" fmla="*/ 1 w 25"/>
              <a:gd name="T3" fmla="*/ 3 h 11"/>
              <a:gd name="T4" fmla="*/ 2 w 25"/>
              <a:gd name="T5" fmla="*/ 3 h 11"/>
              <a:gd name="T6" fmla="*/ 24 w 25"/>
              <a:gd name="T7" fmla="*/ 11 h 11"/>
              <a:gd name="T8" fmla="*/ 24 w 25"/>
              <a:gd name="T9" fmla="*/ 11 h 11"/>
              <a:gd name="T10" fmla="*/ 25 w 25"/>
              <a:gd name="T11" fmla="*/ 11 h 11"/>
              <a:gd name="T12" fmla="*/ 25 w 25"/>
              <a:gd name="T13" fmla="*/ 10 h 11"/>
              <a:gd name="T14" fmla="*/ 25 w 25"/>
              <a:gd name="T15" fmla="*/ 9 h 11"/>
              <a:gd name="T16" fmla="*/ 2 w 25"/>
              <a:gd name="T17" fmla="*/ 0 h 11"/>
              <a:gd name="T18" fmla="*/ 2 w 25"/>
              <a:gd name="T19" fmla="*/ 0 h 11"/>
              <a:gd name="T20" fmla="*/ 2 w 25"/>
              <a:gd name="T21" fmla="*/ 0 h 11"/>
              <a:gd name="T22" fmla="*/ 2 w 25"/>
              <a:gd name="T23" fmla="*/ 0 h 11"/>
              <a:gd name="T24" fmla="*/ 0 w 25"/>
              <a:gd name="T25" fmla="*/ 1 h 11"/>
              <a:gd name="T26" fmla="*/ 0 w 25"/>
              <a:gd name="T27" fmla="*/ 2 h 11"/>
              <a:gd name="T28" fmla="*/ 1 w 25"/>
              <a:gd name="T29" fmla="*/ 3 h 11"/>
              <a:gd name="T30" fmla="*/ 2 w 25"/>
              <a:gd name="T31" fmla="*/ 3 h 11"/>
              <a:gd name="T32" fmla="*/ 2 w 25"/>
              <a:gd name="T33" fmla="*/ 2 h 11"/>
              <a:gd name="T34" fmla="*/ 1 w 25"/>
              <a:gd name="T35" fmla="*/ 2 h 11"/>
              <a:gd name="T36" fmla="*/ 1 w 25"/>
              <a:gd name="T37" fmla="*/ 2 h 11"/>
              <a:gd name="T38" fmla="*/ 2 w 25"/>
              <a:gd name="T39" fmla="*/ 1 h 11"/>
              <a:gd name="T40" fmla="*/ 2 w 25"/>
              <a:gd name="T41" fmla="*/ 1 h 11"/>
              <a:gd name="T42" fmla="*/ 2 w 25"/>
              <a:gd name="T43" fmla="*/ 1 h 11"/>
              <a:gd name="T44" fmla="*/ 2 w 25"/>
              <a:gd name="T45" fmla="*/ 1 h 11"/>
              <a:gd name="T46" fmla="*/ 24 w 25"/>
              <a:gd name="T47" fmla="*/ 10 h 11"/>
              <a:gd name="T48" fmla="*/ 25 w 25"/>
              <a:gd name="T49" fmla="*/ 10 h 11"/>
              <a:gd name="T50" fmla="*/ 25 w 25"/>
              <a:gd name="T51" fmla="*/ 10 h 11"/>
              <a:gd name="T52" fmla="*/ 24 w 25"/>
              <a:gd name="T53" fmla="*/ 11 h 11"/>
              <a:gd name="T54" fmla="*/ 24 w 25"/>
              <a:gd name="T55" fmla="*/ 11 h 11"/>
              <a:gd name="T56" fmla="*/ 2 w 25"/>
              <a:gd name="T57" fmla="*/ 2 h 11"/>
              <a:gd name="T58" fmla="*/ 2 w 25"/>
              <a:gd name="T59" fmla="*/ 2 h 11"/>
              <a:gd name="T60" fmla="*/ 2 w 25"/>
              <a:gd name="T61" fmla="*/ 3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" h="11">
                <a:moveTo>
                  <a:pt x="2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12" y="5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9"/>
                  <a:pt x="25" y="9"/>
                </a:cubicBezTo>
                <a:cubicBezTo>
                  <a:pt x="12" y="2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2" y="3"/>
                  <a:pt x="24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1"/>
                  <a:pt x="24" y="11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12" y="5"/>
                  <a:pt x="3" y="2"/>
                  <a:pt x="2" y="2"/>
                </a:cubicBezTo>
                <a:cubicBezTo>
                  <a:pt x="2" y="2"/>
                  <a:pt x="2" y="2"/>
                  <a:pt x="2" y="2"/>
                </a:cubicBezTo>
                <a:lnTo>
                  <a:pt x="2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5" name="Freeform 381"/>
          <p:cNvSpPr>
            <a:spLocks/>
          </p:cNvSpPr>
          <p:nvPr/>
        </p:nvSpPr>
        <p:spPr bwMode="auto">
          <a:xfrm>
            <a:off x="9156700" y="6559550"/>
            <a:ext cx="185738" cy="107950"/>
          </a:xfrm>
          <a:custGeom>
            <a:avLst/>
            <a:gdLst>
              <a:gd name="T0" fmla="*/ 0 w 37"/>
              <a:gd name="T1" fmla="*/ 3 h 21"/>
              <a:gd name="T2" fmla="*/ 14 w 37"/>
              <a:gd name="T3" fmla="*/ 5 h 21"/>
              <a:gd name="T4" fmla="*/ 34 w 37"/>
              <a:gd name="T5" fmla="*/ 21 h 21"/>
              <a:gd name="T6" fmla="*/ 37 w 37"/>
              <a:gd name="T7" fmla="*/ 19 h 21"/>
              <a:gd name="T8" fmla="*/ 15 w 37"/>
              <a:gd name="T9" fmla="*/ 2 h 21"/>
              <a:gd name="T10" fmla="*/ 0 w 37"/>
              <a:gd name="T11" fmla="*/ 0 h 21"/>
              <a:gd name="T12" fmla="*/ 0 w 37"/>
              <a:gd name="T13" fmla="*/ 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21">
                <a:moveTo>
                  <a:pt x="0" y="3"/>
                </a:moveTo>
                <a:cubicBezTo>
                  <a:pt x="0" y="3"/>
                  <a:pt x="6" y="3"/>
                  <a:pt x="14" y="5"/>
                </a:cubicBezTo>
                <a:cubicBezTo>
                  <a:pt x="21" y="8"/>
                  <a:pt x="30" y="12"/>
                  <a:pt x="34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32" y="10"/>
                  <a:pt x="23" y="5"/>
                  <a:pt x="15" y="2"/>
                </a:cubicBezTo>
                <a:cubicBezTo>
                  <a:pt x="7" y="0"/>
                  <a:pt x="0" y="0"/>
                  <a:pt x="0" y="0"/>
                </a:cubicBez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6" name="Freeform 382"/>
          <p:cNvSpPr>
            <a:spLocks/>
          </p:cNvSpPr>
          <p:nvPr/>
        </p:nvSpPr>
        <p:spPr bwMode="auto">
          <a:xfrm>
            <a:off x="6934200" y="6667500"/>
            <a:ext cx="787400" cy="103187"/>
          </a:xfrm>
          <a:custGeom>
            <a:avLst/>
            <a:gdLst>
              <a:gd name="T0" fmla="*/ 0 w 157"/>
              <a:gd name="T1" fmla="*/ 2 h 20"/>
              <a:gd name="T2" fmla="*/ 0 w 157"/>
              <a:gd name="T3" fmla="*/ 6 h 20"/>
              <a:gd name="T4" fmla="*/ 14 w 157"/>
              <a:gd name="T5" fmla="*/ 20 h 20"/>
              <a:gd name="T6" fmla="*/ 156 w 157"/>
              <a:gd name="T7" fmla="*/ 20 h 20"/>
              <a:gd name="T8" fmla="*/ 157 w 157"/>
              <a:gd name="T9" fmla="*/ 19 h 20"/>
              <a:gd name="T10" fmla="*/ 156 w 157"/>
              <a:gd name="T11" fmla="*/ 17 h 20"/>
              <a:gd name="T12" fmla="*/ 14 w 157"/>
              <a:gd name="T13" fmla="*/ 17 h 20"/>
              <a:gd name="T14" fmla="*/ 3 w 157"/>
              <a:gd name="T15" fmla="*/ 6 h 20"/>
              <a:gd name="T16" fmla="*/ 3 w 157"/>
              <a:gd name="T17" fmla="*/ 2 h 20"/>
              <a:gd name="T18" fmla="*/ 1 w 157"/>
              <a:gd name="T19" fmla="*/ 0 h 20"/>
              <a:gd name="T20" fmla="*/ 0 w 157"/>
              <a:gd name="T2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7" h="20">
                <a:moveTo>
                  <a:pt x="0" y="2"/>
                </a:moveTo>
                <a:cubicBezTo>
                  <a:pt x="0" y="6"/>
                  <a:pt x="0" y="6"/>
                  <a:pt x="0" y="6"/>
                </a:cubicBezTo>
                <a:cubicBezTo>
                  <a:pt x="0" y="14"/>
                  <a:pt x="6" y="20"/>
                  <a:pt x="14" y="20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6" y="20"/>
                  <a:pt x="157" y="19"/>
                  <a:pt x="157" y="19"/>
                </a:cubicBezTo>
                <a:cubicBezTo>
                  <a:pt x="157" y="18"/>
                  <a:pt x="156" y="17"/>
                  <a:pt x="156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8" y="17"/>
                  <a:pt x="3" y="12"/>
                  <a:pt x="3" y="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7" name="Freeform 383"/>
          <p:cNvSpPr>
            <a:spLocks/>
          </p:cNvSpPr>
          <p:nvPr/>
        </p:nvSpPr>
        <p:spPr bwMode="auto">
          <a:xfrm>
            <a:off x="6356350" y="6646863"/>
            <a:ext cx="250825" cy="107950"/>
          </a:xfrm>
          <a:custGeom>
            <a:avLst/>
            <a:gdLst>
              <a:gd name="T0" fmla="*/ 2 w 50"/>
              <a:gd name="T1" fmla="*/ 21 h 21"/>
              <a:gd name="T2" fmla="*/ 2 w 50"/>
              <a:gd name="T3" fmla="*/ 21 h 21"/>
              <a:gd name="T4" fmla="*/ 14 w 50"/>
              <a:gd name="T5" fmla="*/ 19 h 21"/>
              <a:gd name="T6" fmla="*/ 22 w 50"/>
              <a:gd name="T7" fmla="*/ 13 h 21"/>
              <a:gd name="T8" fmla="*/ 26 w 50"/>
              <a:gd name="T9" fmla="*/ 2 h 21"/>
              <a:gd name="T10" fmla="*/ 24 w 50"/>
              <a:gd name="T11" fmla="*/ 2 h 21"/>
              <a:gd name="T12" fmla="*/ 24 w 50"/>
              <a:gd name="T13" fmla="*/ 3 h 21"/>
              <a:gd name="T14" fmla="*/ 48 w 50"/>
              <a:gd name="T15" fmla="*/ 3 h 21"/>
              <a:gd name="T16" fmla="*/ 50 w 50"/>
              <a:gd name="T17" fmla="*/ 2 h 21"/>
              <a:gd name="T18" fmla="*/ 48 w 50"/>
              <a:gd name="T19" fmla="*/ 0 h 21"/>
              <a:gd name="T20" fmla="*/ 24 w 50"/>
              <a:gd name="T21" fmla="*/ 0 h 21"/>
              <a:gd name="T22" fmla="*/ 23 w 50"/>
              <a:gd name="T23" fmla="*/ 1 h 21"/>
              <a:gd name="T24" fmla="*/ 23 w 50"/>
              <a:gd name="T25" fmla="*/ 2 h 21"/>
              <a:gd name="T26" fmla="*/ 20 w 50"/>
              <a:gd name="T27" fmla="*/ 11 h 21"/>
              <a:gd name="T28" fmla="*/ 9 w 50"/>
              <a:gd name="T29" fmla="*/ 17 h 21"/>
              <a:gd name="T30" fmla="*/ 2 w 50"/>
              <a:gd name="T31" fmla="*/ 18 h 21"/>
              <a:gd name="T32" fmla="*/ 2 w 50"/>
              <a:gd name="T33" fmla="*/ 18 h 21"/>
              <a:gd name="T34" fmla="*/ 0 w 50"/>
              <a:gd name="T35" fmla="*/ 20 h 21"/>
              <a:gd name="T36" fmla="*/ 2 w 50"/>
              <a:gd name="T3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" h="21">
                <a:moveTo>
                  <a:pt x="2" y="21"/>
                </a:moveTo>
                <a:cubicBezTo>
                  <a:pt x="2" y="21"/>
                  <a:pt x="2" y="21"/>
                  <a:pt x="2" y="21"/>
                </a:cubicBezTo>
                <a:cubicBezTo>
                  <a:pt x="3" y="21"/>
                  <a:pt x="9" y="21"/>
                  <a:pt x="14" y="19"/>
                </a:cubicBezTo>
                <a:cubicBezTo>
                  <a:pt x="17" y="17"/>
                  <a:pt x="20" y="16"/>
                  <a:pt x="22" y="13"/>
                </a:cubicBezTo>
                <a:cubicBezTo>
                  <a:pt x="24" y="10"/>
                  <a:pt x="26" y="7"/>
                  <a:pt x="26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3"/>
                  <a:pt x="24" y="3"/>
                  <a:pt x="24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0" y="2"/>
                </a:cubicBezTo>
                <a:cubicBezTo>
                  <a:pt x="50" y="1"/>
                  <a:pt x="49" y="0"/>
                  <a:pt x="48" y="0"/>
                </a:cubicBezTo>
                <a:cubicBezTo>
                  <a:pt x="48" y="0"/>
                  <a:pt x="37" y="0"/>
                  <a:pt x="24" y="0"/>
                </a:cubicBezTo>
                <a:cubicBezTo>
                  <a:pt x="24" y="0"/>
                  <a:pt x="23" y="1"/>
                  <a:pt x="23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3" y="6"/>
                  <a:pt x="21" y="9"/>
                  <a:pt x="20" y="11"/>
                </a:cubicBezTo>
                <a:cubicBezTo>
                  <a:pt x="17" y="14"/>
                  <a:pt x="13" y="16"/>
                  <a:pt x="9" y="17"/>
                </a:cubicBezTo>
                <a:cubicBezTo>
                  <a:pt x="6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0" y="19"/>
                  <a:pt x="0" y="20"/>
                </a:cubicBezTo>
                <a:cubicBezTo>
                  <a:pt x="0" y="20"/>
                  <a:pt x="1" y="21"/>
                  <a:pt x="2" y="2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Fn8W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D36C662-B127-4A8C-8941-63E0C786B50F}"/>
              </a:ext>
            </a:extLst>
          </p:cNvPr>
          <p:cNvSpPr/>
          <p:nvPr/>
        </p:nvSpPr>
        <p:spPr>
          <a:xfrm>
            <a:off x="0" y="6000057"/>
            <a:ext cx="12192000" cy="857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pic>
        <p:nvPicPr>
          <p:cNvPr id="2" name="Графіка 1">
            <a:extLst>
              <a:ext uri="{FF2B5EF4-FFF2-40B4-BE49-F238E27FC236}">
                <a16:creationId xmlns:a16="http://schemas.microsoft.com/office/drawing/2014/main" id="{60385982-38DC-41DF-93E6-FC6746984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"/>
            <a:ext cx="6276513" cy="6864509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AE8EE85-5BCB-4BCE-8F9A-78DC55C3C821}"/>
              </a:ext>
            </a:extLst>
          </p:cNvPr>
          <p:cNvSpPr/>
          <p:nvPr/>
        </p:nvSpPr>
        <p:spPr>
          <a:xfrm>
            <a:off x="248324" y="283278"/>
            <a:ext cx="5602147" cy="4659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80000" rtlCol="0" anchor="t">
            <a:spAutoFit/>
          </a:bodyPr>
          <a:lstStyle/>
          <a:p>
            <a:r>
              <a:rPr lang="ru-RU" sz="4800" b="1" dirty="0" err="1">
                <a:solidFill>
                  <a:prstClr val="white"/>
                </a:solidFill>
              </a:rPr>
              <a:t>Стислий</a:t>
            </a:r>
            <a:r>
              <a:rPr lang="ru-RU" sz="4800" b="1" dirty="0">
                <a:solidFill>
                  <a:prstClr val="white"/>
                </a:solidFill>
              </a:rPr>
              <a:t> </a:t>
            </a:r>
            <a:r>
              <a:rPr lang="ru-RU" sz="4800" b="1" dirty="0" err="1">
                <a:solidFill>
                  <a:prstClr val="white"/>
                </a:solidFill>
              </a:rPr>
              <a:t>усний</a:t>
            </a:r>
            <a:r>
              <a:rPr lang="ru-RU" sz="4800" b="1" dirty="0">
                <a:solidFill>
                  <a:prstClr val="white"/>
                </a:solidFill>
              </a:rPr>
              <a:t> </a:t>
            </a:r>
            <a:r>
              <a:rPr lang="ru-RU" sz="4800" b="1" dirty="0" err="1">
                <a:solidFill>
                  <a:prstClr val="white"/>
                </a:solidFill>
              </a:rPr>
              <a:t>переказ</a:t>
            </a:r>
            <a:r>
              <a:rPr lang="ru-RU" sz="4800" b="1" dirty="0">
                <a:solidFill>
                  <a:prstClr val="white"/>
                </a:solidFill>
              </a:rPr>
              <a:t> </a:t>
            </a:r>
            <a:r>
              <a:rPr lang="ru-RU" sz="4800" b="1" dirty="0" err="1">
                <a:solidFill>
                  <a:prstClr val="white"/>
                </a:solidFill>
              </a:rPr>
              <a:t>публіцистичного</a:t>
            </a:r>
            <a:r>
              <a:rPr lang="ru-RU" sz="4800" b="1" dirty="0">
                <a:solidFill>
                  <a:prstClr val="white"/>
                </a:solidFill>
              </a:rPr>
              <a:t> тексту за </a:t>
            </a:r>
          </a:p>
          <a:p>
            <a:r>
              <a:rPr lang="ru-RU" sz="4800" b="1" dirty="0" err="1">
                <a:solidFill>
                  <a:prstClr val="white"/>
                </a:solidFill>
              </a:rPr>
              <a:t>складним</a:t>
            </a:r>
            <a:endParaRPr lang="ru-RU" sz="4800" b="1" dirty="0">
              <a:solidFill>
                <a:prstClr val="white"/>
              </a:solidFill>
            </a:endParaRPr>
          </a:p>
          <a:p>
            <a:r>
              <a:rPr lang="ru-RU" sz="4800" b="1" dirty="0">
                <a:solidFill>
                  <a:prstClr val="white"/>
                </a:solidFill>
              </a:rPr>
              <a:t>планом</a:t>
            </a:r>
            <a:endParaRPr lang="uk-UA" sz="4800" b="1" dirty="0">
              <a:solidFill>
                <a:prstClr val="white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18C3E73-4128-4335-A4AA-BB479E053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755" y="1491668"/>
            <a:ext cx="7700479" cy="531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1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D228438-EA28-414F-B8B4-B89267898890}"/>
              </a:ext>
            </a:extLst>
          </p:cNvPr>
          <p:cNvSpPr/>
          <p:nvPr/>
        </p:nvSpPr>
        <p:spPr>
          <a:xfrm>
            <a:off x="1595443" y="2134481"/>
            <a:ext cx="10218888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800" dirty="0">
                <a:ea typeface="Calibri" panose="020F0502020204030204" pitchFamily="34" charset="0"/>
                <a:cs typeface="Times New Roman" panose="02020603050405020304" pitchFamily="18" charset="0"/>
              </a:rPr>
              <a:t>Чи дивилися ви якісь телевізійні шоу? </a:t>
            </a:r>
            <a:endParaRPr lang="ru-RU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67FA67-8FB5-4BFC-8EF8-CAE0589B54B2}"/>
              </a:ext>
            </a:extLst>
          </p:cNvPr>
          <p:cNvSpPr/>
          <p:nvPr/>
        </p:nvSpPr>
        <p:spPr>
          <a:xfrm>
            <a:off x="1595443" y="3142710"/>
            <a:ext cx="9995172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800" dirty="0">
                <a:ea typeface="Calibri" panose="020F0502020204030204" pitchFamily="34" charset="0"/>
                <a:cs typeface="Times New Roman" panose="02020603050405020304" pitchFamily="18" charset="0"/>
              </a:rPr>
              <a:t>Яку роль виконує ведучий програми?</a:t>
            </a:r>
            <a:endParaRPr lang="ru-RU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218789-8614-4C8F-BFED-16D7407095EB}"/>
              </a:ext>
            </a:extLst>
          </p:cNvPr>
          <p:cNvSpPr/>
          <p:nvPr/>
        </p:nvSpPr>
        <p:spPr>
          <a:xfrm>
            <a:off x="1207363" y="1171849"/>
            <a:ext cx="124287" cy="387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3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8D12D2-4573-4D1D-9BFF-CEC2E0F032B0}"/>
              </a:ext>
            </a:extLst>
          </p:cNvPr>
          <p:cNvSpPr/>
          <p:nvPr/>
        </p:nvSpPr>
        <p:spPr>
          <a:xfrm>
            <a:off x="1207363" y="0"/>
            <a:ext cx="3994952" cy="852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Завдання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994AD8-C918-4282-AF99-B28F71BE41D7}"/>
              </a:ext>
            </a:extLst>
          </p:cNvPr>
          <p:cNvSpPr/>
          <p:nvPr/>
        </p:nvSpPr>
        <p:spPr>
          <a:xfrm>
            <a:off x="1207363" y="1500327"/>
            <a:ext cx="124287" cy="387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B2C15B1-35A2-4F7B-8943-7C4ADC8D7AED}"/>
              </a:ext>
            </a:extLst>
          </p:cNvPr>
          <p:cNvSpPr/>
          <p:nvPr/>
        </p:nvSpPr>
        <p:spPr>
          <a:xfrm>
            <a:off x="1574306" y="1727499"/>
            <a:ext cx="86261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uk-UA" sz="4000" dirty="0">
                <a:ea typeface="Calibri" panose="020F0502020204030204" pitchFamily="34" charset="0"/>
                <a:cs typeface="Times New Roman" panose="02020603050405020304" pitchFamily="18" charset="0"/>
              </a:rPr>
              <a:t>Уявіть себе ведучими передачі на ТБ, радіо чи інтернет-</a:t>
            </a:r>
            <a:r>
              <a:rPr lang="uk-UA" sz="4000" dirty="0" err="1">
                <a:ea typeface="Calibri" panose="020F0502020204030204" pitchFamily="34" charset="0"/>
                <a:cs typeface="Times New Roman" panose="02020603050405020304" pitchFamily="18" charset="0"/>
              </a:rPr>
              <a:t>відеоплатформі</a:t>
            </a:r>
            <a:r>
              <a:rPr lang="uk-UA" sz="4000" dirty="0">
                <a:ea typeface="Calibri" panose="020F0502020204030204" pitchFamily="34" charset="0"/>
                <a:cs typeface="Times New Roman" panose="02020603050405020304" pitchFamily="18" charset="0"/>
              </a:rPr>
              <a:t>. Так сталося, що </a:t>
            </a:r>
            <a:r>
              <a:rPr lang="uk-UA" sz="4000">
                <a:ea typeface="Calibri" panose="020F0502020204030204" pitchFamily="34" charset="0"/>
                <a:cs typeface="Times New Roman" panose="02020603050405020304" pitchFamily="18" charset="0"/>
              </a:rPr>
              <a:t>суфлер-підказка вийшла з ладу, </a:t>
            </a:r>
            <a:r>
              <a:rPr lang="uk-UA" sz="4000" dirty="0">
                <a:ea typeface="Calibri" panose="020F0502020204030204" pitchFamily="34" charset="0"/>
                <a:cs typeface="Times New Roman" panose="02020603050405020304" pitchFamily="18" charset="0"/>
              </a:rPr>
              <a:t>а тому вам доведеться переказувати інформацію, лише підглядаючи у власний план.</a:t>
            </a:r>
            <a:endParaRPr lang="ru-RU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7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8D12D2-4573-4D1D-9BFF-CEC2E0F032B0}"/>
              </a:ext>
            </a:extLst>
          </p:cNvPr>
          <p:cNvSpPr/>
          <p:nvPr/>
        </p:nvSpPr>
        <p:spPr>
          <a:xfrm>
            <a:off x="1207363" y="0"/>
            <a:ext cx="3996000" cy="852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chemeClr val="tx1"/>
                </a:solidFill>
              </a:rPr>
              <a:t>Стаття для переказу</a:t>
            </a:r>
            <a:endParaRPr lang="ru-RU" sz="33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994AD8-C918-4282-AF99-B28F71BE41D7}"/>
              </a:ext>
            </a:extLst>
          </p:cNvPr>
          <p:cNvSpPr/>
          <p:nvPr/>
        </p:nvSpPr>
        <p:spPr>
          <a:xfrm>
            <a:off x="1207363" y="1677880"/>
            <a:ext cx="124287" cy="36366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8CC3ACD4-A382-4E0C-BA77-76B65A6C9D9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31650" y="1297988"/>
            <a:ext cx="3782626" cy="3782626"/>
          </a:xfrm>
          <a:prstGeom prst="rect">
            <a:avLst/>
          </a:prstGeom>
          <a:ln/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0964BFF-47DA-4CD4-AB15-9DA5E28FDDDC}"/>
              </a:ext>
            </a:extLst>
          </p:cNvPr>
          <p:cNvSpPr/>
          <p:nvPr/>
        </p:nvSpPr>
        <p:spPr>
          <a:xfrm>
            <a:off x="2611103" y="4970509"/>
            <a:ext cx="2147319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16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6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bit</a:t>
            </a:r>
            <a:r>
              <a:rPr lang="ru-RU" sz="16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ly</a:t>
            </a:r>
            <a:r>
              <a:rPr lang="ru-RU" sz="16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/2</a:t>
            </a:r>
            <a:r>
              <a:rPr lang="en-US" sz="1600" u="sng" dirty="0" err="1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QFn</a:t>
            </a:r>
            <a:r>
              <a:rPr lang="ru-RU" sz="16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8</a:t>
            </a:r>
            <a:r>
              <a:rPr lang="en-US" sz="16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WE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FD6F79-34DB-4A25-983F-EFF1AA7D944E}"/>
              </a:ext>
            </a:extLst>
          </p:cNvPr>
          <p:cNvSpPr/>
          <p:nvPr/>
        </p:nvSpPr>
        <p:spPr>
          <a:xfrm>
            <a:off x="5114276" y="2229038"/>
            <a:ext cx="4953002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uk-UA" sz="4400" b="1" dirty="0">
                <a:ea typeface="Calibri" panose="020F0502020204030204" pitchFamily="34" charset="0"/>
              </a:rPr>
              <a:t>Абетка популізму від українських аніматорів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65746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8D12D2-4573-4D1D-9BFF-CEC2E0F032B0}"/>
              </a:ext>
            </a:extLst>
          </p:cNvPr>
          <p:cNvSpPr/>
          <p:nvPr/>
        </p:nvSpPr>
        <p:spPr>
          <a:xfrm>
            <a:off x="1207363" y="0"/>
            <a:ext cx="3996000" cy="852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РЕКОМЕНДАЦІЇ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994AD8-C918-4282-AF99-B28F71BE41D7}"/>
              </a:ext>
            </a:extLst>
          </p:cNvPr>
          <p:cNvSpPr/>
          <p:nvPr/>
        </p:nvSpPr>
        <p:spPr>
          <a:xfrm>
            <a:off x="1207363" y="1100831"/>
            <a:ext cx="124287" cy="4882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EB45E9-5A75-4BC8-939A-7E2FB28CB1BB}"/>
              </a:ext>
            </a:extLst>
          </p:cNvPr>
          <p:cNvSpPr/>
          <p:nvPr/>
        </p:nvSpPr>
        <p:spPr>
          <a:xfrm>
            <a:off x="2044822" y="1280260"/>
            <a:ext cx="9771355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Звертайтеся до своїх глядачів. 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(Вітаю! Сьогодні ми поговоримо про…)</a:t>
            </a:r>
            <a:endParaRPr lang="ru-RU" sz="2400" u="none" strike="no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289FD81-7AE9-4DA4-9C7C-D5E2A84ADB80}"/>
              </a:ext>
            </a:extLst>
          </p:cNvPr>
          <p:cNvSpPr/>
          <p:nvPr/>
        </p:nvSpPr>
        <p:spPr>
          <a:xfrm>
            <a:off x="2044822" y="2288089"/>
            <a:ext cx="9771355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Говоріть короткими лаконічними реченнями, які несуть конкретну думку. 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(Чи відчували ви, що політики маніпулюють вами, але не знали, як це назвати? </a:t>
            </a:r>
          </a:p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Популізм — поширений інструмент маніпуляцій політиків. Популізм — це обіцяти те, що основні маси хочуть почути. Після обрання про ці обіцянки зазвичай забувають або пояснюють, чому їх не змогли виконати</a:t>
            </a: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400" u="none" strike="no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2E8BB40-2C40-493D-8D8A-0C27373CFABC}"/>
              </a:ext>
            </a:extLst>
          </p:cNvPr>
          <p:cNvSpPr/>
          <p:nvPr/>
        </p:nvSpPr>
        <p:spPr>
          <a:xfrm>
            <a:off x="5239939" y="164518"/>
            <a:ext cx="6785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для стислого переказу в ролі телеведучого:</a:t>
            </a:r>
            <a:endParaRPr lang="ru-RU" sz="28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77CAC5E-A84E-4256-90EB-7531C61081D6}"/>
              </a:ext>
            </a:extLst>
          </p:cNvPr>
          <p:cNvSpPr/>
          <p:nvPr/>
        </p:nvSpPr>
        <p:spPr>
          <a:xfrm>
            <a:off x="2044822" y="5019466"/>
            <a:ext cx="9771355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Наведіть приклади та запропонуйте переглянути відеоролики. 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(Пропонуємо вам переглянути коротке анімоване відео…)</a:t>
            </a:r>
            <a:endParaRPr lang="ru-RU" sz="2400" u="none" strike="no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D43CAA-5B74-4285-8F86-EE4985919848}"/>
              </a:ext>
            </a:extLst>
          </p:cNvPr>
          <p:cNvSpPr txBox="1"/>
          <p:nvPr/>
        </p:nvSpPr>
        <p:spPr>
          <a:xfrm>
            <a:off x="1506245" y="1100831"/>
            <a:ext cx="44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/>
              <a:t>1</a:t>
            </a:r>
            <a:endParaRPr lang="ru-RU" sz="4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EFC04D-37A2-4296-9A98-2AD45433AF9F}"/>
              </a:ext>
            </a:extLst>
          </p:cNvPr>
          <p:cNvSpPr txBox="1"/>
          <p:nvPr/>
        </p:nvSpPr>
        <p:spPr>
          <a:xfrm>
            <a:off x="1506244" y="2079483"/>
            <a:ext cx="44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/>
              <a:t>2</a:t>
            </a:r>
            <a:endParaRPr lang="ru-RU" sz="4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B84CC7-A298-4A7B-99E8-5BBD53E056DB}"/>
              </a:ext>
            </a:extLst>
          </p:cNvPr>
          <p:cNvSpPr txBox="1"/>
          <p:nvPr/>
        </p:nvSpPr>
        <p:spPr>
          <a:xfrm>
            <a:off x="1506245" y="4810860"/>
            <a:ext cx="44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/>
              <a:t>3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74881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8D12D2-4573-4D1D-9BFF-CEC2E0F032B0}"/>
              </a:ext>
            </a:extLst>
          </p:cNvPr>
          <p:cNvSpPr/>
          <p:nvPr/>
        </p:nvSpPr>
        <p:spPr>
          <a:xfrm>
            <a:off x="1207363" y="0"/>
            <a:ext cx="3996000" cy="852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>
                <a:solidFill>
                  <a:schemeClr val="tx1"/>
                </a:solidFill>
              </a:rPr>
              <a:t>РЕКОМЕНДАЦІЇ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994AD8-C918-4282-AF99-B28F71BE41D7}"/>
              </a:ext>
            </a:extLst>
          </p:cNvPr>
          <p:cNvSpPr/>
          <p:nvPr/>
        </p:nvSpPr>
        <p:spPr>
          <a:xfrm>
            <a:off x="1207363" y="1100831"/>
            <a:ext cx="124287" cy="4882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D41BC9-DE55-418B-9169-C51FB0AE5857}"/>
              </a:ext>
            </a:extLst>
          </p:cNvPr>
          <p:cNvSpPr/>
          <p:nvPr/>
        </p:nvSpPr>
        <p:spPr>
          <a:xfrm>
            <a:off x="1995560" y="1204145"/>
            <a:ext cx="8022686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Aft>
                <a:spcPts val="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Ваша розповідь має бути зв’язною і зрозумілою.</a:t>
            </a:r>
            <a:endParaRPr lang="ru-RU" sz="2800" u="none" strike="no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0E1C44-1DB4-42B9-B68F-3B92422833E1}"/>
              </a:ext>
            </a:extLst>
          </p:cNvPr>
          <p:cNvSpPr/>
          <p:nvPr/>
        </p:nvSpPr>
        <p:spPr>
          <a:xfrm>
            <a:off x="1995560" y="1832670"/>
            <a:ext cx="9768947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Розставляйте смислові акценти на ключових словах і робіть короткі паузи, де це необхідно.</a:t>
            </a:r>
            <a:endParaRPr lang="ru-RU" sz="2800" u="none" strike="no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7C136EC-D090-41CE-8497-D681ED35D93C}"/>
              </a:ext>
            </a:extLst>
          </p:cNvPr>
          <p:cNvSpPr/>
          <p:nvPr/>
        </p:nvSpPr>
        <p:spPr>
          <a:xfrm>
            <a:off x="1995560" y="2805905"/>
            <a:ext cx="9768947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Уявляйте перед собою знайому людину, якій переповідаєте щось цікаве. (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Уявіть, що… Чи стикалися ви з…</a:t>
            </a: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800" u="none" strike="no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76B691E-081D-4431-A0F6-4C1EF61F87EF}"/>
              </a:ext>
            </a:extLst>
          </p:cNvPr>
          <p:cNvSpPr/>
          <p:nvPr/>
        </p:nvSpPr>
        <p:spPr>
          <a:xfrm>
            <a:off x="1995560" y="3779141"/>
            <a:ext cx="9768947" cy="216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80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Подякуйте за увагу та попрощайтеся зі своїми глядачами, дайте необхідні рекомендації, де це доречно. (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Наразі це все… Дякую, що слухали/дивилися нас! Якщо вас зацікавила тема, перегляньте більше роликів на </a:t>
            </a:r>
            <a:r>
              <a:rPr lang="uk-UA" sz="28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ютуб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-каналі… Незабаром творці роликів обіцяють випустити освітню онлайн-гру на тему популізму…</a:t>
            </a: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800" u="none" strike="no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87AB9D-797E-4A57-8A5A-A87D2380940C}"/>
              </a:ext>
            </a:extLst>
          </p:cNvPr>
          <p:cNvSpPr txBox="1"/>
          <p:nvPr/>
        </p:nvSpPr>
        <p:spPr>
          <a:xfrm>
            <a:off x="1506243" y="3577254"/>
            <a:ext cx="44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/>
              <a:t>7</a:t>
            </a:r>
            <a:endParaRPr lang="ru-RU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D4FDAA-6A6E-4C69-81B0-A1BF14C50318}"/>
              </a:ext>
            </a:extLst>
          </p:cNvPr>
          <p:cNvSpPr txBox="1"/>
          <p:nvPr/>
        </p:nvSpPr>
        <p:spPr>
          <a:xfrm>
            <a:off x="1506243" y="2593343"/>
            <a:ext cx="383219" cy="796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/>
              <a:t>6</a:t>
            </a:r>
            <a:endParaRPr lang="ru-RU" sz="4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3BB4E0-B16D-40B7-89AC-3E16B38CE86D}"/>
              </a:ext>
            </a:extLst>
          </p:cNvPr>
          <p:cNvSpPr txBox="1"/>
          <p:nvPr/>
        </p:nvSpPr>
        <p:spPr>
          <a:xfrm>
            <a:off x="1506243" y="1636708"/>
            <a:ext cx="44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/>
              <a:t>5</a:t>
            </a:r>
            <a:endParaRPr lang="ru-RU" sz="4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618E19-D228-4E02-872F-C7D1CC30948F}"/>
              </a:ext>
            </a:extLst>
          </p:cNvPr>
          <p:cNvSpPr txBox="1"/>
          <p:nvPr/>
        </p:nvSpPr>
        <p:spPr>
          <a:xfrm>
            <a:off x="1506244" y="1004656"/>
            <a:ext cx="44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/>
              <a:t>4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1309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C878C8-C131-43D3-8400-206D76C239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10" r="5184"/>
          <a:stretch/>
        </p:blipFill>
        <p:spPr>
          <a:xfrm>
            <a:off x="5669200" y="1628775"/>
            <a:ext cx="6184710" cy="400410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0395C72-F074-4D66-9A36-76AC0EDB4BE3}"/>
              </a:ext>
            </a:extLst>
          </p:cNvPr>
          <p:cNvSpPr/>
          <p:nvPr/>
        </p:nvSpPr>
        <p:spPr>
          <a:xfrm>
            <a:off x="1618694" y="412710"/>
            <a:ext cx="10235215" cy="1824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uk-UA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Популізм</a:t>
            </a: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2800" dirty="0">
                <a:solidFill>
                  <a:srgbClr val="333333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uk-UA" sz="2800" dirty="0" err="1">
                <a:solidFill>
                  <a:srgbClr val="333333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populus</a:t>
            </a:r>
            <a:r>
              <a:rPr lang="uk-UA" sz="2800" dirty="0">
                <a:solidFill>
                  <a:srgbClr val="333333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uk-UA" sz="2800" dirty="0">
                <a:solidFill>
                  <a:srgbClr val="333333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народ) </a:t>
            </a:r>
            <a:r>
              <a:rPr lang="uk-UA" sz="28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uk-UA" sz="2800" dirty="0">
                <a:solidFill>
                  <a:srgbClr val="333333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схильність політиків домагатися визнання їхньої громадської діяльності, популярності, вдаючись до простих, прийнятних для населення аргументів і пропозицій, уникаючи непопулярних, але необхідних заходів з розв’язання суспільних проблем</a:t>
            </a:r>
            <a:r>
              <a:rPr lang="uk-UA" sz="2800" b="1" dirty="0">
                <a:solidFill>
                  <a:srgbClr val="333333"/>
                </a:solidFill>
                <a:highlight>
                  <a:srgbClr val="FFFFFF"/>
                </a:highlight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028CBE8-8CB2-47D7-8EBC-F9420B7B5E9B}"/>
              </a:ext>
            </a:extLst>
          </p:cNvPr>
          <p:cNvSpPr/>
          <p:nvPr/>
        </p:nvSpPr>
        <p:spPr>
          <a:xfrm>
            <a:off x="1207363" y="266334"/>
            <a:ext cx="126000" cy="54730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3703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DA041"/>
      </a:accent1>
      <a:accent2>
        <a:srgbClr val="DCD547"/>
      </a:accent2>
      <a:accent3>
        <a:srgbClr val="6ABD45"/>
      </a:accent3>
      <a:accent4>
        <a:srgbClr val="CBDE71"/>
      </a:accent4>
      <a:accent5>
        <a:srgbClr val="9AA6A6"/>
      </a:accent5>
      <a:accent6>
        <a:srgbClr val="D9E7E6"/>
      </a:accent6>
      <a:hlink>
        <a:srgbClr val="0070C0"/>
      </a:hlink>
      <a:folHlink>
        <a:srgbClr val="FFFFFF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319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Пам’ятники Тарасу Григоровичу Шевченку в світі</dc:title>
  <dc:creator>PC</dc:creator>
  <cp:lastModifiedBy>Maryna Dorosh</cp:lastModifiedBy>
  <cp:revision>205</cp:revision>
  <dcterms:created xsi:type="dcterms:W3CDTF">2018-04-01T13:17:58Z</dcterms:created>
  <dcterms:modified xsi:type="dcterms:W3CDTF">2020-08-10T09:38:31Z</dcterms:modified>
</cp:coreProperties>
</file>